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7620000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DC56-6251-44C9-945C-24BC65FECF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59742-8F4A-42F2-A324-37C5FA1956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79571" y="351538"/>
            <a:ext cx="2926333" cy="512154"/>
            <a:chOff x="1479571" y="351538"/>
            <a:chExt cx="2926333" cy="512154"/>
          </a:xfrm>
        </p:grpSpPr>
        <p:sp>
          <p:nvSpPr>
            <p:cNvPr id="2" name="Freeform 1"/>
            <p:cNvSpPr/>
            <p:nvPr/>
          </p:nvSpPr>
          <p:spPr>
            <a:xfrm>
              <a:off x="1479571" y="452256"/>
              <a:ext cx="221518" cy="399670"/>
            </a:xfrm>
            <a:custGeom>
              <a:avLst/>
              <a:gdLst/>
              <a:ahLst/>
              <a:cxnLst/>
              <a:rect l="0" t="0" r="0" b="0"/>
              <a:pathLst>
                <a:path w="221518" h="399670">
                  <a:moveTo>
                    <a:pt x="66516" y="0"/>
                  </a:moveTo>
                  <a:lnTo>
                    <a:pt x="55349" y="11167"/>
                  </a:lnTo>
                  <a:lnTo>
                    <a:pt x="49722" y="17962"/>
                  </a:lnTo>
                  <a:lnTo>
                    <a:pt x="43634" y="25999"/>
                  </a:lnTo>
                  <a:lnTo>
                    <a:pt x="37237" y="34862"/>
                  </a:lnTo>
                  <a:lnTo>
                    <a:pt x="30636" y="43108"/>
                  </a:lnTo>
                  <a:lnTo>
                    <a:pt x="23898" y="50942"/>
                  </a:lnTo>
                  <a:lnTo>
                    <a:pt x="17068" y="58503"/>
                  </a:lnTo>
                  <a:lnTo>
                    <a:pt x="11347" y="67049"/>
                  </a:lnTo>
                  <a:lnTo>
                    <a:pt x="6364" y="76252"/>
                  </a:lnTo>
                  <a:lnTo>
                    <a:pt x="1873" y="85894"/>
                  </a:lnTo>
                  <a:lnTo>
                    <a:pt x="48" y="95827"/>
                  </a:lnTo>
                  <a:lnTo>
                    <a:pt x="0" y="105955"/>
                  </a:lnTo>
                  <a:lnTo>
                    <a:pt x="1137" y="116213"/>
                  </a:lnTo>
                  <a:lnTo>
                    <a:pt x="6569" y="124220"/>
                  </a:lnTo>
                  <a:lnTo>
                    <a:pt x="14865" y="130727"/>
                  </a:lnTo>
                  <a:lnTo>
                    <a:pt x="25070" y="136234"/>
                  </a:lnTo>
                  <a:lnTo>
                    <a:pt x="37717" y="142242"/>
                  </a:lnTo>
                  <a:lnTo>
                    <a:pt x="51991" y="148585"/>
                  </a:lnTo>
                  <a:lnTo>
                    <a:pt x="67350" y="155150"/>
                  </a:lnTo>
                  <a:lnTo>
                    <a:pt x="81095" y="160696"/>
                  </a:lnTo>
                  <a:lnTo>
                    <a:pt x="105717" y="169974"/>
                  </a:lnTo>
                  <a:lnTo>
                    <a:pt x="139289" y="181768"/>
                  </a:lnTo>
                  <a:lnTo>
                    <a:pt x="150089" y="186622"/>
                  </a:lnTo>
                  <a:lnTo>
                    <a:pt x="160796" y="192195"/>
                  </a:lnTo>
                  <a:lnTo>
                    <a:pt x="171440" y="198247"/>
                  </a:lnTo>
                  <a:lnTo>
                    <a:pt x="180872" y="204619"/>
                  </a:lnTo>
                  <a:lnTo>
                    <a:pt x="189498" y="211205"/>
                  </a:lnTo>
                  <a:lnTo>
                    <a:pt x="197586" y="217932"/>
                  </a:lnTo>
                  <a:lnTo>
                    <a:pt x="205315" y="227092"/>
                  </a:lnTo>
                  <a:lnTo>
                    <a:pt x="212805" y="237873"/>
                  </a:lnTo>
                  <a:lnTo>
                    <a:pt x="220136" y="249734"/>
                  </a:lnTo>
                  <a:lnTo>
                    <a:pt x="221517" y="262317"/>
                  </a:lnTo>
                  <a:lnTo>
                    <a:pt x="218932" y="275379"/>
                  </a:lnTo>
                  <a:lnTo>
                    <a:pt x="213703" y="288762"/>
                  </a:lnTo>
                  <a:lnTo>
                    <a:pt x="207879" y="300022"/>
                  </a:lnTo>
                  <a:lnTo>
                    <a:pt x="201660" y="309865"/>
                  </a:lnTo>
                  <a:lnTo>
                    <a:pt x="195176" y="318764"/>
                  </a:lnTo>
                  <a:lnTo>
                    <a:pt x="187348" y="327035"/>
                  </a:lnTo>
                  <a:lnTo>
                    <a:pt x="178623" y="334885"/>
                  </a:lnTo>
                  <a:lnTo>
                    <a:pt x="169301" y="342456"/>
                  </a:lnTo>
                  <a:lnTo>
                    <a:pt x="159580" y="349841"/>
                  </a:lnTo>
                  <a:lnTo>
                    <a:pt x="139430" y="364279"/>
                  </a:lnTo>
                  <a:lnTo>
                    <a:pt x="129149" y="370232"/>
                  </a:lnTo>
                  <a:lnTo>
                    <a:pt x="118789" y="375370"/>
                  </a:lnTo>
                  <a:lnTo>
                    <a:pt x="108376" y="379964"/>
                  </a:lnTo>
                  <a:lnTo>
                    <a:pt x="97928" y="384195"/>
                  </a:lnTo>
                  <a:lnTo>
                    <a:pt x="76971" y="392013"/>
                  </a:lnTo>
                  <a:lnTo>
                    <a:pt x="65305" y="394565"/>
                  </a:lnTo>
                  <a:lnTo>
                    <a:pt x="52854" y="396266"/>
                  </a:lnTo>
                  <a:lnTo>
                    <a:pt x="3410" y="399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67122" y="483809"/>
              <a:ext cx="210353" cy="52589"/>
            </a:xfrm>
            <a:custGeom>
              <a:avLst/>
              <a:gdLst/>
              <a:ahLst/>
              <a:cxnLst/>
              <a:rect l="0" t="0" r="0" b="0"/>
              <a:pathLst>
                <a:path w="210353" h="52589">
                  <a:moveTo>
                    <a:pt x="0" y="52588"/>
                  </a:moveTo>
                  <a:lnTo>
                    <a:pt x="11167" y="41421"/>
                  </a:lnTo>
                  <a:lnTo>
                    <a:pt x="19131" y="36963"/>
                  </a:lnTo>
                  <a:lnTo>
                    <a:pt x="29114" y="32822"/>
                  </a:lnTo>
                  <a:lnTo>
                    <a:pt x="40445" y="28893"/>
                  </a:lnTo>
                  <a:lnTo>
                    <a:pt x="52673" y="25105"/>
                  </a:lnTo>
                  <a:lnTo>
                    <a:pt x="78725" y="17780"/>
                  </a:lnTo>
                  <a:lnTo>
                    <a:pt x="94553" y="15359"/>
                  </a:lnTo>
                  <a:lnTo>
                    <a:pt x="112118" y="13745"/>
                  </a:lnTo>
                  <a:lnTo>
                    <a:pt x="130839" y="12669"/>
                  </a:lnTo>
                  <a:lnTo>
                    <a:pt x="146826" y="10784"/>
                  </a:lnTo>
                  <a:lnTo>
                    <a:pt x="2103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33780" y="464926"/>
              <a:ext cx="213041" cy="284907"/>
            </a:xfrm>
            <a:custGeom>
              <a:avLst/>
              <a:gdLst/>
              <a:ahLst/>
              <a:cxnLst/>
              <a:rect l="0" t="0" r="0" b="0"/>
              <a:pathLst>
                <a:path w="213041" h="284907">
                  <a:moveTo>
                    <a:pt x="1458" y="39918"/>
                  </a:moveTo>
                  <a:lnTo>
                    <a:pt x="12625" y="28751"/>
                  </a:lnTo>
                  <a:lnTo>
                    <a:pt x="19420" y="24293"/>
                  </a:lnTo>
                  <a:lnTo>
                    <a:pt x="27456" y="20153"/>
                  </a:lnTo>
                  <a:lnTo>
                    <a:pt x="36319" y="16224"/>
                  </a:lnTo>
                  <a:lnTo>
                    <a:pt x="46902" y="12436"/>
                  </a:lnTo>
                  <a:lnTo>
                    <a:pt x="58632" y="8742"/>
                  </a:lnTo>
                  <a:lnTo>
                    <a:pt x="71127" y="5110"/>
                  </a:lnTo>
                  <a:lnTo>
                    <a:pt x="85300" y="2690"/>
                  </a:lnTo>
                  <a:lnTo>
                    <a:pt x="100591" y="1076"/>
                  </a:lnTo>
                  <a:lnTo>
                    <a:pt x="116629" y="0"/>
                  </a:lnTo>
                  <a:lnTo>
                    <a:pt x="131995" y="451"/>
                  </a:lnTo>
                  <a:lnTo>
                    <a:pt x="146914" y="1921"/>
                  </a:lnTo>
                  <a:lnTo>
                    <a:pt x="161534" y="4069"/>
                  </a:lnTo>
                  <a:lnTo>
                    <a:pt x="173618" y="9007"/>
                  </a:lnTo>
                  <a:lnTo>
                    <a:pt x="184011" y="15805"/>
                  </a:lnTo>
                  <a:lnTo>
                    <a:pt x="193277" y="23843"/>
                  </a:lnTo>
                  <a:lnTo>
                    <a:pt x="200624" y="35044"/>
                  </a:lnTo>
                  <a:lnTo>
                    <a:pt x="206689" y="48355"/>
                  </a:lnTo>
                  <a:lnTo>
                    <a:pt x="211902" y="63072"/>
                  </a:lnTo>
                  <a:lnTo>
                    <a:pt x="213040" y="78727"/>
                  </a:lnTo>
                  <a:lnTo>
                    <a:pt x="211461" y="95006"/>
                  </a:lnTo>
                  <a:lnTo>
                    <a:pt x="208072" y="111702"/>
                  </a:lnTo>
                  <a:lnTo>
                    <a:pt x="203475" y="126339"/>
                  </a:lnTo>
                  <a:lnTo>
                    <a:pt x="198073" y="139602"/>
                  </a:lnTo>
                  <a:lnTo>
                    <a:pt x="192134" y="151951"/>
                  </a:lnTo>
                  <a:lnTo>
                    <a:pt x="185838" y="163689"/>
                  </a:lnTo>
                  <a:lnTo>
                    <a:pt x="179303" y="175020"/>
                  </a:lnTo>
                  <a:lnTo>
                    <a:pt x="172609" y="186080"/>
                  </a:lnTo>
                  <a:lnTo>
                    <a:pt x="165809" y="195790"/>
                  </a:lnTo>
                  <a:lnTo>
                    <a:pt x="158939" y="204601"/>
                  </a:lnTo>
                  <a:lnTo>
                    <a:pt x="152021" y="212813"/>
                  </a:lnTo>
                  <a:lnTo>
                    <a:pt x="145072" y="220624"/>
                  </a:lnTo>
                  <a:lnTo>
                    <a:pt x="131119" y="235536"/>
                  </a:lnTo>
                  <a:lnTo>
                    <a:pt x="110123" y="257071"/>
                  </a:lnTo>
                  <a:lnTo>
                    <a:pt x="101948" y="262985"/>
                  </a:lnTo>
                  <a:lnTo>
                    <a:pt x="92992" y="268096"/>
                  </a:lnTo>
                  <a:lnTo>
                    <a:pt x="83516" y="272671"/>
                  </a:lnTo>
                  <a:lnTo>
                    <a:pt x="72524" y="276891"/>
                  </a:lnTo>
                  <a:lnTo>
                    <a:pt x="60521" y="280872"/>
                  </a:lnTo>
                  <a:lnTo>
                    <a:pt x="47845" y="284695"/>
                  </a:lnTo>
                  <a:lnTo>
                    <a:pt x="37057" y="284906"/>
                  </a:lnTo>
                  <a:lnTo>
                    <a:pt x="27528" y="282710"/>
                  </a:lnTo>
                  <a:lnTo>
                    <a:pt x="18838" y="278908"/>
                  </a:lnTo>
                  <a:lnTo>
                    <a:pt x="11876" y="272868"/>
                  </a:lnTo>
                  <a:lnTo>
                    <a:pt x="6066" y="265335"/>
                  </a:lnTo>
                  <a:lnTo>
                    <a:pt x="1024" y="256808"/>
                  </a:lnTo>
                  <a:lnTo>
                    <a:pt x="0" y="247617"/>
                  </a:lnTo>
                  <a:lnTo>
                    <a:pt x="1654" y="237984"/>
                  </a:lnTo>
                  <a:lnTo>
                    <a:pt x="5095" y="228056"/>
                  </a:lnTo>
                  <a:lnTo>
                    <a:pt x="12063" y="219100"/>
                  </a:lnTo>
                  <a:lnTo>
                    <a:pt x="21383" y="210792"/>
                  </a:lnTo>
                  <a:lnTo>
                    <a:pt x="32270" y="202916"/>
                  </a:lnTo>
                  <a:lnTo>
                    <a:pt x="43034" y="196497"/>
                  </a:lnTo>
                  <a:lnTo>
                    <a:pt x="53717" y="191049"/>
                  </a:lnTo>
                  <a:lnTo>
                    <a:pt x="64344" y="186248"/>
                  </a:lnTo>
                  <a:lnTo>
                    <a:pt x="76103" y="184217"/>
                  </a:lnTo>
                  <a:lnTo>
                    <a:pt x="88617" y="184031"/>
                  </a:lnTo>
                  <a:lnTo>
                    <a:pt x="101635" y="185075"/>
                  </a:lnTo>
                  <a:lnTo>
                    <a:pt x="113819" y="186940"/>
                  </a:lnTo>
                  <a:lnTo>
                    <a:pt x="125447" y="189352"/>
                  </a:lnTo>
                  <a:lnTo>
                    <a:pt x="136705" y="192129"/>
                  </a:lnTo>
                  <a:lnTo>
                    <a:pt x="146548" y="196317"/>
                  </a:lnTo>
                  <a:lnTo>
                    <a:pt x="155447" y="201447"/>
                  </a:lnTo>
                  <a:lnTo>
                    <a:pt x="163717" y="207204"/>
                  </a:lnTo>
                  <a:lnTo>
                    <a:pt x="171567" y="213379"/>
                  </a:lnTo>
                  <a:lnTo>
                    <a:pt x="179138" y="219833"/>
                  </a:lnTo>
                  <a:lnTo>
                    <a:pt x="201292" y="239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250766" y="421341"/>
              <a:ext cx="220326" cy="325409"/>
            </a:xfrm>
            <a:custGeom>
              <a:avLst/>
              <a:gdLst/>
              <a:ahLst/>
              <a:cxnLst/>
              <a:rect l="0" t="0" r="0" b="0"/>
              <a:pathLst>
                <a:path w="220326" h="325409">
                  <a:moveTo>
                    <a:pt x="0" y="41433"/>
                  </a:moveTo>
                  <a:lnTo>
                    <a:pt x="16750" y="30266"/>
                  </a:lnTo>
                  <a:lnTo>
                    <a:pt x="27527" y="25808"/>
                  </a:lnTo>
                  <a:lnTo>
                    <a:pt x="40555" y="21667"/>
                  </a:lnTo>
                  <a:lnTo>
                    <a:pt x="55084" y="17738"/>
                  </a:lnTo>
                  <a:lnTo>
                    <a:pt x="80575" y="10256"/>
                  </a:lnTo>
                  <a:lnTo>
                    <a:pt x="92281" y="6625"/>
                  </a:lnTo>
                  <a:lnTo>
                    <a:pt x="105928" y="4204"/>
                  </a:lnTo>
                  <a:lnTo>
                    <a:pt x="120869" y="2590"/>
                  </a:lnTo>
                  <a:lnTo>
                    <a:pt x="136673" y="1514"/>
                  </a:lnTo>
                  <a:lnTo>
                    <a:pt x="151884" y="797"/>
                  </a:lnTo>
                  <a:lnTo>
                    <a:pt x="181250" y="0"/>
                  </a:lnTo>
                  <a:lnTo>
                    <a:pt x="193287" y="2125"/>
                  </a:lnTo>
                  <a:lnTo>
                    <a:pt x="203650" y="5878"/>
                  </a:lnTo>
                  <a:lnTo>
                    <a:pt x="212896" y="10718"/>
                  </a:lnTo>
                  <a:lnTo>
                    <a:pt x="217891" y="18619"/>
                  </a:lnTo>
                  <a:lnTo>
                    <a:pt x="220052" y="28561"/>
                  </a:lnTo>
                  <a:lnTo>
                    <a:pt x="220325" y="39863"/>
                  </a:lnTo>
                  <a:lnTo>
                    <a:pt x="219337" y="53241"/>
                  </a:lnTo>
                  <a:lnTo>
                    <a:pt x="217511" y="68003"/>
                  </a:lnTo>
                  <a:lnTo>
                    <a:pt x="215124" y="83687"/>
                  </a:lnTo>
                  <a:lnTo>
                    <a:pt x="211196" y="96481"/>
                  </a:lnTo>
                  <a:lnTo>
                    <a:pt x="206240" y="107347"/>
                  </a:lnTo>
                  <a:lnTo>
                    <a:pt x="200599" y="116928"/>
                  </a:lnTo>
                  <a:lnTo>
                    <a:pt x="195669" y="126822"/>
                  </a:lnTo>
                  <a:lnTo>
                    <a:pt x="191214" y="136923"/>
                  </a:lnTo>
                  <a:lnTo>
                    <a:pt x="170084" y="189493"/>
                  </a:lnTo>
                  <a:lnTo>
                    <a:pt x="162472" y="204414"/>
                  </a:lnTo>
                  <a:lnTo>
                    <a:pt x="153891" y="219035"/>
                  </a:lnTo>
                  <a:lnTo>
                    <a:pt x="144664" y="233458"/>
                  </a:lnTo>
                  <a:lnTo>
                    <a:pt x="137344" y="247747"/>
                  </a:lnTo>
                  <a:lnTo>
                    <a:pt x="131296" y="261948"/>
                  </a:lnTo>
                  <a:lnTo>
                    <a:pt x="126211" y="3254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92836" y="588985"/>
              <a:ext cx="252423" cy="10519"/>
            </a:xfrm>
            <a:custGeom>
              <a:avLst/>
              <a:gdLst/>
              <a:ahLst/>
              <a:cxnLst/>
              <a:rect l="0" t="0" r="0" b="0"/>
              <a:pathLst>
                <a:path w="252423" h="10519">
                  <a:moveTo>
                    <a:pt x="0" y="10518"/>
                  </a:moveTo>
                  <a:lnTo>
                    <a:pt x="16750" y="4934"/>
                  </a:lnTo>
                  <a:lnTo>
                    <a:pt x="27527" y="3289"/>
                  </a:lnTo>
                  <a:lnTo>
                    <a:pt x="40555" y="2193"/>
                  </a:lnTo>
                  <a:lnTo>
                    <a:pt x="55084" y="1462"/>
                  </a:lnTo>
                  <a:lnTo>
                    <a:pt x="83692" y="650"/>
                  </a:lnTo>
                  <a:lnTo>
                    <a:pt x="188008" y="57"/>
                  </a:lnTo>
                  <a:lnTo>
                    <a:pt x="2524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839751" y="546915"/>
              <a:ext cx="252424" cy="231388"/>
            </a:xfrm>
            <a:custGeom>
              <a:avLst/>
              <a:gdLst/>
              <a:ahLst/>
              <a:cxnLst/>
              <a:rect l="0" t="0" r="0" b="0"/>
              <a:pathLst>
                <a:path w="252424" h="231388">
                  <a:moveTo>
                    <a:pt x="0" y="0"/>
                  </a:moveTo>
                  <a:lnTo>
                    <a:pt x="11167" y="11166"/>
                  </a:lnTo>
                  <a:lnTo>
                    <a:pt x="17962" y="16793"/>
                  </a:lnTo>
                  <a:lnTo>
                    <a:pt x="25998" y="22882"/>
                  </a:lnTo>
                  <a:lnTo>
                    <a:pt x="34862" y="29278"/>
                  </a:lnTo>
                  <a:lnTo>
                    <a:pt x="60291" y="48850"/>
                  </a:lnTo>
                  <a:lnTo>
                    <a:pt x="75253" y="60613"/>
                  </a:lnTo>
                  <a:lnTo>
                    <a:pt x="88733" y="70793"/>
                  </a:lnTo>
                  <a:lnTo>
                    <a:pt x="113060" y="88336"/>
                  </a:lnTo>
                  <a:lnTo>
                    <a:pt x="123287" y="96287"/>
                  </a:lnTo>
                  <a:lnTo>
                    <a:pt x="132442" y="103924"/>
                  </a:lnTo>
                  <a:lnTo>
                    <a:pt x="140883" y="111353"/>
                  </a:lnTo>
                  <a:lnTo>
                    <a:pt x="156494" y="125840"/>
                  </a:lnTo>
                  <a:lnTo>
                    <a:pt x="178423" y="147136"/>
                  </a:lnTo>
                  <a:lnTo>
                    <a:pt x="206772" y="175271"/>
                  </a:lnTo>
                  <a:lnTo>
                    <a:pt x="213808" y="183459"/>
                  </a:lnTo>
                  <a:lnTo>
                    <a:pt x="220836" y="192423"/>
                  </a:lnTo>
                  <a:lnTo>
                    <a:pt x="252423" y="231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850269" y="599503"/>
              <a:ext cx="241906" cy="220870"/>
            </a:xfrm>
            <a:custGeom>
              <a:avLst/>
              <a:gdLst/>
              <a:ahLst/>
              <a:cxnLst/>
              <a:rect l="0" t="0" r="0" b="0"/>
              <a:pathLst>
                <a:path w="241906" h="220870">
                  <a:moveTo>
                    <a:pt x="241905" y="0"/>
                  </a:moveTo>
                  <a:lnTo>
                    <a:pt x="219571" y="16750"/>
                  </a:lnTo>
                  <a:lnTo>
                    <a:pt x="209486" y="26359"/>
                  </a:lnTo>
                  <a:lnTo>
                    <a:pt x="199257" y="37439"/>
                  </a:lnTo>
                  <a:lnTo>
                    <a:pt x="188932" y="49500"/>
                  </a:lnTo>
                  <a:lnTo>
                    <a:pt x="178543" y="59878"/>
                  </a:lnTo>
                  <a:lnTo>
                    <a:pt x="168110" y="69134"/>
                  </a:lnTo>
                  <a:lnTo>
                    <a:pt x="157650" y="77642"/>
                  </a:lnTo>
                  <a:lnTo>
                    <a:pt x="147170" y="86820"/>
                  </a:lnTo>
                  <a:lnTo>
                    <a:pt x="136678" y="96444"/>
                  </a:lnTo>
                  <a:lnTo>
                    <a:pt x="115671" y="116487"/>
                  </a:lnTo>
                  <a:lnTo>
                    <a:pt x="94648" y="137081"/>
                  </a:lnTo>
                  <a:lnTo>
                    <a:pt x="84134" y="146313"/>
                  </a:lnTo>
                  <a:lnTo>
                    <a:pt x="73619" y="154804"/>
                  </a:lnTo>
                  <a:lnTo>
                    <a:pt x="63102" y="162802"/>
                  </a:lnTo>
                  <a:lnTo>
                    <a:pt x="53754" y="170472"/>
                  </a:lnTo>
                  <a:lnTo>
                    <a:pt x="45185" y="177922"/>
                  </a:lnTo>
                  <a:lnTo>
                    <a:pt x="37135" y="185226"/>
                  </a:lnTo>
                  <a:lnTo>
                    <a:pt x="21958" y="199574"/>
                  </a:lnTo>
                  <a:lnTo>
                    <a:pt x="0" y="220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302525" y="431221"/>
              <a:ext cx="73624" cy="368117"/>
            </a:xfrm>
            <a:custGeom>
              <a:avLst/>
              <a:gdLst/>
              <a:ahLst/>
              <a:cxnLst/>
              <a:rect l="0" t="0" r="0" b="0"/>
              <a:pathLst>
                <a:path w="73624" h="368117">
                  <a:moveTo>
                    <a:pt x="73623" y="0"/>
                  </a:moveTo>
                  <a:lnTo>
                    <a:pt x="73623" y="64140"/>
                  </a:lnTo>
                  <a:lnTo>
                    <a:pt x="72455" y="77818"/>
                  </a:lnTo>
                  <a:lnTo>
                    <a:pt x="70507" y="90443"/>
                  </a:lnTo>
                  <a:lnTo>
                    <a:pt x="68040" y="102366"/>
                  </a:lnTo>
                  <a:lnTo>
                    <a:pt x="65227" y="113820"/>
                  </a:lnTo>
                  <a:lnTo>
                    <a:pt x="62182" y="124962"/>
                  </a:lnTo>
                  <a:lnTo>
                    <a:pt x="58984" y="135896"/>
                  </a:lnTo>
                  <a:lnTo>
                    <a:pt x="52315" y="160510"/>
                  </a:lnTo>
                  <a:lnTo>
                    <a:pt x="48900" y="173618"/>
                  </a:lnTo>
                  <a:lnTo>
                    <a:pt x="45455" y="185863"/>
                  </a:lnTo>
                  <a:lnTo>
                    <a:pt x="38511" y="208817"/>
                  </a:lnTo>
                  <a:lnTo>
                    <a:pt x="33855" y="219846"/>
                  </a:lnTo>
                  <a:lnTo>
                    <a:pt x="28413" y="230705"/>
                  </a:lnTo>
                  <a:lnTo>
                    <a:pt x="22448" y="241450"/>
                  </a:lnTo>
                  <a:lnTo>
                    <a:pt x="17303" y="252119"/>
                  </a:lnTo>
                  <a:lnTo>
                    <a:pt x="12704" y="262738"/>
                  </a:lnTo>
                  <a:lnTo>
                    <a:pt x="8470" y="273323"/>
                  </a:lnTo>
                  <a:lnTo>
                    <a:pt x="5647" y="285054"/>
                  </a:lnTo>
                  <a:lnTo>
                    <a:pt x="3765" y="297549"/>
                  </a:lnTo>
                  <a:lnTo>
                    <a:pt x="0" y="368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30990" y="515362"/>
              <a:ext cx="264942" cy="348330"/>
            </a:xfrm>
            <a:custGeom>
              <a:avLst/>
              <a:gdLst/>
              <a:ahLst/>
              <a:cxnLst/>
              <a:rect l="0" t="0" r="0" b="0"/>
              <a:pathLst>
                <a:path w="264942" h="348330">
                  <a:moveTo>
                    <a:pt x="92405" y="0"/>
                  </a:moveTo>
                  <a:lnTo>
                    <a:pt x="86821" y="16750"/>
                  </a:lnTo>
                  <a:lnTo>
                    <a:pt x="77848" y="40555"/>
                  </a:lnTo>
                  <a:lnTo>
                    <a:pt x="53043" y="103448"/>
                  </a:lnTo>
                  <a:lnTo>
                    <a:pt x="46297" y="118048"/>
                  </a:lnTo>
                  <a:lnTo>
                    <a:pt x="39463" y="131286"/>
                  </a:lnTo>
                  <a:lnTo>
                    <a:pt x="32569" y="143618"/>
                  </a:lnTo>
                  <a:lnTo>
                    <a:pt x="26805" y="155345"/>
                  </a:lnTo>
                  <a:lnTo>
                    <a:pt x="21793" y="166669"/>
                  </a:lnTo>
                  <a:lnTo>
                    <a:pt x="17284" y="177724"/>
                  </a:lnTo>
                  <a:lnTo>
                    <a:pt x="13109" y="188600"/>
                  </a:lnTo>
                  <a:lnTo>
                    <a:pt x="5353" y="210033"/>
                  </a:lnTo>
                  <a:lnTo>
                    <a:pt x="2818" y="222994"/>
                  </a:lnTo>
                  <a:lnTo>
                    <a:pt x="1127" y="237478"/>
                  </a:lnTo>
                  <a:lnTo>
                    <a:pt x="0" y="252977"/>
                  </a:lnTo>
                  <a:lnTo>
                    <a:pt x="1586" y="267984"/>
                  </a:lnTo>
                  <a:lnTo>
                    <a:pt x="4981" y="282663"/>
                  </a:lnTo>
                  <a:lnTo>
                    <a:pt x="9581" y="297124"/>
                  </a:lnTo>
                  <a:lnTo>
                    <a:pt x="16154" y="309102"/>
                  </a:lnTo>
                  <a:lnTo>
                    <a:pt x="24042" y="319424"/>
                  </a:lnTo>
                  <a:lnTo>
                    <a:pt x="32806" y="328643"/>
                  </a:lnTo>
                  <a:lnTo>
                    <a:pt x="43323" y="335957"/>
                  </a:lnTo>
                  <a:lnTo>
                    <a:pt x="55009" y="342002"/>
                  </a:lnTo>
                  <a:lnTo>
                    <a:pt x="67475" y="347201"/>
                  </a:lnTo>
                  <a:lnTo>
                    <a:pt x="80459" y="348329"/>
                  </a:lnTo>
                  <a:lnTo>
                    <a:pt x="93790" y="346745"/>
                  </a:lnTo>
                  <a:lnTo>
                    <a:pt x="107352" y="343351"/>
                  </a:lnTo>
                  <a:lnTo>
                    <a:pt x="118730" y="338751"/>
                  </a:lnTo>
                  <a:lnTo>
                    <a:pt x="128653" y="333347"/>
                  </a:lnTo>
                  <a:lnTo>
                    <a:pt x="166956" y="307881"/>
                  </a:lnTo>
                  <a:lnTo>
                    <a:pt x="175996" y="301081"/>
                  </a:lnTo>
                  <a:lnTo>
                    <a:pt x="184359" y="294210"/>
                  </a:lnTo>
                  <a:lnTo>
                    <a:pt x="192272" y="287293"/>
                  </a:lnTo>
                  <a:lnTo>
                    <a:pt x="199885" y="280344"/>
                  </a:lnTo>
                  <a:lnTo>
                    <a:pt x="214576" y="266390"/>
                  </a:lnTo>
                  <a:lnTo>
                    <a:pt x="235987" y="245394"/>
                  </a:lnTo>
                  <a:lnTo>
                    <a:pt x="241883" y="237219"/>
                  </a:lnTo>
                  <a:lnTo>
                    <a:pt x="246982" y="228263"/>
                  </a:lnTo>
                  <a:lnTo>
                    <a:pt x="251550" y="218787"/>
                  </a:lnTo>
                  <a:lnTo>
                    <a:pt x="255764" y="206626"/>
                  </a:lnTo>
                  <a:lnTo>
                    <a:pt x="259742" y="192676"/>
                  </a:lnTo>
                  <a:lnTo>
                    <a:pt x="263563" y="177533"/>
                  </a:lnTo>
                  <a:lnTo>
                    <a:pt x="264941" y="161594"/>
                  </a:lnTo>
                  <a:lnTo>
                    <a:pt x="264692" y="145125"/>
                  </a:lnTo>
                  <a:lnTo>
                    <a:pt x="263356" y="128303"/>
                  </a:lnTo>
                  <a:lnTo>
                    <a:pt x="260129" y="112414"/>
                  </a:lnTo>
                  <a:lnTo>
                    <a:pt x="255640" y="97146"/>
                  </a:lnTo>
                  <a:lnTo>
                    <a:pt x="250311" y="82293"/>
                  </a:lnTo>
                  <a:lnTo>
                    <a:pt x="248355" y="785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470807" y="529404"/>
              <a:ext cx="189421" cy="34774"/>
            </a:xfrm>
            <a:custGeom>
              <a:avLst/>
              <a:gdLst/>
              <a:ahLst/>
              <a:cxnLst/>
              <a:rect l="0" t="0" r="0" b="0"/>
              <a:pathLst>
                <a:path w="189421" h="34774">
                  <a:moveTo>
                    <a:pt x="189420" y="34773"/>
                  </a:moveTo>
                  <a:lnTo>
                    <a:pt x="186243" y="30597"/>
                  </a:lnTo>
                  <a:lnTo>
                    <a:pt x="175581" y="21561"/>
                  </a:lnTo>
                  <a:lnTo>
                    <a:pt x="163799" y="14367"/>
                  </a:lnTo>
                  <a:lnTo>
                    <a:pt x="151269" y="8403"/>
                  </a:lnTo>
                  <a:lnTo>
                    <a:pt x="137074" y="4427"/>
                  </a:lnTo>
                  <a:lnTo>
                    <a:pt x="121767" y="1777"/>
                  </a:lnTo>
                  <a:lnTo>
                    <a:pt x="105719" y="10"/>
                  </a:lnTo>
                  <a:lnTo>
                    <a:pt x="91515" y="0"/>
                  </a:lnTo>
                  <a:lnTo>
                    <a:pt x="78539" y="1163"/>
                  </a:lnTo>
                  <a:lnTo>
                    <a:pt x="66383" y="3106"/>
                  </a:lnTo>
                  <a:lnTo>
                    <a:pt x="53604" y="4402"/>
                  </a:lnTo>
                  <a:lnTo>
                    <a:pt x="40411" y="5265"/>
                  </a:lnTo>
                  <a:lnTo>
                    <a:pt x="0" y="6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880993" y="399668"/>
              <a:ext cx="157765" cy="1"/>
            </a:xfrm>
            <a:custGeom>
              <a:avLst/>
              <a:gdLst/>
              <a:ahLst/>
              <a:cxnLst/>
              <a:rect l="0" t="0" r="0" b="0"/>
              <a:pathLst>
                <a:path w="157765" h="1">
                  <a:moveTo>
                    <a:pt x="0" y="0"/>
                  </a:move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07039" y="351538"/>
              <a:ext cx="198865" cy="216413"/>
            </a:xfrm>
            <a:custGeom>
              <a:avLst/>
              <a:gdLst/>
              <a:ahLst/>
              <a:cxnLst/>
              <a:rect l="0" t="0" r="0" b="0"/>
              <a:pathLst>
                <a:path w="198865" h="216413">
                  <a:moveTo>
                    <a:pt x="0" y="6060"/>
                  </a:moveTo>
                  <a:lnTo>
                    <a:pt x="16750" y="476"/>
                  </a:lnTo>
                  <a:lnTo>
                    <a:pt x="27527" y="0"/>
                  </a:lnTo>
                  <a:lnTo>
                    <a:pt x="40555" y="852"/>
                  </a:lnTo>
                  <a:lnTo>
                    <a:pt x="55084" y="2588"/>
                  </a:lnTo>
                  <a:lnTo>
                    <a:pt x="69444" y="4914"/>
                  </a:lnTo>
                  <a:lnTo>
                    <a:pt x="83692" y="7633"/>
                  </a:lnTo>
                  <a:lnTo>
                    <a:pt x="97865" y="10614"/>
                  </a:lnTo>
                  <a:lnTo>
                    <a:pt x="110819" y="14939"/>
                  </a:lnTo>
                  <a:lnTo>
                    <a:pt x="122962" y="20160"/>
                  </a:lnTo>
                  <a:lnTo>
                    <a:pt x="134563" y="25977"/>
                  </a:lnTo>
                  <a:lnTo>
                    <a:pt x="138791" y="32193"/>
                  </a:lnTo>
                  <a:lnTo>
                    <a:pt x="138103" y="38674"/>
                  </a:lnTo>
                  <a:lnTo>
                    <a:pt x="134139" y="45332"/>
                  </a:lnTo>
                  <a:lnTo>
                    <a:pt x="126822" y="52108"/>
                  </a:lnTo>
                  <a:lnTo>
                    <a:pt x="117269" y="58962"/>
                  </a:lnTo>
                  <a:lnTo>
                    <a:pt x="106227" y="65869"/>
                  </a:lnTo>
                  <a:lnTo>
                    <a:pt x="93022" y="70474"/>
                  </a:lnTo>
                  <a:lnTo>
                    <a:pt x="78375" y="73544"/>
                  </a:lnTo>
                  <a:lnTo>
                    <a:pt x="62768" y="75590"/>
                  </a:lnTo>
                  <a:lnTo>
                    <a:pt x="48857" y="78123"/>
                  </a:lnTo>
                  <a:lnTo>
                    <a:pt x="36077" y="80980"/>
                  </a:lnTo>
                  <a:lnTo>
                    <a:pt x="24051" y="84054"/>
                  </a:lnTo>
                  <a:lnTo>
                    <a:pt x="21877" y="86103"/>
                  </a:lnTo>
                  <a:lnTo>
                    <a:pt x="26271" y="87469"/>
                  </a:lnTo>
                  <a:lnTo>
                    <a:pt x="35043" y="88379"/>
                  </a:lnTo>
                  <a:lnTo>
                    <a:pt x="46735" y="90155"/>
                  </a:lnTo>
                  <a:lnTo>
                    <a:pt x="75306" y="95244"/>
                  </a:lnTo>
                  <a:lnTo>
                    <a:pt x="124243" y="104680"/>
                  </a:lnTo>
                  <a:lnTo>
                    <a:pt x="155331" y="111438"/>
                  </a:lnTo>
                  <a:lnTo>
                    <a:pt x="170165" y="114877"/>
                  </a:lnTo>
                  <a:lnTo>
                    <a:pt x="181224" y="120675"/>
                  </a:lnTo>
                  <a:lnTo>
                    <a:pt x="189764" y="128046"/>
                  </a:lnTo>
                  <a:lnTo>
                    <a:pt x="196627" y="136466"/>
                  </a:lnTo>
                  <a:lnTo>
                    <a:pt x="198864" y="144417"/>
                  </a:lnTo>
                  <a:lnTo>
                    <a:pt x="198019" y="152054"/>
                  </a:lnTo>
                  <a:lnTo>
                    <a:pt x="195118" y="159483"/>
                  </a:lnTo>
                  <a:lnTo>
                    <a:pt x="189679" y="166773"/>
                  </a:lnTo>
                  <a:lnTo>
                    <a:pt x="182546" y="173971"/>
                  </a:lnTo>
                  <a:lnTo>
                    <a:pt x="174285" y="181106"/>
                  </a:lnTo>
                  <a:lnTo>
                    <a:pt x="165272" y="187031"/>
                  </a:lnTo>
                  <a:lnTo>
                    <a:pt x="155758" y="192150"/>
                  </a:lnTo>
                  <a:lnTo>
                    <a:pt x="145909" y="196732"/>
                  </a:lnTo>
                  <a:lnTo>
                    <a:pt x="134668" y="200954"/>
                  </a:lnTo>
                  <a:lnTo>
                    <a:pt x="122500" y="204938"/>
                  </a:lnTo>
                  <a:lnTo>
                    <a:pt x="73623" y="216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66294" y="200334"/>
            <a:ext cx="2117311" cy="581982"/>
            <a:chOff x="2566294" y="200334"/>
            <a:chExt cx="2117311" cy="581982"/>
          </a:xfrm>
        </p:grpSpPr>
        <p:sp>
          <p:nvSpPr>
            <p:cNvPr id="15" name="Freeform 14"/>
            <p:cNvSpPr/>
            <p:nvPr/>
          </p:nvSpPr>
          <p:spPr>
            <a:xfrm>
              <a:off x="2566294" y="745133"/>
              <a:ext cx="71688" cy="37183"/>
            </a:xfrm>
            <a:custGeom>
              <a:avLst/>
              <a:gdLst/>
              <a:ahLst/>
              <a:cxnLst/>
              <a:rect l="0" t="0" r="0" b="0"/>
              <a:pathLst>
                <a:path w="71688" h="37183">
                  <a:moveTo>
                    <a:pt x="42070" y="12134"/>
                  </a:moveTo>
                  <a:lnTo>
                    <a:pt x="30903" y="23300"/>
                  </a:lnTo>
                  <a:lnTo>
                    <a:pt x="31119" y="25421"/>
                  </a:lnTo>
                  <a:lnTo>
                    <a:pt x="34770" y="25666"/>
                  </a:lnTo>
                  <a:lnTo>
                    <a:pt x="40709" y="24661"/>
                  </a:lnTo>
                  <a:lnTo>
                    <a:pt x="43500" y="20485"/>
                  </a:lnTo>
                  <a:lnTo>
                    <a:pt x="44192" y="14196"/>
                  </a:lnTo>
                  <a:lnTo>
                    <a:pt x="43485" y="6497"/>
                  </a:lnTo>
                  <a:lnTo>
                    <a:pt x="40676" y="3701"/>
                  </a:lnTo>
                  <a:lnTo>
                    <a:pt x="36466" y="4175"/>
                  </a:lnTo>
                  <a:lnTo>
                    <a:pt x="31322" y="6828"/>
                  </a:lnTo>
                  <a:lnTo>
                    <a:pt x="25556" y="10934"/>
                  </a:lnTo>
                  <a:lnTo>
                    <a:pt x="19374" y="16008"/>
                  </a:lnTo>
                  <a:lnTo>
                    <a:pt x="12916" y="21728"/>
                  </a:lnTo>
                  <a:lnTo>
                    <a:pt x="13285" y="25542"/>
                  </a:lnTo>
                  <a:lnTo>
                    <a:pt x="18206" y="28084"/>
                  </a:lnTo>
                  <a:lnTo>
                    <a:pt x="26160" y="29779"/>
                  </a:lnTo>
                  <a:lnTo>
                    <a:pt x="34969" y="29740"/>
                  </a:lnTo>
                  <a:lnTo>
                    <a:pt x="44348" y="28546"/>
                  </a:lnTo>
                  <a:lnTo>
                    <a:pt x="54106" y="26581"/>
                  </a:lnTo>
                  <a:lnTo>
                    <a:pt x="58274" y="22934"/>
                  </a:lnTo>
                  <a:lnTo>
                    <a:pt x="58716" y="18165"/>
                  </a:lnTo>
                  <a:lnTo>
                    <a:pt x="56673" y="12649"/>
                  </a:lnTo>
                  <a:lnTo>
                    <a:pt x="51805" y="10140"/>
                  </a:lnTo>
                  <a:lnTo>
                    <a:pt x="45054" y="9636"/>
                  </a:lnTo>
                  <a:lnTo>
                    <a:pt x="37048" y="10468"/>
                  </a:lnTo>
                  <a:lnTo>
                    <a:pt x="29373" y="13361"/>
                  </a:lnTo>
                  <a:lnTo>
                    <a:pt x="21919" y="17626"/>
                  </a:lnTo>
                  <a:lnTo>
                    <a:pt x="14613" y="22807"/>
                  </a:lnTo>
                  <a:lnTo>
                    <a:pt x="13247" y="27430"/>
                  </a:lnTo>
                  <a:lnTo>
                    <a:pt x="15843" y="31680"/>
                  </a:lnTo>
                  <a:lnTo>
                    <a:pt x="21080" y="35682"/>
                  </a:lnTo>
                  <a:lnTo>
                    <a:pt x="28076" y="37182"/>
                  </a:lnTo>
                  <a:lnTo>
                    <a:pt x="36247" y="37013"/>
                  </a:lnTo>
                  <a:lnTo>
                    <a:pt x="45200" y="35731"/>
                  </a:lnTo>
                  <a:lnTo>
                    <a:pt x="53505" y="32540"/>
                  </a:lnTo>
                  <a:lnTo>
                    <a:pt x="61380" y="28075"/>
                  </a:lnTo>
                  <a:lnTo>
                    <a:pt x="68967" y="22761"/>
                  </a:lnTo>
                  <a:lnTo>
                    <a:pt x="71687" y="16881"/>
                  </a:lnTo>
                  <a:lnTo>
                    <a:pt x="71164" y="10624"/>
                  </a:lnTo>
                  <a:lnTo>
                    <a:pt x="68478" y="4116"/>
                  </a:lnTo>
                  <a:lnTo>
                    <a:pt x="62012" y="945"/>
                  </a:lnTo>
                  <a:lnTo>
                    <a:pt x="53028" y="0"/>
                  </a:lnTo>
                  <a:lnTo>
                    <a:pt x="0" y="121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50080" y="200334"/>
              <a:ext cx="933525" cy="514376"/>
            </a:xfrm>
            <a:custGeom>
              <a:avLst/>
              <a:gdLst/>
              <a:ahLst/>
              <a:cxnLst/>
              <a:rect l="0" t="0" r="0" b="0"/>
              <a:pathLst>
                <a:path w="933525" h="514376">
                  <a:moveTo>
                    <a:pt x="15220" y="378133"/>
                  </a:moveTo>
                  <a:lnTo>
                    <a:pt x="26387" y="389300"/>
                  </a:lnTo>
                  <a:lnTo>
                    <a:pt x="44334" y="397899"/>
                  </a:lnTo>
                  <a:lnTo>
                    <a:pt x="65556" y="406785"/>
                  </a:lnTo>
                  <a:lnTo>
                    <a:pt x="82778" y="418525"/>
                  </a:lnTo>
                  <a:lnTo>
                    <a:pt x="111197" y="432691"/>
                  </a:lnTo>
                  <a:lnTo>
                    <a:pt x="134616" y="443673"/>
                  </a:lnTo>
                  <a:lnTo>
                    <a:pt x="159437" y="455175"/>
                  </a:lnTo>
                  <a:lnTo>
                    <a:pt x="182155" y="464183"/>
                  </a:lnTo>
                  <a:lnTo>
                    <a:pt x="207055" y="472082"/>
                  </a:lnTo>
                  <a:lnTo>
                    <a:pt x="233703" y="479488"/>
                  </a:lnTo>
                  <a:lnTo>
                    <a:pt x="302848" y="497291"/>
                  </a:lnTo>
                  <a:lnTo>
                    <a:pt x="330813" y="501210"/>
                  </a:lnTo>
                  <a:lnTo>
                    <a:pt x="344815" y="502255"/>
                  </a:lnTo>
                  <a:lnTo>
                    <a:pt x="359992" y="504120"/>
                  </a:lnTo>
                  <a:lnTo>
                    <a:pt x="375954" y="506532"/>
                  </a:lnTo>
                  <a:lnTo>
                    <a:pt x="392438" y="509309"/>
                  </a:lnTo>
                  <a:lnTo>
                    <a:pt x="408102" y="511160"/>
                  </a:lnTo>
                  <a:lnTo>
                    <a:pt x="423219" y="512394"/>
                  </a:lnTo>
                  <a:lnTo>
                    <a:pt x="437971" y="513217"/>
                  </a:lnTo>
                  <a:lnTo>
                    <a:pt x="469945" y="514131"/>
                  </a:lnTo>
                  <a:lnTo>
                    <a:pt x="486652" y="514375"/>
                  </a:lnTo>
                  <a:lnTo>
                    <a:pt x="502464" y="513369"/>
                  </a:lnTo>
                  <a:lnTo>
                    <a:pt x="517680" y="511529"/>
                  </a:lnTo>
                  <a:lnTo>
                    <a:pt x="532498" y="509134"/>
                  </a:lnTo>
                  <a:lnTo>
                    <a:pt x="548220" y="507538"/>
                  </a:lnTo>
                  <a:lnTo>
                    <a:pt x="564545" y="506473"/>
                  </a:lnTo>
                  <a:lnTo>
                    <a:pt x="581271" y="505764"/>
                  </a:lnTo>
                  <a:lnTo>
                    <a:pt x="597096" y="504122"/>
                  </a:lnTo>
                  <a:lnTo>
                    <a:pt x="612321" y="501859"/>
                  </a:lnTo>
                  <a:lnTo>
                    <a:pt x="627145" y="499182"/>
                  </a:lnTo>
                  <a:lnTo>
                    <a:pt x="656082" y="496207"/>
                  </a:lnTo>
                  <a:lnTo>
                    <a:pt x="684524" y="492547"/>
                  </a:lnTo>
                  <a:lnTo>
                    <a:pt x="712747" y="483130"/>
                  </a:lnTo>
                  <a:lnTo>
                    <a:pt x="740872" y="474270"/>
                  </a:lnTo>
                  <a:lnTo>
                    <a:pt x="768953" y="465269"/>
                  </a:lnTo>
                  <a:lnTo>
                    <a:pt x="809874" y="448229"/>
                  </a:lnTo>
                  <a:lnTo>
                    <a:pt x="833511" y="439282"/>
                  </a:lnTo>
                  <a:lnTo>
                    <a:pt x="855702" y="428293"/>
                  </a:lnTo>
                  <a:lnTo>
                    <a:pt x="876083" y="415619"/>
                  </a:lnTo>
                  <a:lnTo>
                    <a:pt x="892932" y="402195"/>
                  </a:lnTo>
                  <a:lnTo>
                    <a:pt x="900697" y="391837"/>
                  </a:lnTo>
                  <a:lnTo>
                    <a:pt x="908211" y="379089"/>
                  </a:lnTo>
                  <a:lnTo>
                    <a:pt x="915558" y="364747"/>
                  </a:lnTo>
                  <a:lnTo>
                    <a:pt x="921624" y="349343"/>
                  </a:lnTo>
                  <a:lnTo>
                    <a:pt x="926837" y="333230"/>
                  </a:lnTo>
                  <a:lnTo>
                    <a:pt x="931481" y="316645"/>
                  </a:lnTo>
                  <a:lnTo>
                    <a:pt x="933408" y="302082"/>
                  </a:lnTo>
                  <a:lnTo>
                    <a:pt x="933524" y="288868"/>
                  </a:lnTo>
                  <a:lnTo>
                    <a:pt x="932433" y="276553"/>
                  </a:lnTo>
                  <a:lnTo>
                    <a:pt x="929368" y="264837"/>
                  </a:lnTo>
                  <a:lnTo>
                    <a:pt x="924988" y="253520"/>
                  </a:lnTo>
                  <a:lnTo>
                    <a:pt x="919731" y="242470"/>
                  </a:lnTo>
                  <a:lnTo>
                    <a:pt x="913888" y="231597"/>
                  </a:lnTo>
                  <a:lnTo>
                    <a:pt x="907656" y="220843"/>
                  </a:lnTo>
                  <a:lnTo>
                    <a:pt x="894499" y="199545"/>
                  </a:lnTo>
                  <a:lnTo>
                    <a:pt x="880861" y="178393"/>
                  </a:lnTo>
                  <a:lnTo>
                    <a:pt x="871615" y="167844"/>
                  </a:lnTo>
                  <a:lnTo>
                    <a:pt x="860776" y="157305"/>
                  </a:lnTo>
                  <a:lnTo>
                    <a:pt x="848876" y="146774"/>
                  </a:lnTo>
                  <a:lnTo>
                    <a:pt x="837436" y="137416"/>
                  </a:lnTo>
                  <a:lnTo>
                    <a:pt x="826304" y="128840"/>
                  </a:lnTo>
                  <a:lnTo>
                    <a:pt x="777664" y="92699"/>
                  </a:lnTo>
                  <a:lnTo>
                    <a:pt x="763084" y="83836"/>
                  </a:lnTo>
                  <a:lnTo>
                    <a:pt x="747520" y="75591"/>
                  </a:lnTo>
                  <a:lnTo>
                    <a:pt x="731301" y="67756"/>
                  </a:lnTo>
                  <a:lnTo>
                    <a:pt x="715814" y="61365"/>
                  </a:lnTo>
                  <a:lnTo>
                    <a:pt x="700815" y="55935"/>
                  </a:lnTo>
                  <a:lnTo>
                    <a:pt x="686141" y="51147"/>
                  </a:lnTo>
                  <a:lnTo>
                    <a:pt x="670516" y="45617"/>
                  </a:lnTo>
                  <a:lnTo>
                    <a:pt x="637572" y="33241"/>
                  </a:lnTo>
                  <a:lnTo>
                    <a:pt x="620607" y="27837"/>
                  </a:lnTo>
                  <a:lnTo>
                    <a:pt x="603453" y="23066"/>
                  </a:lnTo>
                  <a:lnTo>
                    <a:pt x="586175" y="18716"/>
                  </a:lnTo>
                  <a:lnTo>
                    <a:pt x="568812" y="15817"/>
                  </a:lnTo>
                  <a:lnTo>
                    <a:pt x="551395" y="13884"/>
                  </a:lnTo>
                  <a:lnTo>
                    <a:pt x="533939" y="12595"/>
                  </a:lnTo>
                  <a:lnTo>
                    <a:pt x="515291" y="10567"/>
                  </a:lnTo>
                  <a:lnTo>
                    <a:pt x="475873" y="5198"/>
                  </a:lnTo>
                  <a:lnTo>
                    <a:pt x="456713" y="3298"/>
                  </a:lnTo>
                  <a:lnTo>
                    <a:pt x="438097" y="2032"/>
                  </a:lnTo>
                  <a:lnTo>
                    <a:pt x="403000" y="625"/>
                  </a:lnTo>
                  <a:lnTo>
                    <a:pt x="371819" y="0"/>
                  </a:lnTo>
                  <a:lnTo>
                    <a:pt x="355792" y="1002"/>
                  </a:lnTo>
                  <a:lnTo>
                    <a:pt x="339263" y="2839"/>
                  </a:lnTo>
                  <a:lnTo>
                    <a:pt x="322401" y="5231"/>
                  </a:lnTo>
                  <a:lnTo>
                    <a:pt x="288084" y="11007"/>
                  </a:lnTo>
                  <a:lnTo>
                    <a:pt x="270752" y="14183"/>
                  </a:lnTo>
                  <a:lnTo>
                    <a:pt x="254524" y="18637"/>
                  </a:lnTo>
                  <a:lnTo>
                    <a:pt x="239030" y="23944"/>
                  </a:lnTo>
                  <a:lnTo>
                    <a:pt x="224027" y="29820"/>
                  </a:lnTo>
                  <a:lnTo>
                    <a:pt x="194890" y="39464"/>
                  </a:lnTo>
                  <a:lnTo>
                    <a:pt x="166359" y="48815"/>
                  </a:lnTo>
                  <a:lnTo>
                    <a:pt x="138097" y="60761"/>
                  </a:lnTo>
                  <a:lnTo>
                    <a:pt x="113071" y="73862"/>
                  </a:lnTo>
                  <a:lnTo>
                    <a:pt x="90262" y="87475"/>
                  </a:lnTo>
                  <a:lnTo>
                    <a:pt x="68438" y="101316"/>
                  </a:lnTo>
                  <a:lnTo>
                    <a:pt x="58879" y="109448"/>
                  </a:lnTo>
                  <a:lnTo>
                    <a:pt x="50169" y="118375"/>
                  </a:lnTo>
                  <a:lnTo>
                    <a:pt x="42025" y="127832"/>
                  </a:lnTo>
                  <a:lnTo>
                    <a:pt x="33090" y="138811"/>
                  </a:lnTo>
                  <a:lnTo>
                    <a:pt x="13813" y="163476"/>
                  </a:lnTo>
                  <a:lnTo>
                    <a:pt x="7270" y="177766"/>
                  </a:lnTo>
                  <a:lnTo>
                    <a:pt x="2908" y="193136"/>
                  </a:lnTo>
                  <a:lnTo>
                    <a:pt x="0" y="209225"/>
                  </a:lnTo>
                  <a:lnTo>
                    <a:pt x="399" y="225795"/>
                  </a:lnTo>
                  <a:lnTo>
                    <a:pt x="3002" y="242684"/>
                  </a:lnTo>
                  <a:lnTo>
                    <a:pt x="7075" y="259787"/>
                  </a:lnTo>
                  <a:lnTo>
                    <a:pt x="13296" y="275863"/>
                  </a:lnTo>
                  <a:lnTo>
                    <a:pt x="20949" y="291255"/>
                  </a:lnTo>
                  <a:lnTo>
                    <a:pt x="29557" y="306191"/>
                  </a:lnTo>
                  <a:lnTo>
                    <a:pt x="38801" y="318486"/>
                  </a:lnTo>
                  <a:lnTo>
                    <a:pt x="48470" y="329019"/>
                  </a:lnTo>
                  <a:lnTo>
                    <a:pt x="58422" y="338379"/>
                  </a:lnTo>
                  <a:lnTo>
                    <a:pt x="69731" y="346956"/>
                  </a:lnTo>
                  <a:lnTo>
                    <a:pt x="94762" y="362719"/>
                  </a:lnTo>
                  <a:lnTo>
                    <a:pt x="121468" y="377515"/>
                  </a:lnTo>
                  <a:lnTo>
                    <a:pt x="162784" y="398985"/>
                  </a:lnTo>
                  <a:lnTo>
                    <a:pt x="218623" y="427179"/>
                  </a:lnTo>
                  <a:lnTo>
                    <a:pt x="233794" y="433035"/>
                  </a:lnTo>
                  <a:lnTo>
                    <a:pt x="249751" y="438107"/>
                  </a:lnTo>
                  <a:lnTo>
                    <a:pt x="297010" y="450829"/>
                  </a:lnTo>
                  <a:lnTo>
                    <a:pt x="439392" y="486799"/>
                  </a:lnTo>
                  <a:lnTo>
                    <a:pt x="467459" y="490704"/>
                  </a:lnTo>
                  <a:lnTo>
                    <a:pt x="481489" y="491745"/>
                  </a:lnTo>
                  <a:lnTo>
                    <a:pt x="499022" y="492439"/>
                  </a:lnTo>
                  <a:lnTo>
                    <a:pt x="540317" y="493210"/>
                  </a:lnTo>
                  <a:lnTo>
                    <a:pt x="559276" y="494584"/>
                  </a:lnTo>
                  <a:lnTo>
                    <a:pt x="576590" y="496669"/>
                  </a:lnTo>
                  <a:lnTo>
                    <a:pt x="625240" y="5043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1290303" y="757267"/>
            <a:ext cx="1265474" cy="324745"/>
          </a:xfrm>
          <a:custGeom>
            <a:avLst/>
            <a:gdLst/>
            <a:ahLst/>
            <a:cxnLst/>
            <a:rect l="0" t="0" r="0" b="0"/>
            <a:pathLst>
              <a:path w="1265474" h="324745">
                <a:moveTo>
                  <a:pt x="1265473" y="0"/>
                </a:moveTo>
                <a:lnTo>
                  <a:pt x="1254306" y="11166"/>
                </a:lnTo>
                <a:lnTo>
                  <a:pt x="1249848" y="19130"/>
                </a:lnTo>
                <a:lnTo>
                  <a:pt x="1245707" y="29114"/>
                </a:lnTo>
                <a:lnTo>
                  <a:pt x="1241778" y="40444"/>
                </a:lnTo>
                <a:lnTo>
                  <a:pt x="1236822" y="52673"/>
                </a:lnTo>
                <a:lnTo>
                  <a:pt x="1231180" y="65499"/>
                </a:lnTo>
                <a:lnTo>
                  <a:pt x="1225082" y="78725"/>
                </a:lnTo>
                <a:lnTo>
                  <a:pt x="1218679" y="91047"/>
                </a:lnTo>
                <a:lnTo>
                  <a:pt x="1212073" y="102769"/>
                </a:lnTo>
                <a:lnTo>
                  <a:pt x="1205332" y="114089"/>
                </a:lnTo>
                <a:lnTo>
                  <a:pt x="1197332" y="125141"/>
                </a:lnTo>
                <a:lnTo>
                  <a:pt x="1188493" y="136015"/>
                </a:lnTo>
                <a:lnTo>
                  <a:pt x="1179094" y="146771"/>
                </a:lnTo>
                <a:lnTo>
                  <a:pt x="1162419" y="164954"/>
                </a:lnTo>
                <a:lnTo>
                  <a:pt x="1154700" y="173075"/>
                </a:lnTo>
                <a:lnTo>
                  <a:pt x="1146048" y="180826"/>
                </a:lnTo>
                <a:lnTo>
                  <a:pt x="1136774" y="188330"/>
                </a:lnTo>
                <a:lnTo>
                  <a:pt x="1127086" y="195671"/>
                </a:lnTo>
                <a:lnTo>
                  <a:pt x="1115952" y="200564"/>
                </a:lnTo>
                <a:lnTo>
                  <a:pt x="1091116" y="206002"/>
                </a:lnTo>
                <a:lnTo>
                  <a:pt x="1067613" y="205302"/>
                </a:lnTo>
                <a:lnTo>
                  <a:pt x="1034671" y="198338"/>
                </a:lnTo>
                <a:lnTo>
                  <a:pt x="1023958" y="195331"/>
                </a:lnTo>
                <a:lnTo>
                  <a:pt x="1014479" y="189820"/>
                </a:lnTo>
                <a:lnTo>
                  <a:pt x="1005823" y="182640"/>
                </a:lnTo>
                <a:lnTo>
                  <a:pt x="997714" y="174348"/>
                </a:lnTo>
                <a:lnTo>
                  <a:pt x="991140" y="165314"/>
                </a:lnTo>
                <a:lnTo>
                  <a:pt x="985589" y="155785"/>
                </a:lnTo>
                <a:lnTo>
                  <a:pt x="980719" y="145927"/>
                </a:lnTo>
                <a:lnTo>
                  <a:pt x="976304" y="134681"/>
                </a:lnTo>
                <a:lnTo>
                  <a:pt x="972192" y="122508"/>
                </a:lnTo>
                <a:lnTo>
                  <a:pt x="968282" y="109719"/>
                </a:lnTo>
                <a:lnTo>
                  <a:pt x="965676" y="96518"/>
                </a:lnTo>
                <a:lnTo>
                  <a:pt x="963938" y="83043"/>
                </a:lnTo>
                <a:lnTo>
                  <a:pt x="962780" y="69386"/>
                </a:lnTo>
                <a:lnTo>
                  <a:pt x="962007" y="55606"/>
                </a:lnTo>
                <a:lnTo>
                  <a:pt x="960920" y="23228"/>
                </a:lnTo>
                <a:lnTo>
                  <a:pt x="960666" y="30579"/>
                </a:lnTo>
                <a:lnTo>
                  <a:pt x="959430" y="37915"/>
                </a:lnTo>
                <a:lnTo>
                  <a:pt x="957437" y="46312"/>
                </a:lnTo>
                <a:lnTo>
                  <a:pt x="954939" y="55416"/>
                </a:lnTo>
                <a:lnTo>
                  <a:pt x="949048" y="74880"/>
                </a:lnTo>
                <a:lnTo>
                  <a:pt x="945841" y="84978"/>
                </a:lnTo>
                <a:lnTo>
                  <a:pt x="939162" y="108664"/>
                </a:lnTo>
                <a:lnTo>
                  <a:pt x="935745" y="121525"/>
                </a:lnTo>
                <a:lnTo>
                  <a:pt x="928831" y="145163"/>
                </a:lnTo>
                <a:lnTo>
                  <a:pt x="925352" y="156375"/>
                </a:lnTo>
                <a:lnTo>
                  <a:pt x="920694" y="166187"/>
                </a:lnTo>
                <a:lnTo>
                  <a:pt x="915253" y="175065"/>
                </a:lnTo>
                <a:lnTo>
                  <a:pt x="909287" y="183322"/>
                </a:lnTo>
                <a:lnTo>
                  <a:pt x="902973" y="191163"/>
                </a:lnTo>
                <a:lnTo>
                  <a:pt x="896427" y="198728"/>
                </a:lnTo>
                <a:lnTo>
                  <a:pt x="889725" y="206108"/>
                </a:lnTo>
                <a:lnTo>
                  <a:pt x="876046" y="220541"/>
                </a:lnTo>
                <a:lnTo>
                  <a:pt x="869126" y="227662"/>
                </a:lnTo>
                <a:lnTo>
                  <a:pt x="861007" y="234747"/>
                </a:lnTo>
                <a:lnTo>
                  <a:pt x="852089" y="241807"/>
                </a:lnTo>
                <a:lnTo>
                  <a:pt x="842637" y="248851"/>
                </a:lnTo>
                <a:lnTo>
                  <a:pt x="831661" y="253547"/>
                </a:lnTo>
                <a:lnTo>
                  <a:pt x="807001" y="258765"/>
                </a:lnTo>
                <a:lnTo>
                  <a:pt x="780459" y="257968"/>
                </a:lnTo>
                <a:lnTo>
                  <a:pt x="766837" y="256119"/>
                </a:lnTo>
                <a:lnTo>
                  <a:pt x="745469" y="247833"/>
                </a:lnTo>
                <a:lnTo>
                  <a:pt x="736499" y="242351"/>
                </a:lnTo>
                <a:lnTo>
                  <a:pt x="728181" y="236359"/>
                </a:lnTo>
                <a:lnTo>
                  <a:pt x="720299" y="230027"/>
                </a:lnTo>
                <a:lnTo>
                  <a:pt x="712707" y="223468"/>
                </a:lnTo>
                <a:lnTo>
                  <a:pt x="705308" y="216759"/>
                </a:lnTo>
                <a:lnTo>
                  <a:pt x="690855" y="203071"/>
                </a:lnTo>
                <a:lnTo>
                  <a:pt x="683729" y="194980"/>
                </a:lnTo>
                <a:lnTo>
                  <a:pt x="676640" y="186081"/>
                </a:lnTo>
                <a:lnTo>
                  <a:pt x="669578" y="176642"/>
                </a:lnTo>
                <a:lnTo>
                  <a:pt x="663700" y="166843"/>
                </a:lnTo>
                <a:lnTo>
                  <a:pt x="658614" y="156805"/>
                </a:lnTo>
                <a:lnTo>
                  <a:pt x="654054" y="146607"/>
                </a:lnTo>
                <a:lnTo>
                  <a:pt x="649846" y="136302"/>
                </a:lnTo>
                <a:lnTo>
                  <a:pt x="645871" y="125927"/>
                </a:lnTo>
                <a:lnTo>
                  <a:pt x="638339" y="105049"/>
                </a:lnTo>
                <a:lnTo>
                  <a:pt x="620448" y="52571"/>
                </a:lnTo>
                <a:lnTo>
                  <a:pt x="615756" y="42059"/>
                </a:lnTo>
                <a:lnTo>
                  <a:pt x="610290" y="31545"/>
                </a:lnTo>
                <a:lnTo>
                  <a:pt x="604309" y="21030"/>
                </a:lnTo>
                <a:lnTo>
                  <a:pt x="597984" y="16357"/>
                </a:lnTo>
                <a:lnTo>
                  <a:pt x="591430" y="15579"/>
                </a:lnTo>
                <a:lnTo>
                  <a:pt x="584724" y="17398"/>
                </a:lnTo>
                <a:lnTo>
                  <a:pt x="579085" y="22116"/>
                </a:lnTo>
                <a:lnTo>
                  <a:pt x="574156" y="28767"/>
                </a:lnTo>
                <a:lnTo>
                  <a:pt x="569702" y="36707"/>
                </a:lnTo>
                <a:lnTo>
                  <a:pt x="566733" y="46675"/>
                </a:lnTo>
                <a:lnTo>
                  <a:pt x="564753" y="57995"/>
                </a:lnTo>
                <a:lnTo>
                  <a:pt x="563433" y="70216"/>
                </a:lnTo>
                <a:lnTo>
                  <a:pt x="561385" y="81869"/>
                </a:lnTo>
                <a:lnTo>
                  <a:pt x="558851" y="93144"/>
                </a:lnTo>
                <a:lnTo>
                  <a:pt x="536139" y="182832"/>
                </a:lnTo>
                <a:lnTo>
                  <a:pt x="531503" y="196679"/>
                </a:lnTo>
                <a:lnTo>
                  <a:pt x="526074" y="210586"/>
                </a:lnTo>
                <a:lnTo>
                  <a:pt x="520118" y="224531"/>
                </a:lnTo>
                <a:lnTo>
                  <a:pt x="512641" y="237334"/>
                </a:lnTo>
                <a:lnTo>
                  <a:pt x="504151" y="249375"/>
                </a:lnTo>
                <a:lnTo>
                  <a:pt x="494985" y="260908"/>
                </a:lnTo>
                <a:lnTo>
                  <a:pt x="485369" y="270934"/>
                </a:lnTo>
                <a:lnTo>
                  <a:pt x="475452" y="279956"/>
                </a:lnTo>
                <a:lnTo>
                  <a:pt x="465334" y="288307"/>
                </a:lnTo>
                <a:lnTo>
                  <a:pt x="453915" y="296212"/>
                </a:lnTo>
                <a:lnTo>
                  <a:pt x="441628" y="303819"/>
                </a:lnTo>
                <a:lnTo>
                  <a:pt x="428762" y="311228"/>
                </a:lnTo>
                <a:lnTo>
                  <a:pt x="402001" y="319460"/>
                </a:lnTo>
                <a:lnTo>
                  <a:pt x="374526" y="323118"/>
                </a:lnTo>
                <a:lnTo>
                  <a:pt x="346733" y="324744"/>
                </a:lnTo>
                <a:lnTo>
                  <a:pt x="310389" y="320076"/>
                </a:lnTo>
                <a:lnTo>
                  <a:pt x="285116" y="311316"/>
                </a:lnTo>
                <a:lnTo>
                  <a:pt x="271833" y="305709"/>
                </a:lnTo>
                <a:lnTo>
                  <a:pt x="258303" y="299633"/>
                </a:lnTo>
                <a:lnTo>
                  <a:pt x="230804" y="286649"/>
                </a:lnTo>
                <a:lnTo>
                  <a:pt x="216927" y="278746"/>
                </a:lnTo>
                <a:lnTo>
                  <a:pt x="203001" y="269971"/>
                </a:lnTo>
                <a:lnTo>
                  <a:pt x="152647" y="236282"/>
                </a:lnTo>
                <a:lnTo>
                  <a:pt x="142618" y="228807"/>
                </a:lnTo>
                <a:lnTo>
                  <a:pt x="133595" y="221486"/>
                </a:lnTo>
                <a:lnTo>
                  <a:pt x="125242" y="214269"/>
                </a:lnTo>
                <a:lnTo>
                  <a:pt x="117337" y="205951"/>
                </a:lnTo>
                <a:lnTo>
                  <a:pt x="109729" y="196901"/>
                </a:lnTo>
                <a:lnTo>
                  <a:pt x="102320" y="187361"/>
                </a:lnTo>
                <a:lnTo>
                  <a:pt x="95043" y="177495"/>
                </a:lnTo>
                <a:lnTo>
                  <a:pt x="80726" y="157184"/>
                </a:lnTo>
                <a:lnTo>
                  <a:pt x="73635" y="148028"/>
                </a:lnTo>
                <a:lnTo>
                  <a:pt x="66571" y="139587"/>
                </a:lnTo>
                <a:lnTo>
                  <a:pt x="59525" y="131623"/>
                </a:lnTo>
                <a:lnTo>
                  <a:pt x="52490" y="122807"/>
                </a:lnTo>
                <a:lnTo>
                  <a:pt x="45463" y="113424"/>
                </a:lnTo>
                <a:lnTo>
                  <a:pt x="38440" y="103663"/>
                </a:lnTo>
                <a:lnTo>
                  <a:pt x="31422" y="99493"/>
                </a:lnTo>
                <a:lnTo>
                  <a:pt x="24405" y="99050"/>
                </a:lnTo>
                <a:lnTo>
                  <a:pt x="17391" y="101092"/>
                </a:lnTo>
                <a:lnTo>
                  <a:pt x="11546" y="105959"/>
                </a:lnTo>
                <a:lnTo>
                  <a:pt x="6480" y="112709"/>
                </a:lnTo>
                <a:lnTo>
                  <a:pt x="1935" y="120716"/>
                </a:lnTo>
                <a:lnTo>
                  <a:pt x="73" y="129559"/>
                </a:lnTo>
                <a:lnTo>
                  <a:pt x="0" y="138961"/>
                </a:lnTo>
                <a:lnTo>
                  <a:pt x="1121" y="148734"/>
                </a:lnTo>
                <a:lnTo>
                  <a:pt x="5373" y="152913"/>
                </a:lnTo>
                <a:lnTo>
                  <a:pt x="11714" y="153361"/>
                </a:lnTo>
                <a:lnTo>
                  <a:pt x="19447" y="151323"/>
                </a:lnTo>
                <a:lnTo>
                  <a:pt x="34273" y="142825"/>
                </a:lnTo>
                <a:lnTo>
                  <a:pt x="41498" y="137287"/>
                </a:lnTo>
                <a:lnTo>
                  <a:pt x="45146" y="130089"/>
                </a:lnTo>
                <a:lnTo>
                  <a:pt x="46410" y="121785"/>
                </a:lnTo>
                <a:lnTo>
                  <a:pt x="46084" y="112742"/>
                </a:lnTo>
                <a:lnTo>
                  <a:pt x="42361" y="109052"/>
                </a:lnTo>
                <a:lnTo>
                  <a:pt x="36372" y="108928"/>
                </a:lnTo>
                <a:lnTo>
                  <a:pt x="28875" y="111183"/>
                </a:lnTo>
                <a:lnTo>
                  <a:pt x="25045" y="116192"/>
                </a:lnTo>
                <a:lnTo>
                  <a:pt x="23660" y="123038"/>
                </a:lnTo>
                <a:lnTo>
                  <a:pt x="23905" y="131107"/>
                </a:lnTo>
                <a:lnTo>
                  <a:pt x="28744" y="135318"/>
                </a:lnTo>
                <a:lnTo>
                  <a:pt x="36643" y="136957"/>
                </a:lnTo>
                <a:lnTo>
                  <a:pt x="46584" y="136881"/>
                </a:lnTo>
                <a:lnTo>
                  <a:pt x="55549" y="134493"/>
                </a:lnTo>
                <a:lnTo>
                  <a:pt x="71743" y="125607"/>
                </a:lnTo>
                <a:lnTo>
                  <a:pt x="73490" y="121134"/>
                </a:lnTo>
                <a:lnTo>
                  <a:pt x="71149" y="116983"/>
                </a:lnTo>
                <a:lnTo>
                  <a:pt x="55949" y="105176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651262" y="1546087"/>
            <a:ext cx="1598676" cy="315528"/>
            <a:chOff x="1651262" y="1546087"/>
            <a:chExt cx="1598676" cy="315528"/>
          </a:xfrm>
        </p:grpSpPr>
        <p:sp>
          <p:nvSpPr>
            <p:cNvPr id="19" name="Freeform 18"/>
            <p:cNvSpPr/>
            <p:nvPr/>
          </p:nvSpPr>
          <p:spPr>
            <a:xfrm>
              <a:off x="1651262" y="1682815"/>
              <a:ext cx="147248" cy="10519"/>
            </a:xfrm>
            <a:custGeom>
              <a:avLst/>
              <a:gdLst/>
              <a:ahLst/>
              <a:cxnLst/>
              <a:rect l="0" t="0" r="0" b="0"/>
              <a:pathLst>
                <a:path w="147248" h="10519">
                  <a:moveTo>
                    <a:pt x="0" y="10518"/>
                  </a:moveTo>
                  <a:lnTo>
                    <a:pt x="22334" y="4934"/>
                  </a:lnTo>
                  <a:lnTo>
                    <a:pt x="33588" y="3290"/>
                  </a:lnTo>
                  <a:lnTo>
                    <a:pt x="45764" y="2193"/>
                  </a:lnTo>
                  <a:lnTo>
                    <a:pt x="58557" y="1462"/>
                  </a:lnTo>
                  <a:lnTo>
                    <a:pt x="91468" y="650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651262" y="1766956"/>
              <a:ext cx="178801" cy="1"/>
            </a:xfrm>
            <a:custGeom>
              <a:avLst/>
              <a:gdLst/>
              <a:ahLst/>
              <a:cxnLst/>
              <a:rect l="0" t="0" r="0" b="0"/>
              <a:pathLst>
                <a:path w="178801" h="1">
                  <a:moveTo>
                    <a:pt x="0" y="0"/>
                  </a:moveTo>
                  <a:lnTo>
                    <a:pt x="17880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020725" y="1808204"/>
              <a:ext cx="40725" cy="22609"/>
            </a:xfrm>
            <a:custGeom>
              <a:avLst/>
              <a:gdLst/>
              <a:ahLst/>
              <a:cxnLst/>
              <a:rect l="0" t="0" r="0" b="0"/>
              <a:pathLst>
                <a:path w="40725" h="22609">
                  <a:moveTo>
                    <a:pt x="40724" y="21858"/>
                  </a:moveTo>
                  <a:lnTo>
                    <a:pt x="35140" y="5107"/>
                  </a:lnTo>
                  <a:lnTo>
                    <a:pt x="28821" y="1342"/>
                  </a:lnTo>
                  <a:lnTo>
                    <a:pt x="19934" y="0"/>
                  </a:lnTo>
                  <a:lnTo>
                    <a:pt x="9335" y="274"/>
                  </a:lnTo>
                  <a:lnTo>
                    <a:pt x="3437" y="3963"/>
                  </a:lnTo>
                  <a:lnTo>
                    <a:pt x="674" y="9928"/>
                  </a:lnTo>
                  <a:lnTo>
                    <a:pt x="0" y="17410"/>
                  </a:lnTo>
                  <a:lnTo>
                    <a:pt x="3057" y="21230"/>
                  </a:lnTo>
                  <a:lnTo>
                    <a:pt x="8601" y="22608"/>
                  </a:lnTo>
                  <a:lnTo>
                    <a:pt x="30206" y="8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35741" y="1546087"/>
              <a:ext cx="225013" cy="280994"/>
            </a:xfrm>
            <a:custGeom>
              <a:avLst/>
              <a:gdLst/>
              <a:ahLst/>
              <a:cxnLst/>
              <a:rect l="0" t="0" r="0" b="0"/>
              <a:pathLst>
                <a:path w="225013" h="280994">
                  <a:moveTo>
                    <a:pt x="36060" y="0"/>
                  </a:moveTo>
                  <a:lnTo>
                    <a:pt x="24893" y="16750"/>
                  </a:lnTo>
                  <a:lnTo>
                    <a:pt x="20435" y="25190"/>
                  </a:lnTo>
                  <a:lnTo>
                    <a:pt x="16294" y="34322"/>
                  </a:lnTo>
                  <a:lnTo>
                    <a:pt x="12365" y="43917"/>
                  </a:lnTo>
                  <a:lnTo>
                    <a:pt x="8577" y="53819"/>
                  </a:lnTo>
                  <a:lnTo>
                    <a:pt x="1252" y="74170"/>
                  </a:lnTo>
                  <a:lnTo>
                    <a:pt x="0" y="85674"/>
                  </a:lnTo>
                  <a:lnTo>
                    <a:pt x="334" y="98017"/>
                  </a:lnTo>
                  <a:lnTo>
                    <a:pt x="1725" y="110921"/>
                  </a:lnTo>
                  <a:lnTo>
                    <a:pt x="6158" y="120692"/>
                  </a:lnTo>
                  <a:lnTo>
                    <a:pt x="12619" y="128375"/>
                  </a:lnTo>
                  <a:lnTo>
                    <a:pt x="20433" y="134665"/>
                  </a:lnTo>
                  <a:lnTo>
                    <a:pt x="31485" y="138859"/>
                  </a:lnTo>
                  <a:lnTo>
                    <a:pt x="44696" y="141654"/>
                  </a:lnTo>
                  <a:lnTo>
                    <a:pt x="59347" y="143518"/>
                  </a:lnTo>
                  <a:lnTo>
                    <a:pt x="74957" y="144761"/>
                  </a:lnTo>
                  <a:lnTo>
                    <a:pt x="91207" y="145589"/>
                  </a:lnTo>
                  <a:lnTo>
                    <a:pt x="107883" y="146141"/>
                  </a:lnTo>
                  <a:lnTo>
                    <a:pt x="122506" y="147678"/>
                  </a:lnTo>
                  <a:lnTo>
                    <a:pt x="135761" y="149871"/>
                  </a:lnTo>
                  <a:lnTo>
                    <a:pt x="148104" y="152502"/>
                  </a:lnTo>
                  <a:lnTo>
                    <a:pt x="161007" y="156593"/>
                  </a:lnTo>
                  <a:lnTo>
                    <a:pt x="174283" y="161658"/>
                  </a:lnTo>
                  <a:lnTo>
                    <a:pt x="187808" y="167371"/>
                  </a:lnTo>
                  <a:lnTo>
                    <a:pt x="199162" y="174686"/>
                  </a:lnTo>
                  <a:lnTo>
                    <a:pt x="209069" y="183069"/>
                  </a:lnTo>
                  <a:lnTo>
                    <a:pt x="218011" y="192163"/>
                  </a:lnTo>
                  <a:lnTo>
                    <a:pt x="222803" y="202900"/>
                  </a:lnTo>
                  <a:lnTo>
                    <a:pt x="224830" y="214733"/>
                  </a:lnTo>
                  <a:lnTo>
                    <a:pt x="225012" y="227296"/>
                  </a:lnTo>
                  <a:lnTo>
                    <a:pt x="222796" y="238008"/>
                  </a:lnTo>
                  <a:lnTo>
                    <a:pt x="218982" y="247488"/>
                  </a:lnTo>
                  <a:lnTo>
                    <a:pt x="214102" y="256144"/>
                  </a:lnTo>
                  <a:lnTo>
                    <a:pt x="206174" y="263084"/>
                  </a:lnTo>
                  <a:lnTo>
                    <a:pt x="196214" y="268879"/>
                  </a:lnTo>
                  <a:lnTo>
                    <a:pt x="184900" y="273911"/>
                  </a:lnTo>
                  <a:lnTo>
                    <a:pt x="172682" y="277265"/>
                  </a:lnTo>
                  <a:lnTo>
                    <a:pt x="159863" y="279502"/>
                  </a:lnTo>
                  <a:lnTo>
                    <a:pt x="146642" y="280993"/>
                  </a:lnTo>
                  <a:lnTo>
                    <a:pt x="130816" y="280818"/>
                  </a:lnTo>
                  <a:lnTo>
                    <a:pt x="113254" y="279533"/>
                  </a:lnTo>
                  <a:lnTo>
                    <a:pt x="94534" y="277508"/>
                  </a:lnTo>
                  <a:lnTo>
                    <a:pt x="77380" y="273820"/>
                  </a:lnTo>
                  <a:lnTo>
                    <a:pt x="61269" y="269025"/>
                  </a:lnTo>
                  <a:lnTo>
                    <a:pt x="15025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240248" y="1577639"/>
              <a:ext cx="252423" cy="21036"/>
            </a:xfrm>
            <a:custGeom>
              <a:avLst/>
              <a:gdLst/>
              <a:ahLst/>
              <a:cxnLst/>
              <a:rect l="0" t="0" r="0" b="0"/>
              <a:pathLst>
                <a:path w="252423" h="21036">
                  <a:moveTo>
                    <a:pt x="0" y="0"/>
                  </a:moveTo>
                  <a:lnTo>
                    <a:pt x="78779" y="0"/>
                  </a:lnTo>
                  <a:lnTo>
                    <a:pt x="95758" y="1169"/>
                  </a:lnTo>
                  <a:lnTo>
                    <a:pt x="111752" y="3117"/>
                  </a:lnTo>
                  <a:lnTo>
                    <a:pt x="127089" y="5584"/>
                  </a:lnTo>
                  <a:lnTo>
                    <a:pt x="144326" y="7229"/>
                  </a:lnTo>
                  <a:lnTo>
                    <a:pt x="162829" y="8325"/>
                  </a:lnTo>
                  <a:lnTo>
                    <a:pt x="182176" y="9056"/>
                  </a:lnTo>
                  <a:lnTo>
                    <a:pt x="198580" y="10712"/>
                  </a:lnTo>
                  <a:lnTo>
                    <a:pt x="213021" y="12985"/>
                  </a:lnTo>
                  <a:lnTo>
                    <a:pt x="252422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35473" y="1622038"/>
              <a:ext cx="214797" cy="225310"/>
            </a:xfrm>
            <a:custGeom>
              <a:avLst/>
              <a:gdLst/>
              <a:ahLst/>
              <a:cxnLst/>
              <a:rect l="0" t="0" r="0" b="0"/>
              <a:pathLst>
                <a:path w="214797" h="225310">
                  <a:moveTo>
                    <a:pt x="14961" y="29224"/>
                  </a:moveTo>
                  <a:lnTo>
                    <a:pt x="26128" y="18058"/>
                  </a:lnTo>
                  <a:lnTo>
                    <a:pt x="34092" y="13600"/>
                  </a:lnTo>
                  <a:lnTo>
                    <a:pt x="44076" y="9459"/>
                  </a:lnTo>
                  <a:lnTo>
                    <a:pt x="55406" y="5530"/>
                  </a:lnTo>
                  <a:lnTo>
                    <a:pt x="67634" y="2910"/>
                  </a:lnTo>
                  <a:lnTo>
                    <a:pt x="80461" y="1164"/>
                  </a:lnTo>
                  <a:lnTo>
                    <a:pt x="93686" y="0"/>
                  </a:lnTo>
                  <a:lnTo>
                    <a:pt x="107178" y="392"/>
                  </a:lnTo>
                  <a:lnTo>
                    <a:pt x="120847" y="1823"/>
                  </a:lnTo>
                  <a:lnTo>
                    <a:pt x="134634" y="3945"/>
                  </a:lnTo>
                  <a:lnTo>
                    <a:pt x="147331" y="8866"/>
                  </a:lnTo>
                  <a:lnTo>
                    <a:pt x="159301" y="15652"/>
                  </a:lnTo>
                  <a:lnTo>
                    <a:pt x="170788" y="23682"/>
                  </a:lnTo>
                  <a:lnTo>
                    <a:pt x="180783" y="33710"/>
                  </a:lnTo>
                  <a:lnTo>
                    <a:pt x="189783" y="45070"/>
                  </a:lnTo>
                  <a:lnTo>
                    <a:pt x="198121" y="57317"/>
                  </a:lnTo>
                  <a:lnTo>
                    <a:pt x="202510" y="68988"/>
                  </a:lnTo>
                  <a:lnTo>
                    <a:pt x="204268" y="80275"/>
                  </a:lnTo>
                  <a:lnTo>
                    <a:pt x="204272" y="91305"/>
                  </a:lnTo>
                  <a:lnTo>
                    <a:pt x="201936" y="103333"/>
                  </a:lnTo>
                  <a:lnTo>
                    <a:pt x="198043" y="116026"/>
                  </a:lnTo>
                  <a:lnTo>
                    <a:pt x="193109" y="129163"/>
                  </a:lnTo>
                  <a:lnTo>
                    <a:pt x="187483" y="140257"/>
                  </a:lnTo>
                  <a:lnTo>
                    <a:pt x="181395" y="149991"/>
                  </a:lnTo>
                  <a:lnTo>
                    <a:pt x="174999" y="158818"/>
                  </a:lnTo>
                  <a:lnTo>
                    <a:pt x="168398" y="167040"/>
                  </a:lnTo>
                  <a:lnTo>
                    <a:pt x="161660" y="174858"/>
                  </a:lnTo>
                  <a:lnTo>
                    <a:pt x="154831" y="182407"/>
                  </a:lnTo>
                  <a:lnTo>
                    <a:pt x="146772" y="188609"/>
                  </a:lnTo>
                  <a:lnTo>
                    <a:pt x="137894" y="193912"/>
                  </a:lnTo>
                  <a:lnTo>
                    <a:pt x="128469" y="198616"/>
                  </a:lnTo>
                  <a:lnTo>
                    <a:pt x="116343" y="204089"/>
                  </a:lnTo>
                  <a:lnTo>
                    <a:pt x="87288" y="216403"/>
                  </a:lnTo>
                  <a:lnTo>
                    <a:pt x="72528" y="220622"/>
                  </a:lnTo>
                  <a:lnTo>
                    <a:pt x="58014" y="223434"/>
                  </a:lnTo>
                  <a:lnTo>
                    <a:pt x="43663" y="225309"/>
                  </a:lnTo>
                  <a:lnTo>
                    <a:pt x="30590" y="223053"/>
                  </a:lnTo>
                  <a:lnTo>
                    <a:pt x="18368" y="218043"/>
                  </a:lnTo>
                  <a:lnTo>
                    <a:pt x="6715" y="211198"/>
                  </a:lnTo>
                  <a:lnTo>
                    <a:pt x="1284" y="203128"/>
                  </a:lnTo>
                  <a:lnTo>
                    <a:pt x="0" y="194242"/>
                  </a:lnTo>
                  <a:lnTo>
                    <a:pt x="1481" y="184813"/>
                  </a:lnTo>
                  <a:lnTo>
                    <a:pt x="5974" y="177357"/>
                  </a:lnTo>
                  <a:lnTo>
                    <a:pt x="12476" y="171219"/>
                  </a:lnTo>
                  <a:lnTo>
                    <a:pt x="20316" y="165958"/>
                  </a:lnTo>
                  <a:lnTo>
                    <a:pt x="30217" y="161282"/>
                  </a:lnTo>
                  <a:lnTo>
                    <a:pt x="41493" y="156996"/>
                  </a:lnTo>
                  <a:lnTo>
                    <a:pt x="53684" y="152970"/>
                  </a:lnTo>
                  <a:lnTo>
                    <a:pt x="66486" y="151454"/>
                  </a:lnTo>
                  <a:lnTo>
                    <a:pt x="79695" y="151613"/>
                  </a:lnTo>
                  <a:lnTo>
                    <a:pt x="93176" y="152887"/>
                  </a:lnTo>
                  <a:lnTo>
                    <a:pt x="105669" y="156074"/>
                  </a:lnTo>
                  <a:lnTo>
                    <a:pt x="117503" y="160536"/>
                  </a:lnTo>
                  <a:lnTo>
                    <a:pt x="128899" y="165847"/>
                  </a:lnTo>
                  <a:lnTo>
                    <a:pt x="140002" y="171726"/>
                  </a:lnTo>
                  <a:lnTo>
                    <a:pt x="150910" y="177982"/>
                  </a:lnTo>
                  <a:lnTo>
                    <a:pt x="161687" y="184490"/>
                  </a:lnTo>
                  <a:lnTo>
                    <a:pt x="172378" y="189997"/>
                  </a:lnTo>
                  <a:lnTo>
                    <a:pt x="183012" y="194837"/>
                  </a:lnTo>
                  <a:lnTo>
                    <a:pt x="214796" y="2080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44927" y="1546814"/>
              <a:ext cx="202488" cy="314801"/>
            </a:xfrm>
            <a:custGeom>
              <a:avLst/>
              <a:gdLst/>
              <a:ahLst/>
              <a:cxnLst/>
              <a:rect l="0" t="0" r="0" b="0"/>
              <a:pathLst>
                <a:path w="202488" h="314801">
                  <a:moveTo>
                    <a:pt x="0" y="41343"/>
                  </a:moveTo>
                  <a:lnTo>
                    <a:pt x="22334" y="35759"/>
                  </a:lnTo>
                  <a:lnTo>
                    <a:pt x="33587" y="31778"/>
                  </a:lnTo>
                  <a:lnTo>
                    <a:pt x="45764" y="26786"/>
                  </a:lnTo>
                  <a:lnTo>
                    <a:pt x="58556" y="21120"/>
                  </a:lnTo>
                  <a:lnTo>
                    <a:pt x="71759" y="16175"/>
                  </a:lnTo>
                  <a:lnTo>
                    <a:pt x="85235" y="11709"/>
                  </a:lnTo>
                  <a:lnTo>
                    <a:pt x="98894" y="7564"/>
                  </a:lnTo>
                  <a:lnTo>
                    <a:pt x="112674" y="4800"/>
                  </a:lnTo>
                  <a:lnTo>
                    <a:pt x="126535" y="2958"/>
                  </a:lnTo>
                  <a:lnTo>
                    <a:pt x="140451" y="1729"/>
                  </a:lnTo>
                  <a:lnTo>
                    <a:pt x="154402" y="910"/>
                  </a:lnTo>
                  <a:lnTo>
                    <a:pt x="182369" y="0"/>
                  </a:lnTo>
                  <a:lnTo>
                    <a:pt x="191697" y="5601"/>
                  </a:lnTo>
                  <a:lnTo>
                    <a:pt x="197915" y="15178"/>
                  </a:lnTo>
                  <a:lnTo>
                    <a:pt x="202061" y="27405"/>
                  </a:lnTo>
                  <a:lnTo>
                    <a:pt x="202487" y="40232"/>
                  </a:lnTo>
                  <a:lnTo>
                    <a:pt x="200434" y="53457"/>
                  </a:lnTo>
                  <a:lnTo>
                    <a:pt x="196729" y="66948"/>
                  </a:lnTo>
                  <a:lnTo>
                    <a:pt x="193089" y="81786"/>
                  </a:lnTo>
                  <a:lnTo>
                    <a:pt x="171811" y="173654"/>
                  </a:lnTo>
                  <a:lnTo>
                    <a:pt x="164786" y="202207"/>
                  </a:lnTo>
                  <a:lnTo>
                    <a:pt x="162445" y="216366"/>
                  </a:lnTo>
                  <a:lnTo>
                    <a:pt x="160885" y="230479"/>
                  </a:lnTo>
                  <a:lnTo>
                    <a:pt x="159845" y="244563"/>
                  </a:lnTo>
                  <a:lnTo>
                    <a:pt x="160320" y="257458"/>
                  </a:lnTo>
                  <a:lnTo>
                    <a:pt x="161805" y="269560"/>
                  </a:lnTo>
                  <a:lnTo>
                    <a:pt x="168282" y="3148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97515" y="1704540"/>
              <a:ext cx="252423" cy="30864"/>
            </a:xfrm>
            <a:custGeom>
              <a:avLst/>
              <a:gdLst/>
              <a:ahLst/>
              <a:cxnLst/>
              <a:rect l="0" t="0" r="0" b="0"/>
              <a:pathLst>
                <a:path w="252423" h="30864">
                  <a:moveTo>
                    <a:pt x="0" y="30863"/>
                  </a:moveTo>
                  <a:lnTo>
                    <a:pt x="16750" y="19697"/>
                  </a:lnTo>
                  <a:lnTo>
                    <a:pt x="27528" y="15238"/>
                  </a:lnTo>
                  <a:lnTo>
                    <a:pt x="40556" y="11098"/>
                  </a:lnTo>
                  <a:lnTo>
                    <a:pt x="55084" y="7169"/>
                  </a:lnTo>
                  <a:lnTo>
                    <a:pt x="71781" y="4549"/>
                  </a:lnTo>
                  <a:lnTo>
                    <a:pt x="89925" y="2803"/>
                  </a:lnTo>
                  <a:lnTo>
                    <a:pt x="109032" y="1639"/>
                  </a:lnTo>
                  <a:lnTo>
                    <a:pt x="152077" y="345"/>
                  </a:lnTo>
                  <a:lnTo>
                    <a:pt x="175008" y="0"/>
                  </a:lnTo>
                  <a:lnTo>
                    <a:pt x="193801" y="939"/>
                  </a:lnTo>
                  <a:lnTo>
                    <a:pt x="209835" y="2733"/>
                  </a:lnTo>
                  <a:lnTo>
                    <a:pt x="252422" y="98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>
            <a:off x="4017722" y="5269328"/>
            <a:ext cx="1041243" cy="199824"/>
          </a:xfrm>
          <a:custGeom>
            <a:avLst/>
            <a:gdLst/>
            <a:ahLst/>
            <a:cxnLst/>
            <a:rect l="0" t="0" r="0" b="0"/>
            <a:pathLst>
              <a:path w="1041243" h="199824">
                <a:moveTo>
                  <a:pt x="1041242" y="199823"/>
                </a:moveTo>
                <a:lnTo>
                  <a:pt x="1030076" y="183072"/>
                </a:lnTo>
                <a:lnTo>
                  <a:pt x="1023280" y="175801"/>
                </a:lnTo>
                <a:lnTo>
                  <a:pt x="1015244" y="168616"/>
                </a:lnTo>
                <a:lnTo>
                  <a:pt x="1006381" y="161489"/>
                </a:lnTo>
                <a:lnTo>
                  <a:pt x="996966" y="155569"/>
                </a:lnTo>
                <a:lnTo>
                  <a:pt x="987184" y="150453"/>
                </a:lnTo>
                <a:lnTo>
                  <a:pt x="977157" y="145875"/>
                </a:lnTo>
                <a:lnTo>
                  <a:pt x="965797" y="141654"/>
                </a:lnTo>
                <a:lnTo>
                  <a:pt x="953550" y="137671"/>
                </a:lnTo>
                <a:lnTo>
                  <a:pt x="940710" y="133847"/>
                </a:lnTo>
                <a:lnTo>
                  <a:pt x="928645" y="128961"/>
                </a:lnTo>
                <a:lnTo>
                  <a:pt x="917095" y="123366"/>
                </a:lnTo>
                <a:lnTo>
                  <a:pt x="905889" y="117299"/>
                </a:lnTo>
                <a:lnTo>
                  <a:pt x="894913" y="110917"/>
                </a:lnTo>
                <a:lnTo>
                  <a:pt x="873368" y="97593"/>
                </a:lnTo>
                <a:lnTo>
                  <a:pt x="841529" y="76952"/>
                </a:lnTo>
                <a:lnTo>
                  <a:pt x="829802" y="71164"/>
                </a:lnTo>
                <a:lnTo>
                  <a:pt x="817310" y="66137"/>
                </a:lnTo>
                <a:lnTo>
                  <a:pt x="769257" y="49672"/>
                </a:lnTo>
                <a:lnTo>
                  <a:pt x="755912" y="45965"/>
                </a:lnTo>
                <a:lnTo>
                  <a:pt x="741172" y="42326"/>
                </a:lnTo>
                <a:lnTo>
                  <a:pt x="709212" y="35166"/>
                </a:lnTo>
                <a:lnTo>
                  <a:pt x="675531" y="28088"/>
                </a:lnTo>
                <a:lnTo>
                  <a:pt x="658368" y="25733"/>
                </a:lnTo>
                <a:lnTo>
                  <a:pt x="641084" y="24164"/>
                </a:lnTo>
                <a:lnTo>
                  <a:pt x="623718" y="23117"/>
                </a:lnTo>
                <a:lnTo>
                  <a:pt x="591957" y="21954"/>
                </a:lnTo>
                <a:lnTo>
                  <a:pt x="547796" y="21299"/>
                </a:lnTo>
                <a:lnTo>
                  <a:pt x="490995" y="21078"/>
                </a:lnTo>
                <a:lnTo>
                  <a:pt x="474577" y="19891"/>
                </a:lnTo>
                <a:lnTo>
                  <a:pt x="456619" y="17931"/>
                </a:lnTo>
                <a:lnTo>
                  <a:pt x="437636" y="15456"/>
                </a:lnTo>
                <a:lnTo>
                  <a:pt x="419137" y="13806"/>
                </a:lnTo>
                <a:lnTo>
                  <a:pt x="400961" y="12706"/>
                </a:lnTo>
                <a:lnTo>
                  <a:pt x="383001" y="11972"/>
                </a:lnTo>
                <a:lnTo>
                  <a:pt x="350580" y="8041"/>
                </a:lnTo>
                <a:lnTo>
                  <a:pt x="335390" y="5357"/>
                </a:lnTo>
                <a:lnTo>
                  <a:pt x="317083" y="3567"/>
                </a:lnTo>
                <a:lnTo>
                  <a:pt x="296698" y="2374"/>
                </a:lnTo>
                <a:lnTo>
                  <a:pt x="253403" y="1049"/>
                </a:lnTo>
                <a:lnTo>
                  <a:pt x="143091" y="81"/>
                </a:lnTo>
                <a:lnTo>
                  <a:pt x="70493" y="0"/>
                </a:lnTo>
                <a:lnTo>
                  <a:pt x="42238" y="6226"/>
                </a:lnTo>
                <a:lnTo>
                  <a:pt x="0" y="21023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577639" y="4417391"/>
            <a:ext cx="1430395" cy="231388"/>
          </a:xfrm>
          <a:custGeom>
            <a:avLst/>
            <a:gdLst/>
            <a:ahLst/>
            <a:cxnLst/>
            <a:rect l="0" t="0" r="0" b="0"/>
            <a:pathLst>
              <a:path w="1430395" h="231388">
                <a:moveTo>
                  <a:pt x="1430394" y="231387"/>
                </a:moveTo>
                <a:lnTo>
                  <a:pt x="1408060" y="225804"/>
                </a:lnTo>
                <a:lnTo>
                  <a:pt x="1387746" y="219946"/>
                </a:lnTo>
                <a:lnTo>
                  <a:pt x="1377421" y="216748"/>
                </a:lnTo>
                <a:lnTo>
                  <a:pt x="1365863" y="212279"/>
                </a:lnTo>
                <a:lnTo>
                  <a:pt x="1353483" y="206962"/>
                </a:lnTo>
                <a:lnTo>
                  <a:pt x="1340555" y="201080"/>
                </a:lnTo>
                <a:lnTo>
                  <a:pt x="1326094" y="195990"/>
                </a:lnTo>
                <a:lnTo>
                  <a:pt x="1310610" y="191428"/>
                </a:lnTo>
                <a:lnTo>
                  <a:pt x="1249358" y="175710"/>
                </a:lnTo>
                <a:lnTo>
                  <a:pt x="1236080" y="170897"/>
                </a:lnTo>
                <a:lnTo>
                  <a:pt x="1223722" y="165350"/>
                </a:lnTo>
                <a:lnTo>
                  <a:pt x="1211978" y="159316"/>
                </a:lnTo>
                <a:lnTo>
                  <a:pt x="1199474" y="154124"/>
                </a:lnTo>
                <a:lnTo>
                  <a:pt x="1186463" y="149494"/>
                </a:lnTo>
                <a:lnTo>
                  <a:pt x="1173115" y="145239"/>
                </a:lnTo>
                <a:lnTo>
                  <a:pt x="1159542" y="141233"/>
                </a:lnTo>
                <a:lnTo>
                  <a:pt x="1119274" y="130013"/>
                </a:lnTo>
                <a:lnTo>
                  <a:pt x="1095790" y="122837"/>
                </a:lnTo>
                <a:lnTo>
                  <a:pt x="1067433" y="115752"/>
                </a:lnTo>
                <a:lnTo>
                  <a:pt x="1018619" y="105193"/>
                </a:lnTo>
                <a:lnTo>
                  <a:pt x="1001619" y="101681"/>
                </a:lnTo>
                <a:lnTo>
                  <a:pt x="987948" y="97003"/>
                </a:lnTo>
                <a:lnTo>
                  <a:pt x="976498" y="91547"/>
                </a:lnTo>
                <a:lnTo>
                  <a:pt x="966527" y="85572"/>
                </a:lnTo>
                <a:lnTo>
                  <a:pt x="959879" y="76915"/>
                </a:lnTo>
                <a:lnTo>
                  <a:pt x="955447" y="66469"/>
                </a:lnTo>
                <a:lnTo>
                  <a:pt x="952493" y="54830"/>
                </a:lnTo>
                <a:lnTo>
                  <a:pt x="948186" y="44734"/>
                </a:lnTo>
                <a:lnTo>
                  <a:pt x="942978" y="35665"/>
                </a:lnTo>
                <a:lnTo>
                  <a:pt x="937168" y="27283"/>
                </a:lnTo>
                <a:lnTo>
                  <a:pt x="929789" y="20526"/>
                </a:lnTo>
                <a:lnTo>
                  <a:pt x="921364" y="14852"/>
                </a:lnTo>
                <a:lnTo>
                  <a:pt x="912241" y="9901"/>
                </a:lnTo>
                <a:lnTo>
                  <a:pt x="889640" y="4401"/>
                </a:lnTo>
                <a:lnTo>
                  <a:pt x="850635" y="1304"/>
                </a:lnTo>
                <a:lnTo>
                  <a:pt x="809473" y="386"/>
                </a:lnTo>
                <a:lnTo>
                  <a:pt x="575090" y="0"/>
                </a:lnTo>
                <a:lnTo>
                  <a:pt x="532930" y="5583"/>
                </a:lnTo>
                <a:lnTo>
                  <a:pt x="501745" y="8324"/>
                </a:lnTo>
                <a:lnTo>
                  <a:pt x="469577" y="9543"/>
                </a:lnTo>
                <a:lnTo>
                  <a:pt x="424018" y="10229"/>
                </a:lnTo>
                <a:lnTo>
                  <a:pt x="391014" y="10389"/>
                </a:lnTo>
                <a:lnTo>
                  <a:pt x="359984" y="13577"/>
                </a:lnTo>
                <a:lnTo>
                  <a:pt x="329444" y="17720"/>
                </a:lnTo>
                <a:lnTo>
                  <a:pt x="296393" y="19562"/>
                </a:lnTo>
                <a:lnTo>
                  <a:pt x="262226" y="23497"/>
                </a:lnTo>
                <a:lnTo>
                  <a:pt x="228733" y="27972"/>
                </a:lnTo>
                <a:lnTo>
                  <a:pt x="198265" y="29961"/>
                </a:lnTo>
                <a:lnTo>
                  <a:pt x="166026" y="30846"/>
                </a:lnTo>
                <a:lnTo>
                  <a:pt x="132221" y="32407"/>
                </a:lnTo>
                <a:lnTo>
                  <a:pt x="97719" y="36996"/>
                </a:lnTo>
                <a:lnTo>
                  <a:pt x="0" y="52588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662608" y="318451"/>
            <a:ext cx="2124556" cy="501922"/>
            <a:chOff x="662608" y="318451"/>
            <a:chExt cx="2124556" cy="501922"/>
          </a:xfrm>
        </p:grpSpPr>
        <p:sp>
          <p:nvSpPr>
            <p:cNvPr id="2" name="Freeform 1"/>
            <p:cNvSpPr/>
            <p:nvPr/>
          </p:nvSpPr>
          <p:spPr>
            <a:xfrm>
              <a:off x="715196" y="347080"/>
              <a:ext cx="21036" cy="315529"/>
            </a:xfrm>
            <a:custGeom>
              <a:avLst/>
              <a:gdLst/>
              <a:ahLst/>
              <a:cxnLst/>
              <a:rect l="0" t="0" r="0" b="0"/>
              <a:pathLst>
                <a:path w="21036" h="315529">
                  <a:moveTo>
                    <a:pt x="0" y="0"/>
                  </a:moveTo>
                  <a:lnTo>
                    <a:pt x="5584" y="27917"/>
                  </a:lnTo>
                  <a:lnTo>
                    <a:pt x="7228" y="40815"/>
                  </a:lnTo>
                  <a:lnTo>
                    <a:pt x="8325" y="54089"/>
                  </a:lnTo>
                  <a:lnTo>
                    <a:pt x="9056" y="67612"/>
                  </a:lnTo>
                  <a:lnTo>
                    <a:pt x="9868" y="95103"/>
                  </a:lnTo>
                  <a:lnTo>
                    <a:pt x="10461" y="190279"/>
                  </a:lnTo>
                  <a:lnTo>
                    <a:pt x="10480" y="207488"/>
                  </a:lnTo>
                  <a:lnTo>
                    <a:pt x="11661" y="224803"/>
                  </a:lnTo>
                  <a:lnTo>
                    <a:pt x="21035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662608" y="318451"/>
              <a:ext cx="189311" cy="208213"/>
            </a:xfrm>
            <a:custGeom>
              <a:avLst/>
              <a:gdLst/>
              <a:ahLst/>
              <a:cxnLst/>
              <a:rect l="0" t="0" r="0" b="0"/>
              <a:pathLst>
                <a:path w="189311" h="208213">
                  <a:moveTo>
                    <a:pt x="0" y="18112"/>
                  </a:moveTo>
                  <a:lnTo>
                    <a:pt x="11167" y="6945"/>
                  </a:lnTo>
                  <a:lnTo>
                    <a:pt x="19131" y="3655"/>
                  </a:lnTo>
                  <a:lnTo>
                    <a:pt x="29115" y="1462"/>
                  </a:lnTo>
                  <a:lnTo>
                    <a:pt x="40445" y="0"/>
                  </a:lnTo>
                  <a:lnTo>
                    <a:pt x="52673" y="194"/>
                  </a:lnTo>
                  <a:lnTo>
                    <a:pt x="65500" y="1492"/>
                  </a:lnTo>
                  <a:lnTo>
                    <a:pt x="78725" y="3526"/>
                  </a:lnTo>
                  <a:lnTo>
                    <a:pt x="92217" y="7219"/>
                  </a:lnTo>
                  <a:lnTo>
                    <a:pt x="105885" y="12019"/>
                  </a:lnTo>
                  <a:lnTo>
                    <a:pt x="119673" y="17556"/>
                  </a:lnTo>
                  <a:lnTo>
                    <a:pt x="132370" y="24753"/>
                  </a:lnTo>
                  <a:lnTo>
                    <a:pt x="144340" y="33057"/>
                  </a:lnTo>
                  <a:lnTo>
                    <a:pt x="155827" y="42098"/>
                  </a:lnTo>
                  <a:lnTo>
                    <a:pt x="165821" y="51632"/>
                  </a:lnTo>
                  <a:lnTo>
                    <a:pt x="174822" y="61494"/>
                  </a:lnTo>
                  <a:lnTo>
                    <a:pt x="183160" y="71574"/>
                  </a:lnTo>
                  <a:lnTo>
                    <a:pt x="187549" y="84138"/>
                  </a:lnTo>
                  <a:lnTo>
                    <a:pt x="189307" y="98356"/>
                  </a:lnTo>
                  <a:lnTo>
                    <a:pt x="189310" y="113678"/>
                  </a:lnTo>
                  <a:lnTo>
                    <a:pt x="186975" y="127399"/>
                  </a:lnTo>
                  <a:lnTo>
                    <a:pt x="183081" y="140052"/>
                  </a:lnTo>
                  <a:lnTo>
                    <a:pt x="178148" y="151993"/>
                  </a:lnTo>
                  <a:lnTo>
                    <a:pt x="170185" y="162291"/>
                  </a:lnTo>
                  <a:lnTo>
                    <a:pt x="160202" y="171494"/>
                  </a:lnTo>
                  <a:lnTo>
                    <a:pt x="148872" y="179966"/>
                  </a:lnTo>
                  <a:lnTo>
                    <a:pt x="136644" y="187952"/>
                  </a:lnTo>
                  <a:lnTo>
                    <a:pt x="123817" y="195613"/>
                  </a:lnTo>
                  <a:lnTo>
                    <a:pt x="110592" y="203057"/>
                  </a:lnTo>
                  <a:lnTo>
                    <a:pt x="97100" y="206851"/>
                  </a:lnTo>
                  <a:lnTo>
                    <a:pt x="83432" y="208212"/>
                  </a:lnTo>
                  <a:lnTo>
                    <a:pt x="42071" y="2074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00238" y="471071"/>
              <a:ext cx="114628" cy="137099"/>
            </a:xfrm>
            <a:custGeom>
              <a:avLst/>
              <a:gdLst/>
              <a:ahLst/>
              <a:cxnLst/>
              <a:rect l="0" t="0" r="0" b="0"/>
              <a:pathLst>
                <a:path w="114628" h="137099">
                  <a:moveTo>
                    <a:pt x="9451" y="33773"/>
                  </a:moveTo>
                  <a:lnTo>
                    <a:pt x="3868" y="56107"/>
                  </a:lnTo>
                  <a:lnTo>
                    <a:pt x="2223" y="67360"/>
                  </a:lnTo>
                  <a:lnTo>
                    <a:pt x="1126" y="79537"/>
                  </a:lnTo>
                  <a:lnTo>
                    <a:pt x="395" y="92329"/>
                  </a:lnTo>
                  <a:lnTo>
                    <a:pt x="1077" y="105532"/>
                  </a:lnTo>
                  <a:lnTo>
                    <a:pt x="2699" y="119008"/>
                  </a:lnTo>
                  <a:lnTo>
                    <a:pt x="4950" y="132667"/>
                  </a:lnTo>
                  <a:lnTo>
                    <a:pt x="5282" y="137098"/>
                  </a:lnTo>
                  <a:lnTo>
                    <a:pt x="4334" y="135378"/>
                  </a:lnTo>
                  <a:lnTo>
                    <a:pt x="2534" y="129557"/>
                  </a:lnTo>
                  <a:lnTo>
                    <a:pt x="1334" y="121001"/>
                  </a:lnTo>
                  <a:lnTo>
                    <a:pt x="534" y="110623"/>
                  </a:lnTo>
                  <a:lnTo>
                    <a:pt x="0" y="99030"/>
                  </a:lnTo>
                  <a:lnTo>
                    <a:pt x="813" y="86627"/>
                  </a:lnTo>
                  <a:lnTo>
                    <a:pt x="2524" y="73683"/>
                  </a:lnTo>
                  <a:lnTo>
                    <a:pt x="4833" y="60380"/>
                  </a:lnTo>
                  <a:lnTo>
                    <a:pt x="7541" y="48005"/>
                  </a:lnTo>
                  <a:lnTo>
                    <a:pt x="10515" y="36249"/>
                  </a:lnTo>
                  <a:lnTo>
                    <a:pt x="13666" y="24906"/>
                  </a:lnTo>
                  <a:lnTo>
                    <a:pt x="19273" y="16176"/>
                  </a:lnTo>
                  <a:lnTo>
                    <a:pt x="26516" y="9187"/>
                  </a:lnTo>
                  <a:lnTo>
                    <a:pt x="34851" y="3359"/>
                  </a:lnTo>
                  <a:lnTo>
                    <a:pt x="45082" y="642"/>
                  </a:lnTo>
                  <a:lnTo>
                    <a:pt x="56578" y="0"/>
                  </a:lnTo>
                  <a:lnTo>
                    <a:pt x="114627" y="127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69348" y="483809"/>
              <a:ext cx="109500" cy="137209"/>
            </a:xfrm>
            <a:custGeom>
              <a:avLst/>
              <a:gdLst/>
              <a:ahLst/>
              <a:cxnLst/>
              <a:rect l="0" t="0" r="0" b="0"/>
              <a:pathLst>
                <a:path w="109500" h="137209">
                  <a:moveTo>
                    <a:pt x="19140" y="0"/>
                  </a:moveTo>
                  <a:lnTo>
                    <a:pt x="4501" y="43917"/>
                  </a:lnTo>
                  <a:lnTo>
                    <a:pt x="2369" y="54988"/>
                  </a:lnTo>
                  <a:lnTo>
                    <a:pt x="948" y="67043"/>
                  </a:lnTo>
                  <a:lnTo>
                    <a:pt x="0" y="79754"/>
                  </a:lnTo>
                  <a:lnTo>
                    <a:pt x="537" y="91734"/>
                  </a:lnTo>
                  <a:lnTo>
                    <a:pt x="2064" y="103226"/>
                  </a:lnTo>
                  <a:lnTo>
                    <a:pt x="4250" y="114394"/>
                  </a:lnTo>
                  <a:lnTo>
                    <a:pt x="9213" y="123007"/>
                  </a:lnTo>
                  <a:lnTo>
                    <a:pt x="16028" y="129918"/>
                  </a:lnTo>
                  <a:lnTo>
                    <a:pt x="24077" y="135694"/>
                  </a:lnTo>
                  <a:lnTo>
                    <a:pt x="32949" y="137208"/>
                  </a:lnTo>
                  <a:lnTo>
                    <a:pt x="42370" y="135880"/>
                  </a:lnTo>
                  <a:lnTo>
                    <a:pt x="52156" y="132657"/>
                  </a:lnTo>
                  <a:lnTo>
                    <a:pt x="61017" y="128171"/>
                  </a:lnTo>
                  <a:lnTo>
                    <a:pt x="69262" y="122843"/>
                  </a:lnTo>
                  <a:lnTo>
                    <a:pt x="77096" y="116954"/>
                  </a:lnTo>
                  <a:lnTo>
                    <a:pt x="84656" y="109522"/>
                  </a:lnTo>
                  <a:lnTo>
                    <a:pt x="92033" y="101062"/>
                  </a:lnTo>
                  <a:lnTo>
                    <a:pt x="99288" y="91916"/>
                  </a:lnTo>
                  <a:lnTo>
                    <a:pt x="104125" y="81144"/>
                  </a:lnTo>
                  <a:lnTo>
                    <a:pt x="107349" y="69288"/>
                  </a:lnTo>
                  <a:lnTo>
                    <a:pt x="109499" y="56710"/>
                  </a:lnTo>
                  <a:lnTo>
                    <a:pt x="108595" y="44818"/>
                  </a:lnTo>
                  <a:lnTo>
                    <a:pt x="105655" y="33385"/>
                  </a:lnTo>
                  <a:lnTo>
                    <a:pt x="101358" y="22256"/>
                  </a:lnTo>
                  <a:lnTo>
                    <a:pt x="93818" y="14838"/>
                  </a:lnTo>
                  <a:lnTo>
                    <a:pt x="84118" y="9892"/>
                  </a:lnTo>
                  <a:lnTo>
                    <a:pt x="40175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77805" y="326045"/>
              <a:ext cx="160807" cy="280746"/>
            </a:xfrm>
            <a:custGeom>
              <a:avLst/>
              <a:gdLst/>
              <a:ahLst/>
              <a:cxnLst/>
              <a:rect l="0" t="0" r="0" b="0"/>
              <a:pathLst>
                <a:path w="160807" h="280746">
                  <a:moveTo>
                    <a:pt x="0" y="0"/>
                  </a:moveTo>
                  <a:lnTo>
                    <a:pt x="0" y="78779"/>
                  </a:lnTo>
                  <a:lnTo>
                    <a:pt x="1169" y="94589"/>
                  </a:lnTo>
                  <a:lnTo>
                    <a:pt x="3116" y="108636"/>
                  </a:lnTo>
                  <a:lnTo>
                    <a:pt x="5583" y="121506"/>
                  </a:lnTo>
                  <a:lnTo>
                    <a:pt x="7228" y="135929"/>
                  </a:lnTo>
                  <a:lnTo>
                    <a:pt x="8325" y="151388"/>
                  </a:lnTo>
                  <a:lnTo>
                    <a:pt x="9055" y="167537"/>
                  </a:lnTo>
                  <a:lnTo>
                    <a:pt x="9868" y="201062"/>
                  </a:lnTo>
                  <a:lnTo>
                    <a:pt x="10432" y="268728"/>
                  </a:lnTo>
                  <a:lnTo>
                    <a:pt x="10480" y="257722"/>
                  </a:lnTo>
                  <a:lnTo>
                    <a:pt x="12829" y="247775"/>
                  </a:lnTo>
                  <a:lnTo>
                    <a:pt x="16733" y="236469"/>
                  </a:lnTo>
                  <a:lnTo>
                    <a:pt x="21673" y="224258"/>
                  </a:lnTo>
                  <a:lnTo>
                    <a:pt x="28472" y="213779"/>
                  </a:lnTo>
                  <a:lnTo>
                    <a:pt x="36511" y="204457"/>
                  </a:lnTo>
                  <a:lnTo>
                    <a:pt x="45376" y="195904"/>
                  </a:lnTo>
                  <a:lnTo>
                    <a:pt x="55960" y="190202"/>
                  </a:lnTo>
                  <a:lnTo>
                    <a:pt x="67691" y="186401"/>
                  </a:lnTo>
                  <a:lnTo>
                    <a:pt x="80186" y="183867"/>
                  </a:lnTo>
                  <a:lnTo>
                    <a:pt x="92022" y="183347"/>
                  </a:lnTo>
                  <a:lnTo>
                    <a:pt x="103418" y="184168"/>
                  </a:lnTo>
                  <a:lnTo>
                    <a:pt x="114522" y="185884"/>
                  </a:lnTo>
                  <a:lnTo>
                    <a:pt x="124261" y="189366"/>
                  </a:lnTo>
                  <a:lnTo>
                    <a:pt x="133092" y="194024"/>
                  </a:lnTo>
                  <a:lnTo>
                    <a:pt x="141316" y="199467"/>
                  </a:lnTo>
                  <a:lnTo>
                    <a:pt x="147967" y="206601"/>
                  </a:lnTo>
                  <a:lnTo>
                    <a:pt x="153570" y="214863"/>
                  </a:lnTo>
                  <a:lnTo>
                    <a:pt x="158474" y="223877"/>
                  </a:lnTo>
                  <a:lnTo>
                    <a:pt x="160574" y="233392"/>
                  </a:lnTo>
                  <a:lnTo>
                    <a:pt x="160806" y="243241"/>
                  </a:lnTo>
                  <a:lnTo>
                    <a:pt x="159792" y="253313"/>
                  </a:lnTo>
                  <a:lnTo>
                    <a:pt x="155610" y="261197"/>
                  </a:lnTo>
                  <a:lnTo>
                    <a:pt x="149316" y="267621"/>
                  </a:lnTo>
                  <a:lnTo>
                    <a:pt x="141615" y="273072"/>
                  </a:lnTo>
                  <a:lnTo>
                    <a:pt x="131806" y="276707"/>
                  </a:lnTo>
                  <a:lnTo>
                    <a:pt x="120592" y="279130"/>
                  </a:lnTo>
                  <a:lnTo>
                    <a:pt x="108441" y="280745"/>
                  </a:lnTo>
                  <a:lnTo>
                    <a:pt x="95667" y="280653"/>
                  </a:lnTo>
                  <a:lnTo>
                    <a:pt x="82476" y="279423"/>
                  </a:lnTo>
                  <a:lnTo>
                    <a:pt x="69007" y="277435"/>
                  </a:lnTo>
                  <a:lnTo>
                    <a:pt x="57691" y="273772"/>
                  </a:lnTo>
                  <a:lnTo>
                    <a:pt x="47810" y="268993"/>
                  </a:lnTo>
                  <a:lnTo>
                    <a:pt x="21035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84937" y="473291"/>
              <a:ext cx="171502" cy="136730"/>
            </a:xfrm>
            <a:custGeom>
              <a:avLst/>
              <a:gdLst/>
              <a:ahLst/>
              <a:cxnLst/>
              <a:rect l="0" t="0" r="0" b="0"/>
              <a:pathLst>
                <a:path w="171502" h="136730">
                  <a:moveTo>
                    <a:pt x="171501" y="0"/>
                  </a:moveTo>
                  <a:lnTo>
                    <a:pt x="143584" y="0"/>
                  </a:lnTo>
                  <a:lnTo>
                    <a:pt x="131855" y="1169"/>
                  </a:lnTo>
                  <a:lnTo>
                    <a:pt x="120529" y="3117"/>
                  </a:lnTo>
                  <a:lnTo>
                    <a:pt x="109473" y="5584"/>
                  </a:lnTo>
                  <a:lnTo>
                    <a:pt x="97428" y="9566"/>
                  </a:lnTo>
                  <a:lnTo>
                    <a:pt x="84723" y="14558"/>
                  </a:lnTo>
                  <a:lnTo>
                    <a:pt x="71579" y="20223"/>
                  </a:lnTo>
                  <a:lnTo>
                    <a:pt x="60479" y="26337"/>
                  </a:lnTo>
                  <a:lnTo>
                    <a:pt x="50742" y="32750"/>
                  </a:lnTo>
                  <a:lnTo>
                    <a:pt x="41913" y="39363"/>
                  </a:lnTo>
                  <a:lnTo>
                    <a:pt x="33690" y="47277"/>
                  </a:lnTo>
                  <a:lnTo>
                    <a:pt x="25870" y="56059"/>
                  </a:lnTo>
                  <a:lnTo>
                    <a:pt x="18320" y="65420"/>
                  </a:lnTo>
                  <a:lnTo>
                    <a:pt x="12118" y="75166"/>
                  </a:lnTo>
                  <a:lnTo>
                    <a:pt x="6815" y="85170"/>
                  </a:lnTo>
                  <a:lnTo>
                    <a:pt x="2111" y="95344"/>
                  </a:lnTo>
                  <a:lnTo>
                    <a:pt x="143" y="105633"/>
                  </a:lnTo>
                  <a:lnTo>
                    <a:pt x="0" y="115999"/>
                  </a:lnTo>
                  <a:lnTo>
                    <a:pt x="1073" y="126415"/>
                  </a:lnTo>
                  <a:lnTo>
                    <a:pt x="5295" y="131022"/>
                  </a:lnTo>
                  <a:lnTo>
                    <a:pt x="11615" y="131755"/>
                  </a:lnTo>
                  <a:lnTo>
                    <a:pt x="19334" y="129908"/>
                  </a:lnTo>
                  <a:lnTo>
                    <a:pt x="27986" y="125170"/>
                  </a:lnTo>
                  <a:lnTo>
                    <a:pt x="37260" y="118505"/>
                  </a:lnTo>
                  <a:lnTo>
                    <a:pt x="46949" y="110556"/>
                  </a:lnTo>
                  <a:lnTo>
                    <a:pt x="56913" y="101751"/>
                  </a:lnTo>
                  <a:lnTo>
                    <a:pt x="77334" y="82619"/>
                  </a:lnTo>
                  <a:lnTo>
                    <a:pt x="86520" y="72609"/>
                  </a:lnTo>
                  <a:lnTo>
                    <a:pt x="94980" y="62429"/>
                  </a:lnTo>
                  <a:lnTo>
                    <a:pt x="102958" y="52137"/>
                  </a:lnTo>
                  <a:lnTo>
                    <a:pt x="110614" y="42939"/>
                  </a:lnTo>
                  <a:lnTo>
                    <a:pt x="118055" y="34469"/>
                  </a:lnTo>
                  <a:lnTo>
                    <a:pt x="125353" y="26485"/>
                  </a:lnTo>
                  <a:lnTo>
                    <a:pt x="129050" y="24669"/>
                  </a:lnTo>
                  <a:lnTo>
                    <a:pt x="130345" y="26964"/>
                  </a:lnTo>
                  <a:lnTo>
                    <a:pt x="130041" y="31999"/>
                  </a:lnTo>
                  <a:lnTo>
                    <a:pt x="129702" y="53176"/>
                  </a:lnTo>
                  <a:lnTo>
                    <a:pt x="129612" y="67004"/>
                  </a:lnTo>
                  <a:lnTo>
                    <a:pt x="130720" y="79728"/>
                  </a:lnTo>
                  <a:lnTo>
                    <a:pt x="132628" y="91717"/>
                  </a:lnTo>
                  <a:lnTo>
                    <a:pt x="135068" y="103215"/>
                  </a:lnTo>
                  <a:lnTo>
                    <a:pt x="139032" y="113218"/>
                  </a:lnTo>
                  <a:lnTo>
                    <a:pt x="144012" y="122224"/>
                  </a:lnTo>
                  <a:lnTo>
                    <a:pt x="160984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09026" y="326045"/>
              <a:ext cx="143883" cy="286915"/>
            </a:xfrm>
            <a:custGeom>
              <a:avLst/>
              <a:gdLst/>
              <a:ahLst/>
              <a:cxnLst/>
              <a:rect l="0" t="0" r="0" b="0"/>
              <a:pathLst>
                <a:path w="143883" h="286915">
                  <a:moveTo>
                    <a:pt x="21036" y="0"/>
                  </a:moveTo>
                  <a:lnTo>
                    <a:pt x="21036" y="174230"/>
                  </a:lnTo>
                  <a:lnTo>
                    <a:pt x="22204" y="189777"/>
                  </a:lnTo>
                  <a:lnTo>
                    <a:pt x="24152" y="203647"/>
                  </a:lnTo>
                  <a:lnTo>
                    <a:pt x="26619" y="216399"/>
                  </a:lnTo>
                  <a:lnTo>
                    <a:pt x="28264" y="229576"/>
                  </a:lnTo>
                  <a:lnTo>
                    <a:pt x="29360" y="243034"/>
                  </a:lnTo>
                  <a:lnTo>
                    <a:pt x="30091" y="256681"/>
                  </a:lnTo>
                  <a:lnTo>
                    <a:pt x="29410" y="262273"/>
                  </a:lnTo>
                  <a:lnTo>
                    <a:pt x="27787" y="262496"/>
                  </a:lnTo>
                  <a:lnTo>
                    <a:pt x="25537" y="259138"/>
                  </a:lnTo>
                  <a:lnTo>
                    <a:pt x="25205" y="253394"/>
                  </a:lnTo>
                  <a:lnTo>
                    <a:pt x="26152" y="246058"/>
                  </a:lnTo>
                  <a:lnTo>
                    <a:pt x="27953" y="237662"/>
                  </a:lnTo>
                  <a:lnTo>
                    <a:pt x="30321" y="228559"/>
                  </a:lnTo>
                  <a:lnTo>
                    <a:pt x="33069" y="218984"/>
                  </a:lnTo>
                  <a:lnTo>
                    <a:pt x="36070" y="209095"/>
                  </a:lnTo>
                  <a:lnTo>
                    <a:pt x="40408" y="200165"/>
                  </a:lnTo>
                  <a:lnTo>
                    <a:pt x="45636" y="191874"/>
                  </a:lnTo>
                  <a:lnTo>
                    <a:pt x="51460" y="184010"/>
                  </a:lnTo>
                  <a:lnTo>
                    <a:pt x="60016" y="178767"/>
                  </a:lnTo>
                  <a:lnTo>
                    <a:pt x="70395" y="175272"/>
                  </a:lnTo>
                  <a:lnTo>
                    <a:pt x="81989" y="172942"/>
                  </a:lnTo>
                  <a:lnTo>
                    <a:pt x="93224" y="173726"/>
                  </a:lnTo>
                  <a:lnTo>
                    <a:pt x="104220" y="176586"/>
                  </a:lnTo>
                  <a:lnTo>
                    <a:pt x="115056" y="180829"/>
                  </a:lnTo>
                  <a:lnTo>
                    <a:pt x="123449" y="187164"/>
                  </a:lnTo>
                  <a:lnTo>
                    <a:pt x="130213" y="194894"/>
                  </a:lnTo>
                  <a:lnTo>
                    <a:pt x="135891" y="203552"/>
                  </a:lnTo>
                  <a:lnTo>
                    <a:pt x="139676" y="213999"/>
                  </a:lnTo>
                  <a:lnTo>
                    <a:pt x="142200" y="225638"/>
                  </a:lnTo>
                  <a:lnTo>
                    <a:pt x="143882" y="238072"/>
                  </a:lnTo>
                  <a:lnTo>
                    <a:pt x="142666" y="248699"/>
                  </a:lnTo>
                  <a:lnTo>
                    <a:pt x="139519" y="258120"/>
                  </a:lnTo>
                  <a:lnTo>
                    <a:pt x="135083" y="266739"/>
                  </a:lnTo>
                  <a:lnTo>
                    <a:pt x="128620" y="273653"/>
                  </a:lnTo>
                  <a:lnTo>
                    <a:pt x="120805" y="279431"/>
                  </a:lnTo>
                  <a:lnTo>
                    <a:pt x="112090" y="284452"/>
                  </a:lnTo>
                  <a:lnTo>
                    <a:pt x="100436" y="286630"/>
                  </a:lnTo>
                  <a:lnTo>
                    <a:pt x="86824" y="286914"/>
                  </a:lnTo>
                  <a:lnTo>
                    <a:pt x="71907" y="285934"/>
                  </a:lnTo>
                  <a:lnTo>
                    <a:pt x="58455" y="284113"/>
                  </a:lnTo>
                  <a:lnTo>
                    <a:pt x="45982" y="281730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50931" y="483809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10518" y="0"/>
                  </a:moveTo>
                  <a:lnTo>
                    <a:pt x="4934" y="16750"/>
                  </a:lnTo>
                  <a:lnTo>
                    <a:pt x="3290" y="26359"/>
                  </a:lnTo>
                  <a:lnTo>
                    <a:pt x="2193" y="37439"/>
                  </a:lnTo>
                  <a:lnTo>
                    <a:pt x="1462" y="49501"/>
                  </a:lnTo>
                  <a:lnTo>
                    <a:pt x="650" y="75367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56578" y="357598"/>
              <a:ext cx="20565" cy="305011"/>
            </a:xfrm>
            <a:custGeom>
              <a:avLst/>
              <a:gdLst/>
              <a:ahLst/>
              <a:cxnLst/>
              <a:rect l="0" t="0" r="0" b="0"/>
              <a:pathLst>
                <a:path w="20565" h="305011">
                  <a:moveTo>
                    <a:pt x="20564" y="0"/>
                  </a:moveTo>
                  <a:lnTo>
                    <a:pt x="14981" y="22334"/>
                  </a:lnTo>
                  <a:lnTo>
                    <a:pt x="13336" y="33587"/>
                  </a:lnTo>
                  <a:lnTo>
                    <a:pt x="12240" y="45764"/>
                  </a:lnTo>
                  <a:lnTo>
                    <a:pt x="11509" y="58556"/>
                  </a:lnTo>
                  <a:lnTo>
                    <a:pt x="9853" y="74096"/>
                  </a:lnTo>
                  <a:lnTo>
                    <a:pt x="4897" y="110061"/>
                  </a:lnTo>
                  <a:lnTo>
                    <a:pt x="3108" y="127130"/>
                  </a:lnTo>
                  <a:lnTo>
                    <a:pt x="1915" y="143185"/>
                  </a:lnTo>
                  <a:lnTo>
                    <a:pt x="1119" y="158562"/>
                  </a:lnTo>
                  <a:lnTo>
                    <a:pt x="236" y="191229"/>
                  </a:lnTo>
                  <a:lnTo>
                    <a:pt x="0" y="208121"/>
                  </a:lnTo>
                  <a:lnTo>
                    <a:pt x="1012" y="224057"/>
                  </a:lnTo>
                  <a:lnTo>
                    <a:pt x="2855" y="239355"/>
                  </a:lnTo>
                  <a:lnTo>
                    <a:pt x="20564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13871" y="462774"/>
              <a:ext cx="10519" cy="168282"/>
            </a:xfrm>
            <a:custGeom>
              <a:avLst/>
              <a:gdLst/>
              <a:ahLst/>
              <a:cxnLst/>
              <a:rect l="0" t="0" r="0" b="0"/>
              <a:pathLst>
                <a:path w="10519" h="168282">
                  <a:moveTo>
                    <a:pt x="10518" y="0"/>
                  </a:moveTo>
                  <a:lnTo>
                    <a:pt x="10518" y="67612"/>
                  </a:lnTo>
                  <a:lnTo>
                    <a:pt x="9349" y="82470"/>
                  </a:lnTo>
                  <a:lnTo>
                    <a:pt x="7402" y="98219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98012" y="441739"/>
              <a:ext cx="10519" cy="168282"/>
            </a:xfrm>
            <a:custGeom>
              <a:avLst/>
              <a:gdLst/>
              <a:ahLst/>
              <a:cxnLst/>
              <a:rect l="0" t="0" r="0" b="0"/>
              <a:pathLst>
                <a:path w="10519" h="168282">
                  <a:moveTo>
                    <a:pt x="10518" y="0"/>
                  </a:moveTo>
                  <a:lnTo>
                    <a:pt x="10518" y="64139"/>
                  </a:lnTo>
                  <a:lnTo>
                    <a:pt x="9349" y="78987"/>
                  </a:lnTo>
                  <a:lnTo>
                    <a:pt x="7401" y="93559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34906" y="525879"/>
              <a:ext cx="189318" cy="21037"/>
            </a:xfrm>
            <a:custGeom>
              <a:avLst/>
              <a:gdLst/>
              <a:ahLst/>
              <a:cxnLst/>
              <a:rect l="0" t="0" r="0" b="0"/>
              <a:pathLst>
                <a:path w="189318" h="21037">
                  <a:moveTo>
                    <a:pt x="0" y="0"/>
                  </a:moveTo>
                  <a:lnTo>
                    <a:pt x="16751" y="5584"/>
                  </a:lnTo>
                  <a:lnTo>
                    <a:pt x="26359" y="7229"/>
                  </a:lnTo>
                  <a:lnTo>
                    <a:pt x="37440" y="8325"/>
                  </a:lnTo>
                  <a:lnTo>
                    <a:pt x="49501" y="9056"/>
                  </a:lnTo>
                  <a:lnTo>
                    <a:pt x="75368" y="9868"/>
                  </a:lnTo>
                  <a:lnTo>
                    <a:pt x="88810" y="10085"/>
                  </a:lnTo>
                  <a:lnTo>
                    <a:pt x="101277" y="11398"/>
                  </a:lnTo>
                  <a:lnTo>
                    <a:pt x="113094" y="13442"/>
                  </a:lnTo>
                  <a:lnTo>
                    <a:pt x="124479" y="15973"/>
                  </a:lnTo>
                  <a:lnTo>
                    <a:pt x="136742" y="17661"/>
                  </a:lnTo>
                  <a:lnTo>
                    <a:pt x="149593" y="18786"/>
                  </a:lnTo>
                  <a:lnTo>
                    <a:pt x="189317" y="210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03188" y="504844"/>
              <a:ext cx="115695" cy="42072"/>
            </a:xfrm>
            <a:custGeom>
              <a:avLst/>
              <a:gdLst/>
              <a:ahLst/>
              <a:cxnLst/>
              <a:rect l="0" t="0" r="0" b="0"/>
              <a:pathLst>
                <a:path w="115695" h="42072">
                  <a:moveTo>
                    <a:pt x="0" y="0"/>
                  </a:moveTo>
                  <a:lnTo>
                    <a:pt x="16750" y="11167"/>
                  </a:lnTo>
                  <a:lnTo>
                    <a:pt x="25190" y="15625"/>
                  </a:lnTo>
                  <a:lnTo>
                    <a:pt x="34323" y="19766"/>
                  </a:lnTo>
                  <a:lnTo>
                    <a:pt x="43917" y="23695"/>
                  </a:lnTo>
                  <a:lnTo>
                    <a:pt x="53819" y="27483"/>
                  </a:lnTo>
                  <a:lnTo>
                    <a:pt x="63926" y="31177"/>
                  </a:lnTo>
                  <a:lnTo>
                    <a:pt x="115694" y="420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08364" y="473291"/>
              <a:ext cx="42071" cy="347082"/>
            </a:xfrm>
            <a:custGeom>
              <a:avLst/>
              <a:gdLst/>
              <a:ahLst/>
              <a:cxnLst/>
              <a:rect l="0" t="0" r="0" b="0"/>
              <a:pathLst>
                <a:path w="42071" h="347082">
                  <a:moveTo>
                    <a:pt x="42070" y="0"/>
                  </a:moveTo>
                  <a:lnTo>
                    <a:pt x="36487" y="27917"/>
                  </a:lnTo>
                  <a:lnTo>
                    <a:pt x="34842" y="41984"/>
                  </a:lnTo>
                  <a:lnTo>
                    <a:pt x="33746" y="57205"/>
                  </a:lnTo>
                  <a:lnTo>
                    <a:pt x="33015" y="73196"/>
                  </a:lnTo>
                  <a:lnTo>
                    <a:pt x="31359" y="89699"/>
                  </a:lnTo>
                  <a:lnTo>
                    <a:pt x="29086" y="106544"/>
                  </a:lnTo>
                  <a:lnTo>
                    <a:pt x="26402" y="123618"/>
                  </a:lnTo>
                  <a:lnTo>
                    <a:pt x="23445" y="138506"/>
                  </a:lnTo>
                  <a:lnTo>
                    <a:pt x="20304" y="151937"/>
                  </a:lnTo>
                  <a:lnTo>
                    <a:pt x="17042" y="164397"/>
                  </a:lnTo>
                  <a:lnTo>
                    <a:pt x="14867" y="179716"/>
                  </a:lnTo>
                  <a:lnTo>
                    <a:pt x="13417" y="196940"/>
                  </a:lnTo>
                  <a:lnTo>
                    <a:pt x="12451" y="215434"/>
                  </a:lnTo>
                  <a:lnTo>
                    <a:pt x="10638" y="232438"/>
                  </a:lnTo>
                  <a:lnTo>
                    <a:pt x="8260" y="248449"/>
                  </a:lnTo>
                  <a:lnTo>
                    <a:pt x="5507" y="263797"/>
                  </a:lnTo>
                  <a:lnTo>
                    <a:pt x="3671" y="278703"/>
                  </a:lnTo>
                  <a:lnTo>
                    <a:pt x="2447" y="293316"/>
                  </a:lnTo>
                  <a:lnTo>
                    <a:pt x="0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355942" y="378633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945755" y="410186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76646" y="399668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76646" y="546915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10517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186832" y="148626"/>
            <a:ext cx="3407702" cy="776923"/>
            <a:chOff x="3186832" y="148626"/>
            <a:chExt cx="3407702" cy="776923"/>
          </a:xfrm>
        </p:grpSpPr>
        <p:sp>
          <p:nvSpPr>
            <p:cNvPr id="21" name="Freeform 20"/>
            <p:cNvSpPr/>
            <p:nvPr/>
          </p:nvSpPr>
          <p:spPr>
            <a:xfrm>
              <a:off x="3334078" y="148626"/>
              <a:ext cx="168283" cy="324666"/>
            </a:xfrm>
            <a:custGeom>
              <a:avLst/>
              <a:gdLst/>
              <a:ahLst/>
              <a:cxnLst/>
              <a:rect l="0" t="0" r="0" b="0"/>
              <a:pathLst>
                <a:path w="168283" h="324666">
                  <a:moveTo>
                    <a:pt x="168282" y="61725"/>
                  </a:moveTo>
                  <a:lnTo>
                    <a:pt x="162698" y="39392"/>
                  </a:lnTo>
                  <a:lnTo>
                    <a:pt x="158716" y="30476"/>
                  </a:lnTo>
                  <a:lnTo>
                    <a:pt x="153724" y="22194"/>
                  </a:lnTo>
                  <a:lnTo>
                    <a:pt x="148059" y="14336"/>
                  </a:lnTo>
                  <a:lnTo>
                    <a:pt x="139608" y="9097"/>
                  </a:lnTo>
                  <a:lnTo>
                    <a:pt x="129299" y="5605"/>
                  </a:lnTo>
                  <a:lnTo>
                    <a:pt x="117753" y="3277"/>
                  </a:lnTo>
                  <a:lnTo>
                    <a:pt x="105380" y="1724"/>
                  </a:lnTo>
                  <a:lnTo>
                    <a:pt x="92457" y="690"/>
                  </a:lnTo>
                  <a:lnTo>
                    <a:pt x="79167" y="0"/>
                  </a:lnTo>
                  <a:lnTo>
                    <a:pt x="66802" y="1877"/>
                  </a:lnTo>
                  <a:lnTo>
                    <a:pt x="55052" y="5466"/>
                  </a:lnTo>
                  <a:lnTo>
                    <a:pt x="43713" y="10196"/>
                  </a:lnTo>
                  <a:lnTo>
                    <a:pt x="33817" y="18023"/>
                  </a:lnTo>
                  <a:lnTo>
                    <a:pt x="24882" y="27916"/>
                  </a:lnTo>
                  <a:lnTo>
                    <a:pt x="16588" y="39186"/>
                  </a:lnTo>
                  <a:lnTo>
                    <a:pt x="11059" y="51374"/>
                  </a:lnTo>
                  <a:lnTo>
                    <a:pt x="7372" y="64173"/>
                  </a:lnTo>
                  <a:lnTo>
                    <a:pt x="4915" y="77381"/>
                  </a:lnTo>
                  <a:lnTo>
                    <a:pt x="3277" y="92029"/>
                  </a:lnTo>
                  <a:lnTo>
                    <a:pt x="2185" y="107637"/>
                  </a:lnTo>
                  <a:lnTo>
                    <a:pt x="1456" y="123886"/>
                  </a:lnTo>
                  <a:lnTo>
                    <a:pt x="647" y="157522"/>
                  </a:lnTo>
                  <a:lnTo>
                    <a:pt x="432" y="174672"/>
                  </a:lnTo>
                  <a:lnTo>
                    <a:pt x="1457" y="190780"/>
                  </a:lnTo>
                  <a:lnTo>
                    <a:pt x="3308" y="206193"/>
                  </a:lnTo>
                  <a:lnTo>
                    <a:pt x="5711" y="221143"/>
                  </a:lnTo>
                  <a:lnTo>
                    <a:pt x="7313" y="235784"/>
                  </a:lnTo>
                  <a:lnTo>
                    <a:pt x="8381" y="250219"/>
                  </a:lnTo>
                  <a:lnTo>
                    <a:pt x="9093" y="264517"/>
                  </a:lnTo>
                  <a:lnTo>
                    <a:pt x="8400" y="277555"/>
                  </a:lnTo>
                  <a:lnTo>
                    <a:pt x="6768" y="289752"/>
                  </a:lnTo>
                  <a:lnTo>
                    <a:pt x="0" y="3246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60455" y="347080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0"/>
                  </a:moveTo>
                  <a:lnTo>
                    <a:pt x="27917" y="0"/>
                  </a:lnTo>
                  <a:lnTo>
                    <a:pt x="39647" y="1169"/>
                  </a:lnTo>
                  <a:lnTo>
                    <a:pt x="50972" y="3117"/>
                  </a:lnTo>
                  <a:lnTo>
                    <a:pt x="62028" y="5584"/>
                  </a:lnTo>
                  <a:lnTo>
                    <a:pt x="74074" y="7228"/>
                  </a:lnTo>
                  <a:lnTo>
                    <a:pt x="86778" y="8325"/>
                  </a:lnTo>
                  <a:lnTo>
                    <a:pt x="136729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475274" y="298878"/>
              <a:ext cx="132263" cy="132344"/>
            </a:xfrm>
            <a:custGeom>
              <a:avLst/>
              <a:gdLst/>
              <a:ahLst/>
              <a:cxnLst/>
              <a:rect l="0" t="0" r="0" b="0"/>
              <a:pathLst>
                <a:path w="132263" h="132344">
                  <a:moveTo>
                    <a:pt x="132262" y="27167"/>
                  </a:moveTo>
                  <a:lnTo>
                    <a:pt x="126679" y="10417"/>
                  </a:lnTo>
                  <a:lnTo>
                    <a:pt x="120359" y="5483"/>
                  </a:lnTo>
                  <a:lnTo>
                    <a:pt x="111472" y="2193"/>
                  </a:lnTo>
                  <a:lnTo>
                    <a:pt x="100873" y="0"/>
                  </a:lnTo>
                  <a:lnTo>
                    <a:pt x="89132" y="875"/>
                  </a:lnTo>
                  <a:lnTo>
                    <a:pt x="76630" y="3796"/>
                  </a:lnTo>
                  <a:lnTo>
                    <a:pt x="63621" y="8081"/>
                  </a:lnTo>
                  <a:lnTo>
                    <a:pt x="52611" y="14443"/>
                  </a:lnTo>
                  <a:lnTo>
                    <a:pt x="42934" y="22190"/>
                  </a:lnTo>
                  <a:lnTo>
                    <a:pt x="34145" y="30861"/>
                  </a:lnTo>
                  <a:lnTo>
                    <a:pt x="25949" y="41316"/>
                  </a:lnTo>
                  <a:lnTo>
                    <a:pt x="18148" y="52960"/>
                  </a:lnTo>
                  <a:lnTo>
                    <a:pt x="10610" y="65398"/>
                  </a:lnTo>
                  <a:lnTo>
                    <a:pt x="5584" y="78364"/>
                  </a:lnTo>
                  <a:lnTo>
                    <a:pt x="2234" y="91682"/>
                  </a:lnTo>
                  <a:lnTo>
                    <a:pt x="0" y="105236"/>
                  </a:lnTo>
                  <a:lnTo>
                    <a:pt x="3186" y="113103"/>
                  </a:lnTo>
                  <a:lnTo>
                    <a:pt x="9984" y="117179"/>
                  </a:lnTo>
                  <a:lnTo>
                    <a:pt x="19190" y="118728"/>
                  </a:lnTo>
                  <a:lnTo>
                    <a:pt x="27665" y="116255"/>
                  </a:lnTo>
                  <a:lnTo>
                    <a:pt x="35652" y="111100"/>
                  </a:lnTo>
                  <a:lnTo>
                    <a:pt x="43314" y="104157"/>
                  </a:lnTo>
                  <a:lnTo>
                    <a:pt x="50759" y="96023"/>
                  </a:lnTo>
                  <a:lnTo>
                    <a:pt x="58060" y="87095"/>
                  </a:lnTo>
                  <a:lnTo>
                    <a:pt x="65265" y="77636"/>
                  </a:lnTo>
                  <a:lnTo>
                    <a:pt x="70068" y="66656"/>
                  </a:lnTo>
                  <a:lnTo>
                    <a:pt x="73270" y="54662"/>
                  </a:lnTo>
                  <a:lnTo>
                    <a:pt x="75405" y="41991"/>
                  </a:lnTo>
                  <a:lnTo>
                    <a:pt x="77996" y="37050"/>
                  </a:lnTo>
                  <a:lnTo>
                    <a:pt x="80893" y="37261"/>
                  </a:lnTo>
                  <a:lnTo>
                    <a:pt x="83992" y="40908"/>
                  </a:lnTo>
                  <a:lnTo>
                    <a:pt x="87227" y="46846"/>
                  </a:lnTo>
                  <a:lnTo>
                    <a:pt x="90553" y="54310"/>
                  </a:lnTo>
                  <a:lnTo>
                    <a:pt x="93938" y="62791"/>
                  </a:lnTo>
                  <a:lnTo>
                    <a:pt x="100816" y="81565"/>
                  </a:lnTo>
                  <a:lnTo>
                    <a:pt x="104286" y="91479"/>
                  </a:lnTo>
                  <a:lnTo>
                    <a:pt x="108937" y="100426"/>
                  </a:lnTo>
                  <a:lnTo>
                    <a:pt x="114375" y="108728"/>
                  </a:lnTo>
                  <a:lnTo>
                    <a:pt x="132262" y="13234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670641" y="283975"/>
              <a:ext cx="115695" cy="129352"/>
            </a:xfrm>
            <a:custGeom>
              <a:avLst/>
              <a:gdLst/>
              <a:ahLst/>
              <a:cxnLst/>
              <a:rect l="0" t="0" r="0" b="0"/>
              <a:pathLst>
                <a:path w="115695" h="129352">
                  <a:moveTo>
                    <a:pt x="0" y="0"/>
                  </a:moveTo>
                  <a:lnTo>
                    <a:pt x="5584" y="16750"/>
                  </a:lnTo>
                  <a:lnTo>
                    <a:pt x="8397" y="26359"/>
                  </a:lnTo>
                  <a:lnTo>
                    <a:pt x="17940" y="61047"/>
                  </a:lnTo>
                  <a:lnTo>
                    <a:pt x="28169" y="95217"/>
                  </a:lnTo>
                  <a:lnTo>
                    <a:pt x="35113" y="121006"/>
                  </a:lnTo>
                  <a:lnTo>
                    <a:pt x="40938" y="127415"/>
                  </a:lnTo>
                  <a:lnTo>
                    <a:pt x="48327" y="129351"/>
                  </a:lnTo>
                  <a:lnTo>
                    <a:pt x="56759" y="128304"/>
                  </a:lnTo>
                  <a:lnTo>
                    <a:pt x="63550" y="124101"/>
                  </a:lnTo>
                  <a:lnTo>
                    <a:pt x="69245" y="117792"/>
                  </a:lnTo>
                  <a:lnTo>
                    <a:pt x="74210" y="110081"/>
                  </a:lnTo>
                  <a:lnTo>
                    <a:pt x="78689" y="101434"/>
                  </a:lnTo>
                  <a:lnTo>
                    <a:pt x="82844" y="92164"/>
                  </a:lnTo>
                  <a:lnTo>
                    <a:pt x="86782" y="82478"/>
                  </a:lnTo>
                  <a:lnTo>
                    <a:pt x="90577" y="72514"/>
                  </a:lnTo>
                  <a:lnTo>
                    <a:pt x="94274" y="62366"/>
                  </a:lnTo>
                  <a:lnTo>
                    <a:pt x="115694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856620" y="326045"/>
              <a:ext cx="98204" cy="124924"/>
            </a:xfrm>
            <a:custGeom>
              <a:avLst/>
              <a:gdLst/>
              <a:ahLst/>
              <a:cxnLst/>
              <a:rect l="0" t="0" r="0" b="0"/>
              <a:pathLst>
                <a:path w="98204" h="124924">
                  <a:moveTo>
                    <a:pt x="34891" y="0"/>
                  </a:moveTo>
                  <a:lnTo>
                    <a:pt x="23724" y="22334"/>
                  </a:lnTo>
                  <a:lnTo>
                    <a:pt x="19266" y="32418"/>
                  </a:lnTo>
                  <a:lnTo>
                    <a:pt x="15125" y="42648"/>
                  </a:lnTo>
                  <a:lnTo>
                    <a:pt x="7408" y="63362"/>
                  </a:lnTo>
                  <a:lnTo>
                    <a:pt x="83" y="84255"/>
                  </a:lnTo>
                  <a:lnTo>
                    <a:pt x="0" y="94734"/>
                  </a:lnTo>
                  <a:lnTo>
                    <a:pt x="2281" y="105227"/>
                  </a:lnTo>
                  <a:lnTo>
                    <a:pt x="6139" y="115727"/>
                  </a:lnTo>
                  <a:lnTo>
                    <a:pt x="13386" y="121559"/>
                  </a:lnTo>
                  <a:lnTo>
                    <a:pt x="22892" y="124279"/>
                  </a:lnTo>
                  <a:lnTo>
                    <a:pt x="33903" y="124923"/>
                  </a:lnTo>
                  <a:lnTo>
                    <a:pt x="44750" y="123015"/>
                  </a:lnTo>
                  <a:lnTo>
                    <a:pt x="55487" y="119406"/>
                  </a:lnTo>
                  <a:lnTo>
                    <a:pt x="66151" y="114663"/>
                  </a:lnTo>
                  <a:lnTo>
                    <a:pt x="75598" y="107995"/>
                  </a:lnTo>
                  <a:lnTo>
                    <a:pt x="84232" y="100043"/>
                  </a:lnTo>
                  <a:lnTo>
                    <a:pt x="92326" y="91237"/>
                  </a:lnTo>
                  <a:lnTo>
                    <a:pt x="96554" y="79522"/>
                  </a:lnTo>
                  <a:lnTo>
                    <a:pt x="98203" y="65870"/>
                  </a:lnTo>
                  <a:lnTo>
                    <a:pt x="98135" y="50925"/>
                  </a:lnTo>
                  <a:lnTo>
                    <a:pt x="93414" y="38624"/>
                  </a:lnTo>
                  <a:lnTo>
                    <a:pt x="85593" y="28087"/>
                  </a:lnTo>
                  <a:lnTo>
                    <a:pt x="75704" y="18725"/>
                  </a:lnTo>
                  <a:lnTo>
                    <a:pt x="65605" y="13652"/>
                  </a:lnTo>
                  <a:lnTo>
                    <a:pt x="55367" y="11438"/>
                  </a:lnTo>
                  <a:lnTo>
                    <a:pt x="3338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023155" y="315527"/>
              <a:ext cx="120779" cy="122616"/>
            </a:xfrm>
            <a:custGeom>
              <a:avLst/>
              <a:gdLst/>
              <a:ahLst/>
              <a:cxnLst/>
              <a:rect l="0" t="0" r="0" b="0"/>
              <a:pathLst>
                <a:path w="120779" h="122616">
                  <a:moveTo>
                    <a:pt x="15602" y="0"/>
                  </a:moveTo>
                  <a:lnTo>
                    <a:pt x="15602" y="119063"/>
                  </a:lnTo>
                  <a:lnTo>
                    <a:pt x="14434" y="122615"/>
                  </a:lnTo>
                  <a:lnTo>
                    <a:pt x="12486" y="119139"/>
                  </a:lnTo>
                  <a:lnTo>
                    <a:pt x="10019" y="110979"/>
                  </a:lnTo>
                  <a:lnTo>
                    <a:pt x="7205" y="99696"/>
                  </a:lnTo>
                  <a:lnTo>
                    <a:pt x="963" y="71577"/>
                  </a:lnTo>
                  <a:lnTo>
                    <a:pt x="0" y="58236"/>
                  </a:lnTo>
                  <a:lnTo>
                    <a:pt x="526" y="45836"/>
                  </a:lnTo>
                  <a:lnTo>
                    <a:pt x="2046" y="34063"/>
                  </a:lnTo>
                  <a:lnTo>
                    <a:pt x="7733" y="25046"/>
                  </a:lnTo>
                  <a:lnTo>
                    <a:pt x="16199" y="17866"/>
                  </a:lnTo>
                  <a:lnTo>
                    <a:pt x="26518" y="11911"/>
                  </a:lnTo>
                  <a:lnTo>
                    <a:pt x="38071" y="7941"/>
                  </a:lnTo>
                  <a:lnTo>
                    <a:pt x="50449" y="5294"/>
                  </a:lnTo>
                  <a:lnTo>
                    <a:pt x="63374" y="3530"/>
                  </a:lnTo>
                  <a:lnTo>
                    <a:pt x="75497" y="3522"/>
                  </a:lnTo>
                  <a:lnTo>
                    <a:pt x="87085" y="4685"/>
                  </a:lnTo>
                  <a:lnTo>
                    <a:pt x="120778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181581" y="315527"/>
              <a:ext cx="141153" cy="136730"/>
            </a:xfrm>
            <a:custGeom>
              <a:avLst/>
              <a:gdLst/>
              <a:ahLst/>
              <a:cxnLst/>
              <a:rect l="0" t="0" r="0" b="0"/>
              <a:pathLst>
                <a:path w="141153" h="136730">
                  <a:moveTo>
                    <a:pt x="120116" y="0"/>
                  </a:moveTo>
                  <a:lnTo>
                    <a:pt x="97782" y="0"/>
                  </a:lnTo>
                  <a:lnTo>
                    <a:pt x="88866" y="2338"/>
                  </a:lnTo>
                  <a:lnTo>
                    <a:pt x="80585" y="6233"/>
                  </a:lnTo>
                  <a:lnTo>
                    <a:pt x="72727" y="11167"/>
                  </a:lnTo>
                  <a:lnTo>
                    <a:pt x="63982" y="17963"/>
                  </a:lnTo>
                  <a:lnTo>
                    <a:pt x="54646" y="25999"/>
                  </a:lnTo>
                  <a:lnTo>
                    <a:pt x="44917" y="34862"/>
                  </a:lnTo>
                  <a:lnTo>
                    <a:pt x="24757" y="54059"/>
                  </a:lnTo>
                  <a:lnTo>
                    <a:pt x="14473" y="64086"/>
                  </a:lnTo>
                  <a:lnTo>
                    <a:pt x="7617" y="75446"/>
                  </a:lnTo>
                  <a:lnTo>
                    <a:pt x="3047" y="87693"/>
                  </a:lnTo>
                  <a:lnTo>
                    <a:pt x="0" y="100533"/>
                  </a:lnTo>
                  <a:lnTo>
                    <a:pt x="2643" y="107924"/>
                  </a:lnTo>
                  <a:lnTo>
                    <a:pt x="9079" y="111682"/>
                  </a:lnTo>
                  <a:lnTo>
                    <a:pt x="18045" y="113020"/>
                  </a:lnTo>
                  <a:lnTo>
                    <a:pt x="27527" y="111574"/>
                  </a:lnTo>
                  <a:lnTo>
                    <a:pt x="37355" y="108273"/>
                  </a:lnTo>
                  <a:lnTo>
                    <a:pt x="47413" y="103735"/>
                  </a:lnTo>
                  <a:lnTo>
                    <a:pt x="56455" y="97204"/>
                  </a:lnTo>
                  <a:lnTo>
                    <a:pt x="64821" y="89344"/>
                  </a:lnTo>
                  <a:lnTo>
                    <a:pt x="72735" y="80598"/>
                  </a:lnTo>
                  <a:lnTo>
                    <a:pt x="79180" y="71261"/>
                  </a:lnTo>
                  <a:lnTo>
                    <a:pt x="84645" y="61531"/>
                  </a:lnTo>
                  <a:lnTo>
                    <a:pt x="89457" y="51539"/>
                  </a:lnTo>
                  <a:lnTo>
                    <a:pt x="92665" y="49551"/>
                  </a:lnTo>
                  <a:lnTo>
                    <a:pt x="94804" y="52901"/>
                  </a:lnTo>
                  <a:lnTo>
                    <a:pt x="96229" y="59808"/>
                  </a:lnTo>
                  <a:lnTo>
                    <a:pt x="98349" y="67919"/>
                  </a:lnTo>
                  <a:lnTo>
                    <a:pt x="100930" y="76833"/>
                  </a:lnTo>
                  <a:lnTo>
                    <a:pt x="103820" y="86280"/>
                  </a:lnTo>
                  <a:lnTo>
                    <a:pt x="108083" y="96085"/>
                  </a:lnTo>
                  <a:lnTo>
                    <a:pt x="113263" y="106127"/>
                  </a:lnTo>
                  <a:lnTo>
                    <a:pt x="141152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354285" y="241904"/>
              <a:ext cx="144429" cy="215740"/>
            </a:xfrm>
            <a:custGeom>
              <a:avLst/>
              <a:gdLst/>
              <a:ahLst/>
              <a:cxnLst/>
              <a:rect l="0" t="0" r="0" b="0"/>
              <a:pathLst>
                <a:path w="144429" h="215740">
                  <a:moveTo>
                    <a:pt x="21035" y="0"/>
                  </a:moveTo>
                  <a:lnTo>
                    <a:pt x="21035" y="124646"/>
                  </a:lnTo>
                  <a:lnTo>
                    <a:pt x="23372" y="133348"/>
                  </a:lnTo>
                  <a:lnTo>
                    <a:pt x="27268" y="136813"/>
                  </a:lnTo>
                  <a:lnTo>
                    <a:pt x="32202" y="136785"/>
                  </a:lnTo>
                  <a:lnTo>
                    <a:pt x="37829" y="133260"/>
                  </a:lnTo>
                  <a:lnTo>
                    <a:pt x="43917" y="127405"/>
                  </a:lnTo>
                  <a:lnTo>
                    <a:pt x="50313" y="119995"/>
                  </a:lnTo>
                  <a:lnTo>
                    <a:pt x="56915" y="112718"/>
                  </a:lnTo>
                  <a:lnTo>
                    <a:pt x="70482" y="98400"/>
                  </a:lnTo>
                  <a:lnTo>
                    <a:pt x="78541" y="95984"/>
                  </a:lnTo>
                  <a:lnTo>
                    <a:pt x="87420" y="96711"/>
                  </a:lnTo>
                  <a:lnTo>
                    <a:pt x="96844" y="99533"/>
                  </a:lnTo>
                  <a:lnTo>
                    <a:pt x="105465" y="103751"/>
                  </a:lnTo>
                  <a:lnTo>
                    <a:pt x="113549" y="108901"/>
                  </a:lnTo>
                  <a:lnTo>
                    <a:pt x="121276" y="114671"/>
                  </a:lnTo>
                  <a:lnTo>
                    <a:pt x="127596" y="122024"/>
                  </a:lnTo>
                  <a:lnTo>
                    <a:pt x="132977" y="130431"/>
                  </a:lnTo>
                  <a:lnTo>
                    <a:pt x="137734" y="139542"/>
                  </a:lnTo>
                  <a:lnTo>
                    <a:pt x="140905" y="150291"/>
                  </a:lnTo>
                  <a:lnTo>
                    <a:pt x="143019" y="162131"/>
                  </a:lnTo>
                  <a:lnTo>
                    <a:pt x="144428" y="174699"/>
                  </a:lnTo>
                  <a:lnTo>
                    <a:pt x="140693" y="185415"/>
                  </a:lnTo>
                  <a:lnTo>
                    <a:pt x="133529" y="194896"/>
                  </a:lnTo>
                  <a:lnTo>
                    <a:pt x="124078" y="203554"/>
                  </a:lnTo>
                  <a:lnTo>
                    <a:pt x="113103" y="209326"/>
                  </a:lnTo>
                  <a:lnTo>
                    <a:pt x="101112" y="213174"/>
                  </a:lnTo>
                  <a:lnTo>
                    <a:pt x="88443" y="215739"/>
                  </a:lnTo>
                  <a:lnTo>
                    <a:pt x="76491" y="215112"/>
                  </a:lnTo>
                  <a:lnTo>
                    <a:pt x="65018" y="212357"/>
                  </a:lnTo>
                  <a:lnTo>
                    <a:pt x="53863" y="208183"/>
                  </a:lnTo>
                  <a:lnTo>
                    <a:pt x="42921" y="203063"/>
                  </a:lnTo>
                  <a:lnTo>
                    <a:pt x="32120" y="197312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564637" y="210351"/>
              <a:ext cx="1" cy="252424"/>
            </a:xfrm>
            <a:custGeom>
              <a:avLst/>
              <a:gdLst/>
              <a:ahLst/>
              <a:cxnLst/>
              <a:rect l="0" t="0" r="0" b="0"/>
              <a:pathLst>
                <a:path w="1" h="252424">
                  <a:moveTo>
                    <a:pt x="0" y="0"/>
                  </a:move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617225" y="316023"/>
              <a:ext cx="136730" cy="128001"/>
            </a:xfrm>
            <a:custGeom>
              <a:avLst/>
              <a:gdLst/>
              <a:ahLst/>
              <a:cxnLst/>
              <a:rect l="0" t="0" r="0" b="0"/>
              <a:pathLst>
                <a:path w="136730" h="128001">
                  <a:moveTo>
                    <a:pt x="0" y="73128"/>
                  </a:moveTo>
                  <a:lnTo>
                    <a:pt x="58557" y="58489"/>
                  </a:lnTo>
                  <a:lnTo>
                    <a:pt x="70591" y="55188"/>
                  </a:lnTo>
                  <a:lnTo>
                    <a:pt x="93311" y="48404"/>
                  </a:lnTo>
                  <a:lnTo>
                    <a:pt x="103109" y="43791"/>
                  </a:lnTo>
                  <a:lnTo>
                    <a:pt x="111978" y="38377"/>
                  </a:lnTo>
                  <a:lnTo>
                    <a:pt x="120228" y="32432"/>
                  </a:lnTo>
                  <a:lnTo>
                    <a:pt x="124560" y="24962"/>
                  </a:lnTo>
                  <a:lnTo>
                    <a:pt x="126279" y="16476"/>
                  </a:lnTo>
                  <a:lnTo>
                    <a:pt x="126257" y="7313"/>
                  </a:lnTo>
                  <a:lnTo>
                    <a:pt x="121567" y="2373"/>
                  </a:lnTo>
                  <a:lnTo>
                    <a:pt x="113766" y="248"/>
                  </a:lnTo>
                  <a:lnTo>
                    <a:pt x="103891" y="0"/>
                  </a:lnTo>
                  <a:lnTo>
                    <a:pt x="94971" y="2172"/>
                  </a:lnTo>
                  <a:lnTo>
                    <a:pt x="86686" y="5957"/>
                  </a:lnTo>
                  <a:lnTo>
                    <a:pt x="78826" y="10818"/>
                  </a:lnTo>
                  <a:lnTo>
                    <a:pt x="70080" y="17565"/>
                  </a:lnTo>
                  <a:lnTo>
                    <a:pt x="60744" y="25568"/>
                  </a:lnTo>
                  <a:lnTo>
                    <a:pt x="51014" y="34409"/>
                  </a:lnTo>
                  <a:lnTo>
                    <a:pt x="44527" y="44978"/>
                  </a:lnTo>
                  <a:lnTo>
                    <a:pt x="40202" y="56699"/>
                  </a:lnTo>
                  <a:lnTo>
                    <a:pt x="37319" y="69187"/>
                  </a:lnTo>
                  <a:lnTo>
                    <a:pt x="37735" y="81018"/>
                  </a:lnTo>
                  <a:lnTo>
                    <a:pt x="40349" y="92411"/>
                  </a:lnTo>
                  <a:lnTo>
                    <a:pt x="44428" y="103513"/>
                  </a:lnTo>
                  <a:lnTo>
                    <a:pt x="51823" y="112082"/>
                  </a:lnTo>
                  <a:lnTo>
                    <a:pt x="61427" y="118964"/>
                  </a:lnTo>
                  <a:lnTo>
                    <a:pt x="72504" y="124720"/>
                  </a:lnTo>
                  <a:lnTo>
                    <a:pt x="83395" y="127389"/>
                  </a:lnTo>
                  <a:lnTo>
                    <a:pt x="94161" y="128000"/>
                  </a:lnTo>
                  <a:lnTo>
                    <a:pt x="136729" y="1257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025047" y="313197"/>
              <a:ext cx="123153" cy="122268"/>
            </a:xfrm>
            <a:custGeom>
              <a:avLst/>
              <a:gdLst/>
              <a:ahLst/>
              <a:cxnLst/>
              <a:rect l="0" t="0" r="0" b="0"/>
              <a:pathLst>
                <a:path w="123153" h="122268">
                  <a:moveTo>
                    <a:pt x="44435" y="2330"/>
                  </a:moveTo>
                  <a:lnTo>
                    <a:pt x="33268" y="13497"/>
                  </a:lnTo>
                  <a:lnTo>
                    <a:pt x="27641" y="21461"/>
                  </a:lnTo>
                  <a:lnTo>
                    <a:pt x="21553" y="31445"/>
                  </a:lnTo>
                  <a:lnTo>
                    <a:pt x="15157" y="42775"/>
                  </a:lnTo>
                  <a:lnTo>
                    <a:pt x="9724" y="53835"/>
                  </a:lnTo>
                  <a:lnTo>
                    <a:pt x="4933" y="64714"/>
                  </a:lnTo>
                  <a:lnTo>
                    <a:pt x="571" y="75472"/>
                  </a:lnTo>
                  <a:lnTo>
                    <a:pt x="0" y="86150"/>
                  </a:lnTo>
                  <a:lnTo>
                    <a:pt x="1957" y="96775"/>
                  </a:lnTo>
                  <a:lnTo>
                    <a:pt x="5599" y="107364"/>
                  </a:lnTo>
                  <a:lnTo>
                    <a:pt x="13870" y="114423"/>
                  </a:lnTo>
                  <a:lnTo>
                    <a:pt x="25227" y="119129"/>
                  </a:lnTo>
                  <a:lnTo>
                    <a:pt x="38641" y="122267"/>
                  </a:lnTo>
                  <a:lnTo>
                    <a:pt x="51090" y="120852"/>
                  </a:lnTo>
                  <a:lnTo>
                    <a:pt x="62895" y="116404"/>
                  </a:lnTo>
                  <a:lnTo>
                    <a:pt x="74271" y="109932"/>
                  </a:lnTo>
                  <a:lnTo>
                    <a:pt x="85361" y="103280"/>
                  </a:lnTo>
                  <a:lnTo>
                    <a:pt x="107032" y="89657"/>
                  </a:lnTo>
                  <a:lnTo>
                    <a:pt x="114213" y="80415"/>
                  </a:lnTo>
                  <a:lnTo>
                    <a:pt x="119001" y="69579"/>
                  </a:lnTo>
                  <a:lnTo>
                    <a:pt x="122193" y="57680"/>
                  </a:lnTo>
                  <a:lnTo>
                    <a:pt x="123152" y="46242"/>
                  </a:lnTo>
                  <a:lnTo>
                    <a:pt x="122622" y="35111"/>
                  </a:lnTo>
                  <a:lnTo>
                    <a:pt x="121101" y="24184"/>
                  </a:lnTo>
                  <a:lnTo>
                    <a:pt x="116581" y="15731"/>
                  </a:lnTo>
                  <a:lnTo>
                    <a:pt x="110062" y="8927"/>
                  </a:lnTo>
                  <a:lnTo>
                    <a:pt x="102209" y="3222"/>
                  </a:lnTo>
                  <a:lnTo>
                    <a:pt x="91132" y="588"/>
                  </a:lnTo>
                  <a:lnTo>
                    <a:pt x="77903" y="0"/>
                  </a:lnTo>
                  <a:lnTo>
                    <a:pt x="33917" y="233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197589" y="294492"/>
              <a:ext cx="166387" cy="115695"/>
            </a:xfrm>
            <a:custGeom>
              <a:avLst/>
              <a:gdLst/>
              <a:ahLst/>
              <a:cxnLst/>
              <a:rect l="0" t="0" r="0" b="0"/>
              <a:pathLst>
                <a:path w="166387" h="115695">
                  <a:moveTo>
                    <a:pt x="19139" y="0"/>
                  </a:moveTo>
                  <a:lnTo>
                    <a:pt x="4501" y="43917"/>
                  </a:lnTo>
                  <a:lnTo>
                    <a:pt x="2369" y="54988"/>
                  </a:lnTo>
                  <a:lnTo>
                    <a:pt x="947" y="67043"/>
                  </a:lnTo>
                  <a:lnTo>
                    <a:pt x="0" y="79754"/>
                  </a:lnTo>
                  <a:lnTo>
                    <a:pt x="2874" y="89397"/>
                  </a:lnTo>
                  <a:lnTo>
                    <a:pt x="8296" y="96994"/>
                  </a:lnTo>
                  <a:lnTo>
                    <a:pt x="15416" y="103227"/>
                  </a:lnTo>
                  <a:lnTo>
                    <a:pt x="22500" y="105045"/>
                  </a:lnTo>
                  <a:lnTo>
                    <a:pt x="29560" y="103920"/>
                  </a:lnTo>
                  <a:lnTo>
                    <a:pt x="36604" y="100833"/>
                  </a:lnTo>
                  <a:lnTo>
                    <a:pt x="44806" y="95269"/>
                  </a:lnTo>
                  <a:lnTo>
                    <a:pt x="53779" y="88054"/>
                  </a:lnTo>
                  <a:lnTo>
                    <a:pt x="63268" y="79738"/>
                  </a:lnTo>
                  <a:lnTo>
                    <a:pt x="71931" y="70688"/>
                  </a:lnTo>
                  <a:lnTo>
                    <a:pt x="80043" y="61149"/>
                  </a:lnTo>
                  <a:lnTo>
                    <a:pt x="87789" y="51284"/>
                  </a:lnTo>
                  <a:lnTo>
                    <a:pt x="94121" y="41201"/>
                  </a:lnTo>
                  <a:lnTo>
                    <a:pt x="99512" y="30973"/>
                  </a:lnTo>
                  <a:lnTo>
                    <a:pt x="104274" y="20649"/>
                  </a:lnTo>
                  <a:lnTo>
                    <a:pt x="106280" y="17272"/>
                  </a:lnTo>
                  <a:lnTo>
                    <a:pt x="106448" y="18526"/>
                  </a:lnTo>
                  <a:lnTo>
                    <a:pt x="105392" y="22869"/>
                  </a:lnTo>
                  <a:lnTo>
                    <a:pt x="105857" y="29269"/>
                  </a:lnTo>
                  <a:lnTo>
                    <a:pt x="107335" y="37042"/>
                  </a:lnTo>
                  <a:lnTo>
                    <a:pt x="109490" y="45730"/>
                  </a:lnTo>
                  <a:lnTo>
                    <a:pt x="112094" y="55028"/>
                  </a:lnTo>
                  <a:lnTo>
                    <a:pt x="118105" y="74708"/>
                  </a:lnTo>
                  <a:lnTo>
                    <a:pt x="122512" y="83695"/>
                  </a:lnTo>
                  <a:lnTo>
                    <a:pt x="127788" y="92024"/>
                  </a:lnTo>
                  <a:lnTo>
                    <a:pt x="166386" y="1156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48115" y="220869"/>
              <a:ext cx="21037" cy="178800"/>
            </a:xfrm>
            <a:custGeom>
              <a:avLst/>
              <a:gdLst/>
              <a:ahLst/>
              <a:cxnLst/>
              <a:rect l="0" t="0" r="0" b="0"/>
              <a:pathLst>
                <a:path w="21037" h="178800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7229" y="71759"/>
                  </a:lnTo>
                  <a:lnTo>
                    <a:pt x="8325" y="85235"/>
                  </a:lnTo>
                  <a:lnTo>
                    <a:pt x="9056" y="98894"/>
                  </a:lnTo>
                  <a:lnTo>
                    <a:pt x="9868" y="126536"/>
                  </a:lnTo>
                  <a:lnTo>
                    <a:pt x="21036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395528" y="283975"/>
              <a:ext cx="147247" cy="21036"/>
            </a:xfrm>
            <a:custGeom>
              <a:avLst/>
              <a:gdLst/>
              <a:ahLst/>
              <a:cxnLst/>
              <a:rect l="0" t="0" r="0" b="0"/>
              <a:pathLst>
                <a:path w="147247" h="21036">
                  <a:moveTo>
                    <a:pt x="0" y="21035"/>
                  </a:moveTo>
                  <a:lnTo>
                    <a:pt x="58556" y="6396"/>
                  </a:lnTo>
                  <a:lnTo>
                    <a:pt x="72927" y="4264"/>
                  </a:lnTo>
                  <a:lnTo>
                    <a:pt x="88351" y="2842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627618" y="241904"/>
              <a:ext cx="72921" cy="126212"/>
            </a:xfrm>
            <a:custGeom>
              <a:avLst/>
              <a:gdLst/>
              <a:ahLst/>
              <a:cxnLst/>
              <a:rect l="0" t="0" r="0" b="0"/>
              <a:pathLst>
                <a:path w="72921" h="126212">
                  <a:moveTo>
                    <a:pt x="72920" y="0"/>
                  </a:moveTo>
                  <a:lnTo>
                    <a:pt x="56170" y="11167"/>
                  </a:lnTo>
                  <a:lnTo>
                    <a:pt x="48899" y="17962"/>
                  </a:lnTo>
                  <a:lnTo>
                    <a:pt x="41713" y="25998"/>
                  </a:lnTo>
                  <a:lnTo>
                    <a:pt x="34586" y="34862"/>
                  </a:lnTo>
                  <a:lnTo>
                    <a:pt x="26329" y="44276"/>
                  </a:lnTo>
                  <a:lnTo>
                    <a:pt x="17318" y="54059"/>
                  </a:lnTo>
                  <a:lnTo>
                    <a:pt x="7805" y="64086"/>
                  </a:lnTo>
                  <a:lnTo>
                    <a:pt x="2632" y="75446"/>
                  </a:lnTo>
                  <a:lnTo>
                    <a:pt x="352" y="87693"/>
                  </a:lnTo>
                  <a:lnTo>
                    <a:pt x="0" y="100533"/>
                  </a:lnTo>
                  <a:lnTo>
                    <a:pt x="4440" y="110261"/>
                  </a:lnTo>
                  <a:lnTo>
                    <a:pt x="12074" y="117915"/>
                  </a:lnTo>
                  <a:lnTo>
                    <a:pt x="62402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740892" y="252422"/>
              <a:ext cx="98882" cy="117419"/>
            </a:xfrm>
            <a:custGeom>
              <a:avLst/>
              <a:gdLst/>
              <a:ahLst/>
              <a:cxnLst/>
              <a:rect l="0" t="0" r="0" b="0"/>
              <a:pathLst>
                <a:path w="98882" h="117419">
                  <a:moveTo>
                    <a:pt x="33269" y="10517"/>
                  </a:moveTo>
                  <a:lnTo>
                    <a:pt x="22102" y="21684"/>
                  </a:lnTo>
                  <a:lnTo>
                    <a:pt x="16475" y="29648"/>
                  </a:lnTo>
                  <a:lnTo>
                    <a:pt x="10387" y="39632"/>
                  </a:lnTo>
                  <a:lnTo>
                    <a:pt x="3991" y="50962"/>
                  </a:lnTo>
                  <a:lnTo>
                    <a:pt x="895" y="63190"/>
                  </a:lnTo>
                  <a:lnTo>
                    <a:pt x="0" y="76017"/>
                  </a:lnTo>
                  <a:lnTo>
                    <a:pt x="573" y="89242"/>
                  </a:lnTo>
                  <a:lnTo>
                    <a:pt x="4460" y="99228"/>
                  </a:lnTo>
                  <a:lnTo>
                    <a:pt x="10557" y="107054"/>
                  </a:lnTo>
                  <a:lnTo>
                    <a:pt x="18128" y="113440"/>
                  </a:lnTo>
                  <a:lnTo>
                    <a:pt x="26681" y="116528"/>
                  </a:lnTo>
                  <a:lnTo>
                    <a:pt x="35888" y="117418"/>
                  </a:lnTo>
                  <a:lnTo>
                    <a:pt x="45533" y="116843"/>
                  </a:lnTo>
                  <a:lnTo>
                    <a:pt x="55468" y="114123"/>
                  </a:lnTo>
                  <a:lnTo>
                    <a:pt x="65598" y="109972"/>
                  </a:lnTo>
                  <a:lnTo>
                    <a:pt x="75857" y="104867"/>
                  </a:lnTo>
                  <a:lnTo>
                    <a:pt x="83865" y="97958"/>
                  </a:lnTo>
                  <a:lnTo>
                    <a:pt x="90372" y="89847"/>
                  </a:lnTo>
                  <a:lnTo>
                    <a:pt x="95879" y="80933"/>
                  </a:lnTo>
                  <a:lnTo>
                    <a:pt x="98381" y="71485"/>
                  </a:lnTo>
                  <a:lnTo>
                    <a:pt x="98881" y="61680"/>
                  </a:lnTo>
                  <a:lnTo>
                    <a:pt x="98046" y="51637"/>
                  </a:lnTo>
                  <a:lnTo>
                    <a:pt x="95151" y="42605"/>
                  </a:lnTo>
                  <a:lnTo>
                    <a:pt x="90884" y="34247"/>
                  </a:lnTo>
                  <a:lnTo>
                    <a:pt x="85703" y="26337"/>
                  </a:lnTo>
                  <a:lnTo>
                    <a:pt x="77574" y="19895"/>
                  </a:lnTo>
                  <a:lnTo>
                    <a:pt x="67480" y="14432"/>
                  </a:lnTo>
                  <a:lnTo>
                    <a:pt x="3326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889855" y="256504"/>
              <a:ext cx="199835" cy="132648"/>
            </a:xfrm>
            <a:custGeom>
              <a:avLst/>
              <a:gdLst/>
              <a:ahLst/>
              <a:cxnLst/>
              <a:rect l="0" t="0" r="0" b="0"/>
              <a:pathLst>
                <a:path w="199835" h="132648">
                  <a:moveTo>
                    <a:pt x="0" y="6435"/>
                  </a:moveTo>
                  <a:lnTo>
                    <a:pt x="0" y="34353"/>
                  </a:lnTo>
                  <a:lnTo>
                    <a:pt x="1168" y="46082"/>
                  </a:lnTo>
                  <a:lnTo>
                    <a:pt x="3116" y="57408"/>
                  </a:lnTo>
                  <a:lnTo>
                    <a:pt x="5583" y="68464"/>
                  </a:lnTo>
                  <a:lnTo>
                    <a:pt x="6059" y="79340"/>
                  </a:lnTo>
                  <a:lnTo>
                    <a:pt x="5208" y="90097"/>
                  </a:lnTo>
                  <a:lnTo>
                    <a:pt x="3472" y="100775"/>
                  </a:lnTo>
                  <a:lnTo>
                    <a:pt x="3483" y="104387"/>
                  </a:lnTo>
                  <a:lnTo>
                    <a:pt x="4660" y="103289"/>
                  </a:lnTo>
                  <a:lnTo>
                    <a:pt x="6612" y="99052"/>
                  </a:lnTo>
                  <a:lnTo>
                    <a:pt x="9082" y="90383"/>
                  </a:lnTo>
                  <a:lnTo>
                    <a:pt x="11898" y="78761"/>
                  </a:lnTo>
                  <a:lnTo>
                    <a:pt x="14944" y="65170"/>
                  </a:lnTo>
                  <a:lnTo>
                    <a:pt x="19311" y="52604"/>
                  </a:lnTo>
                  <a:lnTo>
                    <a:pt x="24560" y="40720"/>
                  </a:lnTo>
                  <a:lnTo>
                    <a:pt x="30397" y="29292"/>
                  </a:lnTo>
                  <a:lnTo>
                    <a:pt x="36625" y="19336"/>
                  </a:lnTo>
                  <a:lnTo>
                    <a:pt x="43114" y="10361"/>
                  </a:lnTo>
                  <a:lnTo>
                    <a:pt x="49778" y="2041"/>
                  </a:lnTo>
                  <a:lnTo>
                    <a:pt x="57726" y="0"/>
                  </a:lnTo>
                  <a:lnTo>
                    <a:pt x="66531" y="2145"/>
                  </a:lnTo>
                  <a:lnTo>
                    <a:pt x="75907" y="7081"/>
                  </a:lnTo>
                  <a:lnTo>
                    <a:pt x="84495" y="13878"/>
                  </a:lnTo>
                  <a:lnTo>
                    <a:pt x="92557" y="21914"/>
                  </a:lnTo>
                  <a:lnTo>
                    <a:pt x="100269" y="30778"/>
                  </a:lnTo>
                  <a:lnTo>
                    <a:pt x="106579" y="40193"/>
                  </a:lnTo>
                  <a:lnTo>
                    <a:pt x="111954" y="49976"/>
                  </a:lnTo>
                  <a:lnTo>
                    <a:pt x="116707" y="60003"/>
                  </a:lnTo>
                  <a:lnTo>
                    <a:pt x="118706" y="70194"/>
                  </a:lnTo>
                  <a:lnTo>
                    <a:pt x="118871" y="80494"/>
                  </a:lnTo>
                  <a:lnTo>
                    <a:pt x="117812" y="90867"/>
                  </a:lnTo>
                  <a:lnTo>
                    <a:pt x="118274" y="91938"/>
                  </a:lnTo>
                  <a:lnTo>
                    <a:pt x="119751" y="86810"/>
                  </a:lnTo>
                  <a:lnTo>
                    <a:pt x="130518" y="42178"/>
                  </a:lnTo>
                  <a:lnTo>
                    <a:pt x="134926" y="30264"/>
                  </a:lnTo>
                  <a:lnTo>
                    <a:pt x="140201" y="18815"/>
                  </a:lnTo>
                  <a:lnTo>
                    <a:pt x="146056" y="7677"/>
                  </a:lnTo>
                  <a:lnTo>
                    <a:pt x="152295" y="2589"/>
                  </a:lnTo>
                  <a:lnTo>
                    <a:pt x="158792" y="1534"/>
                  </a:lnTo>
                  <a:lnTo>
                    <a:pt x="165461" y="3168"/>
                  </a:lnTo>
                  <a:lnTo>
                    <a:pt x="171076" y="7763"/>
                  </a:lnTo>
                  <a:lnTo>
                    <a:pt x="175987" y="14332"/>
                  </a:lnTo>
                  <a:lnTo>
                    <a:pt x="180431" y="22217"/>
                  </a:lnTo>
                  <a:lnTo>
                    <a:pt x="184561" y="32149"/>
                  </a:lnTo>
                  <a:lnTo>
                    <a:pt x="188484" y="43444"/>
                  </a:lnTo>
                  <a:lnTo>
                    <a:pt x="192267" y="55649"/>
                  </a:lnTo>
                  <a:lnTo>
                    <a:pt x="194789" y="68460"/>
                  </a:lnTo>
                  <a:lnTo>
                    <a:pt x="196471" y="81675"/>
                  </a:lnTo>
                  <a:lnTo>
                    <a:pt x="199834" y="1326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121242" y="271991"/>
              <a:ext cx="168282" cy="108500"/>
            </a:xfrm>
            <a:custGeom>
              <a:avLst/>
              <a:gdLst/>
              <a:ahLst/>
              <a:cxnLst/>
              <a:rect l="0" t="0" r="0" b="0"/>
              <a:pathLst>
                <a:path w="168282" h="108500">
                  <a:moveTo>
                    <a:pt x="0" y="54054"/>
                  </a:moveTo>
                  <a:lnTo>
                    <a:pt x="16750" y="48471"/>
                  </a:lnTo>
                  <a:lnTo>
                    <a:pt x="26359" y="45657"/>
                  </a:lnTo>
                  <a:lnTo>
                    <a:pt x="49501" y="39415"/>
                  </a:lnTo>
                  <a:lnTo>
                    <a:pt x="59879" y="34946"/>
                  </a:lnTo>
                  <a:lnTo>
                    <a:pt x="69135" y="29629"/>
                  </a:lnTo>
                  <a:lnTo>
                    <a:pt x="77643" y="23747"/>
                  </a:lnTo>
                  <a:lnTo>
                    <a:pt x="85652" y="17489"/>
                  </a:lnTo>
                  <a:lnTo>
                    <a:pt x="93329" y="10979"/>
                  </a:lnTo>
                  <a:lnTo>
                    <a:pt x="100784" y="4302"/>
                  </a:lnTo>
                  <a:lnTo>
                    <a:pt x="101079" y="1020"/>
                  </a:lnTo>
                  <a:lnTo>
                    <a:pt x="96602" y="0"/>
                  </a:lnTo>
                  <a:lnTo>
                    <a:pt x="88942" y="489"/>
                  </a:lnTo>
                  <a:lnTo>
                    <a:pt x="80330" y="4320"/>
                  </a:lnTo>
                  <a:lnTo>
                    <a:pt x="71082" y="10381"/>
                  </a:lnTo>
                  <a:lnTo>
                    <a:pt x="61412" y="17927"/>
                  </a:lnTo>
                  <a:lnTo>
                    <a:pt x="52627" y="26463"/>
                  </a:lnTo>
                  <a:lnTo>
                    <a:pt x="44434" y="35660"/>
                  </a:lnTo>
                  <a:lnTo>
                    <a:pt x="36634" y="45297"/>
                  </a:lnTo>
                  <a:lnTo>
                    <a:pt x="32603" y="56397"/>
                  </a:lnTo>
                  <a:lnTo>
                    <a:pt x="31084" y="68471"/>
                  </a:lnTo>
                  <a:lnTo>
                    <a:pt x="31240" y="81194"/>
                  </a:lnTo>
                  <a:lnTo>
                    <a:pt x="34850" y="90846"/>
                  </a:lnTo>
                  <a:lnTo>
                    <a:pt x="40763" y="98448"/>
                  </a:lnTo>
                  <a:lnTo>
                    <a:pt x="48210" y="104685"/>
                  </a:lnTo>
                  <a:lnTo>
                    <a:pt x="57850" y="107675"/>
                  </a:lnTo>
                  <a:lnTo>
                    <a:pt x="68951" y="108499"/>
                  </a:lnTo>
                  <a:lnTo>
                    <a:pt x="81025" y="107880"/>
                  </a:lnTo>
                  <a:lnTo>
                    <a:pt x="96087" y="105130"/>
                  </a:lnTo>
                  <a:lnTo>
                    <a:pt x="113140" y="100960"/>
                  </a:lnTo>
                  <a:lnTo>
                    <a:pt x="168281" y="8560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334951" y="252422"/>
              <a:ext cx="74834" cy="157765"/>
            </a:xfrm>
            <a:custGeom>
              <a:avLst/>
              <a:gdLst/>
              <a:ahLst/>
              <a:cxnLst/>
              <a:rect l="0" t="0" r="0" b="0"/>
              <a:pathLst>
                <a:path w="74834" h="157765">
                  <a:moveTo>
                    <a:pt x="70266" y="0"/>
                  </a:moveTo>
                  <a:lnTo>
                    <a:pt x="53516" y="5583"/>
                  </a:lnTo>
                  <a:lnTo>
                    <a:pt x="45076" y="9565"/>
                  </a:lnTo>
                  <a:lnTo>
                    <a:pt x="35943" y="14557"/>
                  </a:lnTo>
                  <a:lnTo>
                    <a:pt x="26349" y="20222"/>
                  </a:lnTo>
                  <a:lnTo>
                    <a:pt x="17615" y="26336"/>
                  </a:lnTo>
                  <a:lnTo>
                    <a:pt x="9456" y="32750"/>
                  </a:lnTo>
                  <a:lnTo>
                    <a:pt x="1679" y="39362"/>
                  </a:lnTo>
                  <a:lnTo>
                    <a:pt x="0" y="46108"/>
                  </a:lnTo>
                  <a:lnTo>
                    <a:pt x="2387" y="52943"/>
                  </a:lnTo>
                  <a:lnTo>
                    <a:pt x="7484" y="59836"/>
                  </a:lnTo>
                  <a:lnTo>
                    <a:pt x="14388" y="65600"/>
                  </a:lnTo>
                  <a:lnTo>
                    <a:pt x="22497" y="70612"/>
                  </a:lnTo>
                  <a:lnTo>
                    <a:pt x="31408" y="75121"/>
                  </a:lnTo>
                  <a:lnTo>
                    <a:pt x="40855" y="79296"/>
                  </a:lnTo>
                  <a:lnTo>
                    <a:pt x="50658" y="83248"/>
                  </a:lnTo>
                  <a:lnTo>
                    <a:pt x="60700" y="87052"/>
                  </a:lnTo>
                  <a:lnTo>
                    <a:pt x="67395" y="94262"/>
                  </a:lnTo>
                  <a:lnTo>
                    <a:pt x="71857" y="103743"/>
                  </a:lnTo>
                  <a:lnTo>
                    <a:pt x="74833" y="114738"/>
                  </a:lnTo>
                  <a:lnTo>
                    <a:pt x="73310" y="124406"/>
                  </a:lnTo>
                  <a:lnTo>
                    <a:pt x="68790" y="133188"/>
                  </a:lnTo>
                  <a:lnTo>
                    <a:pt x="28196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186832" y="452449"/>
              <a:ext cx="3407702" cy="104984"/>
            </a:xfrm>
            <a:custGeom>
              <a:avLst/>
              <a:gdLst/>
              <a:ahLst/>
              <a:cxnLst/>
              <a:rect l="0" t="0" r="0" b="0"/>
              <a:pathLst>
                <a:path w="3407702" h="104984">
                  <a:moveTo>
                    <a:pt x="0" y="104983"/>
                  </a:moveTo>
                  <a:lnTo>
                    <a:pt x="408832" y="104983"/>
                  </a:lnTo>
                  <a:lnTo>
                    <a:pt x="439579" y="101867"/>
                  </a:lnTo>
                  <a:lnTo>
                    <a:pt x="454322" y="99400"/>
                  </a:lnTo>
                  <a:lnTo>
                    <a:pt x="483169" y="96659"/>
                  </a:lnTo>
                  <a:lnTo>
                    <a:pt x="576219" y="94658"/>
                  </a:lnTo>
                  <a:lnTo>
                    <a:pt x="682084" y="94477"/>
                  </a:lnTo>
                  <a:lnTo>
                    <a:pt x="712945" y="91354"/>
                  </a:lnTo>
                  <a:lnTo>
                    <a:pt x="727719" y="88886"/>
                  </a:lnTo>
                  <a:lnTo>
                    <a:pt x="756600" y="86142"/>
                  </a:lnTo>
                  <a:lnTo>
                    <a:pt x="849673" y="84141"/>
                  </a:lnTo>
                  <a:lnTo>
                    <a:pt x="1011261" y="83951"/>
                  </a:lnTo>
                  <a:lnTo>
                    <a:pt x="1043499" y="80833"/>
                  </a:lnTo>
                  <a:lnTo>
                    <a:pt x="1060276" y="78366"/>
                  </a:lnTo>
                  <a:lnTo>
                    <a:pt x="1091382" y="75624"/>
                  </a:lnTo>
                  <a:lnTo>
                    <a:pt x="1186080" y="73623"/>
                  </a:lnTo>
                  <a:lnTo>
                    <a:pt x="1232962" y="70371"/>
                  </a:lnTo>
                  <a:lnTo>
                    <a:pt x="1249690" y="67885"/>
                  </a:lnTo>
                  <a:lnTo>
                    <a:pt x="1283859" y="65123"/>
                  </a:lnTo>
                  <a:lnTo>
                    <a:pt x="1370887" y="62035"/>
                  </a:lnTo>
                  <a:lnTo>
                    <a:pt x="1388385" y="59991"/>
                  </a:lnTo>
                  <a:lnTo>
                    <a:pt x="1405894" y="57459"/>
                  </a:lnTo>
                  <a:lnTo>
                    <a:pt x="1437813" y="54646"/>
                  </a:lnTo>
                  <a:lnTo>
                    <a:pt x="1533104" y="52593"/>
                  </a:lnTo>
                  <a:lnTo>
                    <a:pt x="1648228" y="52407"/>
                  </a:lnTo>
                  <a:lnTo>
                    <a:pt x="1679909" y="49284"/>
                  </a:lnTo>
                  <a:lnTo>
                    <a:pt x="1694901" y="46815"/>
                  </a:lnTo>
                  <a:lnTo>
                    <a:pt x="1727141" y="44072"/>
                  </a:lnTo>
                  <a:lnTo>
                    <a:pt x="1833084" y="42006"/>
                  </a:lnTo>
                  <a:lnTo>
                    <a:pt x="1911946" y="38778"/>
                  </a:lnTo>
                  <a:lnTo>
                    <a:pt x="1926722" y="36306"/>
                  </a:lnTo>
                  <a:lnTo>
                    <a:pt x="1958721" y="33558"/>
                  </a:lnTo>
                  <a:lnTo>
                    <a:pt x="2064483" y="31489"/>
                  </a:lnTo>
                  <a:lnTo>
                    <a:pt x="2143335" y="28261"/>
                  </a:lnTo>
                  <a:lnTo>
                    <a:pt x="2158110" y="25788"/>
                  </a:lnTo>
                  <a:lnTo>
                    <a:pt x="2186992" y="23040"/>
                  </a:lnTo>
                  <a:lnTo>
                    <a:pt x="2280067" y="21035"/>
                  </a:lnTo>
                  <a:lnTo>
                    <a:pt x="2874809" y="20842"/>
                  </a:lnTo>
                  <a:lnTo>
                    <a:pt x="2902857" y="17726"/>
                  </a:lnTo>
                  <a:lnTo>
                    <a:pt x="2916880" y="15259"/>
                  </a:lnTo>
                  <a:lnTo>
                    <a:pt x="2944928" y="12518"/>
                  </a:lnTo>
                  <a:lnTo>
                    <a:pt x="3043092" y="10453"/>
                  </a:lnTo>
                  <a:lnTo>
                    <a:pt x="3143983" y="10336"/>
                  </a:lnTo>
                  <a:lnTo>
                    <a:pt x="3177137" y="7214"/>
                  </a:lnTo>
                  <a:lnTo>
                    <a:pt x="3190886" y="4745"/>
                  </a:lnTo>
                  <a:lnTo>
                    <a:pt x="3224861" y="2002"/>
                  </a:lnTo>
                  <a:lnTo>
                    <a:pt x="3316017" y="96"/>
                  </a:lnTo>
                  <a:lnTo>
                    <a:pt x="3333724" y="0"/>
                  </a:lnTo>
                  <a:lnTo>
                    <a:pt x="3407701" y="1032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744265" y="704679"/>
              <a:ext cx="10518" cy="210353"/>
            </a:xfrm>
            <a:custGeom>
              <a:avLst/>
              <a:gdLst/>
              <a:ahLst/>
              <a:cxnLst/>
              <a:rect l="0" t="0" r="0" b="0"/>
              <a:pathLst>
                <a:path w="10518" h="210353">
                  <a:moveTo>
                    <a:pt x="10517" y="0"/>
                  </a:moveTo>
                  <a:lnTo>
                    <a:pt x="4934" y="16750"/>
                  </a:lnTo>
                  <a:lnTo>
                    <a:pt x="3289" y="26359"/>
                  </a:lnTo>
                  <a:lnTo>
                    <a:pt x="2193" y="37439"/>
                  </a:lnTo>
                  <a:lnTo>
                    <a:pt x="1462" y="49500"/>
                  </a:lnTo>
                  <a:lnTo>
                    <a:pt x="649" y="75367"/>
                  </a:lnTo>
                  <a:lnTo>
                    <a:pt x="57" y="157917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670641" y="778302"/>
              <a:ext cx="168283" cy="31554"/>
            </a:xfrm>
            <a:custGeom>
              <a:avLst/>
              <a:gdLst/>
              <a:ahLst/>
              <a:cxnLst/>
              <a:rect l="0" t="0" r="0" b="0"/>
              <a:pathLst>
                <a:path w="168283" h="31554">
                  <a:moveTo>
                    <a:pt x="0" y="0"/>
                  </a:moveTo>
                  <a:lnTo>
                    <a:pt x="16750" y="5583"/>
                  </a:lnTo>
                  <a:lnTo>
                    <a:pt x="26359" y="8397"/>
                  </a:lnTo>
                  <a:lnTo>
                    <a:pt x="49501" y="14639"/>
                  </a:lnTo>
                  <a:lnTo>
                    <a:pt x="78484" y="21309"/>
                  </a:lnTo>
                  <a:lnTo>
                    <a:pt x="94393" y="24723"/>
                  </a:lnTo>
                  <a:lnTo>
                    <a:pt x="109674" y="27000"/>
                  </a:lnTo>
                  <a:lnTo>
                    <a:pt x="124535" y="28517"/>
                  </a:lnTo>
                  <a:lnTo>
                    <a:pt x="168282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902028" y="764868"/>
              <a:ext cx="121948" cy="129446"/>
            </a:xfrm>
            <a:custGeom>
              <a:avLst/>
              <a:gdLst/>
              <a:ahLst/>
              <a:cxnLst/>
              <a:rect l="0" t="0" r="0" b="0"/>
              <a:pathLst>
                <a:path w="121948" h="129446">
                  <a:moveTo>
                    <a:pt x="21036" y="23951"/>
                  </a:moveTo>
                  <a:lnTo>
                    <a:pt x="15453" y="40702"/>
                  </a:lnTo>
                  <a:lnTo>
                    <a:pt x="14976" y="49142"/>
                  </a:lnTo>
                  <a:lnTo>
                    <a:pt x="15827" y="58274"/>
                  </a:lnTo>
                  <a:lnTo>
                    <a:pt x="17564" y="67869"/>
                  </a:lnTo>
                  <a:lnTo>
                    <a:pt x="19890" y="77771"/>
                  </a:lnTo>
                  <a:lnTo>
                    <a:pt x="22609" y="87878"/>
                  </a:lnTo>
                  <a:lnTo>
                    <a:pt x="25591" y="98122"/>
                  </a:lnTo>
                  <a:lnTo>
                    <a:pt x="29916" y="107288"/>
                  </a:lnTo>
                  <a:lnTo>
                    <a:pt x="35136" y="115737"/>
                  </a:lnTo>
                  <a:lnTo>
                    <a:pt x="40954" y="123706"/>
                  </a:lnTo>
                  <a:lnTo>
                    <a:pt x="48338" y="127850"/>
                  </a:lnTo>
                  <a:lnTo>
                    <a:pt x="56767" y="129445"/>
                  </a:lnTo>
                  <a:lnTo>
                    <a:pt x="65891" y="129339"/>
                  </a:lnTo>
                  <a:lnTo>
                    <a:pt x="74312" y="125763"/>
                  </a:lnTo>
                  <a:lnTo>
                    <a:pt x="82263" y="119872"/>
                  </a:lnTo>
                  <a:lnTo>
                    <a:pt x="89901" y="112440"/>
                  </a:lnTo>
                  <a:lnTo>
                    <a:pt x="97330" y="103979"/>
                  </a:lnTo>
                  <a:lnTo>
                    <a:pt x="104620" y="94832"/>
                  </a:lnTo>
                  <a:lnTo>
                    <a:pt x="111817" y="85229"/>
                  </a:lnTo>
                  <a:lnTo>
                    <a:pt x="116615" y="74152"/>
                  </a:lnTo>
                  <a:lnTo>
                    <a:pt x="119814" y="62093"/>
                  </a:lnTo>
                  <a:lnTo>
                    <a:pt x="121947" y="49379"/>
                  </a:lnTo>
                  <a:lnTo>
                    <a:pt x="121031" y="38566"/>
                  </a:lnTo>
                  <a:lnTo>
                    <a:pt x="118083" y="29020"/>
                  </a:lnTo>
                  <a:lnTo>
                    <a:pt x="113781" y="20319"/>
                  </a:lnTo>
                  <a:lnTo>
                    <a:pt x="107407" y="13349"/>
                  </a:lnTo>
                  <a:lnTo>
                    <a:pt x="99652" y="7534"/>
                  </a:lnTo>
                  <a:lnTo>
                    <a:pt x="90976" y="2489"/>
                  </a:lnTo>
                  <a:lnTo>
                    <a:pt x="81686" y="294"/>
                  </a:lnTo>
                  <a:lnTo>
                    <a:pt x="71987" y="0"/>
                  </a:lnTo>
                  <a:lnTo>
                    <a:pt x="62015" y="972"/>
                  </a:lnTo>
                  <a:lnTo>
                    <a:pt x="53030" y="3957"/>
                  </a:lnTo>
                  <a:lnTo>
                    <a:pt x="44703" y="8285"/>
                  </a:lnTo>
                  <a:lnTo>
                    <a:pt x="36814" y="13507"/>
                  </a:lnTo>
                  <a:lnTo>
                    <a:pt x="29217" y="20494"/>
                  </a:lnTo>
                  <a:lnTo>
                    <a:pt x="21816" y="28658"/>
                  </a:lnTo>
                  <a:lnTo>
                    <a:pt x="0" y="660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33416" y="704679"/>
              <a:ext cx="10518" cy="199835"/>
            </a:xfrm>
            <a:custGeom>
              <a:avLst/>
              <a:gdLst/>
              <a:ahLst/>
              <a:cxnLst/>
              <a:rect l="0" t="0" r="0" b="0"/>
              <a:pathLst>
                <a:path w="10518" h="199835">
                  <a:moveTo>
                    <a:pt x="10517" y="0"/>
                  </a:moveTo>
                  <a:lnTo>
                    <a:pt x="4934" y="22333"/>
                  </a:lnTo>
                  <a:lnTo>
                    <a:pt x="4458" y="33587"/>
                  </a:lnTo>
                  <a:lnTo>
                    <a:pt x="5309" y="45763"/>
                  </a:lnTo>
                  <a:lnTo>
                    <a:pt x="7045" y="58556"/>
                  </a:lnTo>
                  <a:lnTo>
                    <a:pt x="8202" y="71758"/>
                  </a:lnTo>
                  <a:lnTo>
                    <a:pt x="8974" y="85235"/>
                  </a:lnTo>
                  <a:lnTo>
                    <a:pt x="9831" y="112674"/>
                  </a:lnTo>
                  <a:lnTo>
                    <a:pt x="10212" y="140450"/>
                  </a:lnTo>
                  <a:lnTo>
                    <a:pt x="9145" y="153233"/>
                  </a:lnTo>
                  <a:lnTo>
                    <a:pt x="7266" y="165261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059792" y="799337"/>
              <a:ext cx="168283" cy="10519"/>
            </a:xfrm>
            <a:custGeom>
              <a:avLst/>
              <a:gdLst/>
              <a:ahLst/>
              <a:cxnLst/>
              <a:rect l="0" t="0" r="0" b="0"/>
              <a:pathLst>
                <a:path w="168283" h="10519">
                  <a:moveTo>
                    <a:pt x="0" y="0"/>
                  </a:moveTo>
                  <a:lnTo>
                    <a:pt x="27918" y="5583"/>
                  </a:lnTo>
                  <a:lnTo>
                    <a:pt x="40816" y="7228"/>
                  </a:lnTo>
                  <a:lnTo>
                    <a:pt x="54089" y="8325"/>
                  </a:lnTo>
                  <a:lnTo>
                    <a:pt x="67612" y="9056"/>
                  </a:lnTo>
                  <a:lnTo>
                    <a:pt x="95104" y="9868"/>
                  </a:lnTo>
                  <a:lnTo>
                    <a:pt x="168282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272866" y="785804"/>
              <a:ext cx="134008" cy="118710"/>
            </a:xfrm>
            <a:custGeom>
              <a:avLst/>
              <a:gdLst/>
              <a:ahLst/>
              <a:cxnLst/>
              <a:rect l="0" t="0" r="0" b="0"/>
              <a:pathLst>
                <a:path w="134008" h="118710">
                  <a:moveTo>
                    <a:pt x="102454" y="13533"/>
                  </a:moveTo>
                  <a:lnTo>
                    <a:pt x="91288" y="2366"/>
                  </a:lnTo>
                  <a:lnTo>
                    <a:pt x="84492" y="245"/>
                  </a:lnTo>
                  <a:lnTo>
                    <a:pt x="76456" y="0"/>
                  </a:lnTo>
                  <a:lnTo>
                    <a:pt x="67593" y="1005"/>
                  </a:lnTo>
                  <a:lnTo>
                    <a:pt x="59347" y="4013"/>
                  </a:lnTo>
                  <a:lnTo>
                    <a:pt x="51512" y="8355"/>
                  </a:lnTo>
                  <a:lnTo>
                    <a:pt x="43952" y="13587"/>
                  </a:lnTo>
                  <a:lnTo>
                    <a:pt x="36574" y="20580"/>
                  </a:lnTo>
                  <a:lnTo>
                    <a:pt x="29319" y="28749"/>
                  </a:lnTo>
                  <a:lnTo>
                    <a:pt x="22145" y="37700"/>
                  </a:lnTo>
                  <a:lnTo>
                    <a:pt x="16193" y="47174"/>
                  </a:lnTo>
                  <a:lnTo>
                    <a:pt x="11057" y="56996"/>
                  </a:lnTo>
                  <a:lnTo>
                    <a:pt x="6464" y="67049"/>
                  </a:lnTo>
                  <a:lnTo>
                    <a:pt x="3402" y="78426"/>
                  </a:lnTo>
                  <a:lnTo>
                    <a:pt x="1361" y="90685"/>
                  </a:lnTo>
                  <a:lnTo>
                    <a:pt x="0" y="103532"/>
                  </a:lnTo>
                  <a:lnTo>
                    <a:pt x="3767" y="110928"/>
                  </a:lnTo>
                  <a:lnTo>
                    <a:pt x="10954" y="114691"/>
                  </a:lnTo>
                  <a:lnTo>
                    <a:pt x="20419" y="116030"/>
                  </a:lnTo>
                  <a:lnTo>
                    <a:pt x="30235" y="113417"/>
                  </a:lnTo>
                  <a:lnTo>
                    <a:pt x="40285" y="108169"/>
                  </a:lnTo>
                  <a:lnTo>
                    <a:pt x="50490" y="101165"/>
                  </a:lnTo>
                  <a:lnTo>
                    <a:pt x="58463" y="92990"/>
                  </a:lnTo>
                  <a:lnTo>
                    <a:pt x="64946" y="84033"/>
                  </a:lnTo>
                  <a:lnTo>
                    <a:pt x="70437" y="74557"/>
                  </a:lnTo>
                  <a:lnTo>
                    <a:pt x="76435" y="64733"/>
                  </a:lnTo>
                  <a:lnTo>
                    <a:pt x="89332" y="44469"/>
                  </a:lnTo>
                  <a:lnTo>
                    <a:pt x="93706" y="42337"/>
                  </a:lnTo>
                  <a:lnTo>
                    <a:pt x="96622" y="45591"/>
                  </a:lnTo>
                  <a:lnTo>
                    <a:pt x="98566" y="52434"/>
                  </a:lnTo>
                  <a:lnTo>
                    <a:pt x="103843" y="69387"/>
                  </a:lnTo>
                  <a:lnTo>
                    <a:pt x="106886" y="78816"/>
                  </a:lnTo>
                  <a:lnTo>
                    <a:pt x="111252" y="87439"/>
                  </a:lnTo>
                  <a:lnTo>
                    <a:pt x="116500" y="95525"/>
                  </a:lnTo>
                  <a:lnTo>
                    <a:pt x="134007" y="1187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480625" y="662608"/>
              <a:ext cx="20908" cy="262941"/>
            </a:xfrm>
            <a:custGeom>
              <a:avLst/>
              <a:gdLst/>
              <a:ahLst/>
              <a:cxnLst/>
              <a:rect l="0" t="0" r="0" b="0"/>
              <a:pathLst>
                <a:path w="20908" h="262941">
                  <a:moveTo>
                    <a:pt x="10389" y="0"/>
                  </a:moveTo>
                  <a:lnTo>
                    <a:pt x="4806" y="16750"/>
                  </a:lnTo>
                  <a:lnTo>
                    <a:pt x="3161" y="26359"/>
                  </a:lnTo>
                  <a:lnTo>
                    <a:pt x="2064" y="37439"/>
                  </a:lnTo>
                  <a:lnTo>
                    <a:pt x="1333" y="49501"/>
                  </a:lnTo>
                  <a:lnTo>
                    <a:pt x="521" y="78484"/>
                  </a:lnTo>
                  <a:lnTo>
                    <a:pt x="0" y="144701"/>
                  </a:lnTo>
                  <a:lnTo>
                    <a:pt x="1126" y="160741"/>
                  </a:lnTo>
                  <a:lnTo>
                    <a:pt x="3045" y="176110"/>
                  </a:lnTo>
                  <a:lnTo>
                    <a:pt x="5493" y="191030"/>
                  </a:lnTo>
                  <a:lnTo>
                    <a:pt x="8294" y="205651"/>
                  </a:lnTo>
                  <a:lnTo>
                    <a:pt x="20907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85507" y="788819"/>
              <a:ext cx="74732" cy="105936"/>
            </a:xfrm>
            <a:custGeom>
              <a:avLst/>
              <a:gdLst/>
              <a:ahLst/>
              <a:cxnLst/>
              <a:rect l="0" t="0" r="0" b="0"/>
              <a:pathLst>
                <a:path w="74732" h="105936">
                  <a:moveTo>
                    <a:pt x="31553" y="0"/>
                  </a:moveTo>
                  <a:lnTo>
                    <a:pt x="20386" y="22334"/>
                  </a:lnTo>
                  <a:lnTo>
                    <a:pt x="15928" y="32419"/>
                  </a:lnTo>
                  <a:lnTo>
                    <a:pt x="11787" y="42648"/>
                  </a:lnTo>
                  <a:lnTo>
                    <a:pt x="7858" y="52973"/>
                  </a:lnTo>
                  <a:lnTo>
                    <a:pt x="6407" y="63362"/>
                  </a:lnTo>
                  <a:lnTo>
                    <a:pt x="6609" y="73795"/>
                  </a:lnTo>
                  <a:lnTo>
                    <a:pt x="7912" y="84255"/>
                  </a:lnTo>
                  <a:lnTo>
                    <a:pt x="12286" y="92398"/>
                  </a:lnTo>
                  <a:lnTo>
                    <a:pt x="18708" y="98994"/>
                  </a:lnTo>
                  <a:lnTo>
                    <a:pt x="26496" y="104561"/>
                  </a:lnTo>
                  <a:lnTo>
                    <a:pt x="34024" y="105935"/>
                  </a:lnTo>
                  <a:lnTo>
                    <a:pt x="41381" y="104513"/>
                  </a:lnTo>
                  <a:lnTo>
                    <a:pt x="48623" y="101228"/>
                  </a:lnTo>
                  <a:lnTo>
                    <a:pt x="55787" y="96701"/>
                  </a:lnTo>
                  <a:lnTo>
                    <a:pt x="62901" y="91346"/>
                  </a:lnTo>
                  <a:lnTo>
                    <a:pt x="69981" y="85439"/>
                  </a:lnTo>
                  <a:lnTo>
                    <a:pt x="73532" y="76826"/>
                  </a:lnTo>
                  <a:lnTo>
                    <a:pt x="74731" y="66409"/>
                  </a:lnTo>
                  <a:lnTo>
                    <a:pt x="74362" y="54791"/>
                  </a:lnTo>
                  <a:lnTo>
                    <a:pt x="71778" y="44708"/>
                  </a:lnTo>
                  <a:lnTo>
                    <a:pt x="67719" y="35648"/>
                  </a:lnTo>
                  <a:lnTo>
                    <a:pt x="62675" y="27271"/>
                  </a:lnTo>
                  <a:lnTo>
                    <a:pt x="54638" y="22856"/>
                  </a:lnTo>
                  <a:lnTo>
                    <a:pt x="44606" y="21080"/>
                  </a:lnTo>
                  <a:lnTo>
                    <a:pt x="0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934215" y="757267"/>
              <a:ext cx="135268" cy="126212"/>
            </a:xfrm>
            <a:custGeom>
              <a:avLst/>
              <a:gdLst/>
              <a:ahLst/>
              <a:cxnLst/>
              <a:rect l="0" t="0" r="0" b="0"/>
              <a:pathLst>
                <a:path w="135268" h="126212">
                  <a:moveTo>
                    <a:pt x="9056" y="0"/>
                  </a:moveTo>
                  <a:lnTo>
                    <a:pt x="3472" y="16750"/>
                  </a:lnTo>
                  <a:lnTo>
                    <a:pt x="1827" y="27527"/>
                  </a:lnTo>
                  <a:lnTo>
                    <a:pt x="731" y="40555"/>
                  </a:lnTo>
                  <a:lnTo>
                    <a:pt x="0" y="55083"/>
                  </a:lnTo>
                  <a:lnTo>
                    <a:pt x="681" y="68275"/>
                  </a:lnTo>
                  <a:lnTo>
                    <a:pt x="2304" y="80575"/>
                  </a:lnTo>
                  <a:lnTo>
                    <a:pt x="4555" y="92281"/>
                  </a:lnTo>
                  <a:lnTo>
                    <a:pt x="9561" y="101254"/>
                  </a:lnTo>
                  <a:lnTo>
                    <a:pt x="16404" y="108404"/>
                  </a:lnTo>
                  <a:lnTo>
                    <a:pt x="24473" y="114340"/>
                  </a:lnTo>
                  <a:lnTo>
                    <a:pt x="32188" y="115959"/>
                  </a:lnTo>
                  <a:lnTo>
                    <a:pt x="39670" y="114702"/>
                  </a:lnTo>
                  <a:lnTo>
                    <a:pt x="46994" y="111527"/>
                  </a:lnTo>
                  <a:lnTo>
                    <a:pt x="54215" y="105904"/>
                  </a:lnTo>
                  <a:lnTo>
                    <a:pt x="61366" y="98649"/>
                  </a:lnTo>
                  <a:lnTo>
                    <a:pt x="68470" y="90307"/>
                  </a:lnTo>
                  <a:lnTo>
                    <a:pt x="74375" y="81240"/>
                  </a:lnTo>
                  <a:lnTo>
                    <a:pt x="79480" y="71689"/>
                  </a:lnTo>
                  <a:lnTo>
                    <a:pt x="84052" y="61816"/>
                  </a:lnTo>
                  <a:lnTo>
                    <a:pt x="87100" y="59908"/>
                  </a:lnTo>
                  <a:lnTo>
                    <a:pt x="89132" y="63311"/>
                  </a:lnTo>
                  <a:lnTo>
                    <a:pt x="90487" y="70254"/>
                  </a:lnTo>
                  <a:lnTo>
                    <a:pt x="93728" y="78389"/>
                  </a:lnTo>
                  <a:lnTo>
                    <a:pt x="98225" y="87318"/>
                  </a:lnTo>
                  <a:lnTo>
                    <a:pt x="135267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147563" y="736231"/>
              <a:ext cx="6061" cy="157765"/>
            </a:xfrm>
            <a:custGeom>
              <a:avLst/>
              <a:gdLst/>
              <a:ahLst/>
              <a:cxnLst/>
              <a:rect l="0" t="0" r="0" b="0"/>
              <a:pathLst>
                <a:path w="6061" h="157765">
                  <a:moveTo>
                    <a:pt x="6060" y="0"/>
                  </a:moveTo>
                  <a:lnTo>
                    <a:pt x="6060" y="22334"/>
                  </a:lnTo>
                  <a:lnTo>
                    <a:pt x="4891" y="33587"/>
                  </a:lnTo>
                  <a:lnTo>
                    <a:pt x="2943" y="45764"/>
                  </a:lnTo>
                  <a:lnTo>
                    <a:pt x="477" y="58557"/>
                  </a:lnTo>
                  <a:lnTo>
                    <a:pt x="0" y="70591"/>
                  </a:lnTo>
                  <a:lnTo>
                    <a:pt x="852" y="82119"/>
                  </a:lnTo>
                  <a:lnTo>
                    <a:pt x="2588" y="93311"/>
                  </a:lnTo>
                  <a:lnTo>
                    <a:pt x="3745" y="105446"/>
                  </a:lnTo>
                  <a:lnTo>
                    <a:pt x="4517" y="118211"/>
                  </a:lnTo>
                  <a:lnTo>
                    <a:pt x="606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080000" y="799337"/>
              <a:ext cx="168282" cy="1"/>
            </a:xfrm>
            <a:custGeom>
              <a:avLst/>
              <a:gdLst/>
              <a:ahLst/>
              <a:cxnLst/>
              <a:rect l="0" t="0" r="0" b="0"/>
              <a:pathLst>
                <a:path w="168282" h="1">
                  <a:moveTo>
                    <a:pt x="0" y="0"/>
                  </a:moveTo>
                  <a:lnTo>
                    <a:pt x="16828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340832" y="736231"/>
              <a:ext cx="96767" cy="129317"/>
            </a:xfrm>
            <a:custGeom>
              <a:avLst/>
              <a:gdLst/>
              <a:ahLst/>
              <a:cxnLst/>
              <a:rect l="0" t="0" r="0" b="0"/>
              <a:pathLst>
                <a:path w="96767" h="129317">
                  <a:moveTo>
                    <a:pt x="75731" y="0"/>
                  </a:moveTo>
                  <a:lnTo>
                    <a:pt x="58981" y="5584"/>
                  </a:lnTo>
                  <a:lnTo>
                    <a:pt x="51709" y="10734"/>
                  </a:lnTo>
                  <a:lnTo>
                    <a:pt x="44524" y="17674"/>
                  </a:lnTo>
                  <a:lnTo>
                    <a:pt x="37397" y="25806"/>
                  </a:lnTo>
                  <a:lnTo>
                    <a:pt x="30309" y="34734"/>
                  </a:lnTo>
                  <a:lnTo>
                    <a:pt x="23245" y="44191"/>
                  </a:lnTo>
                  <a:lnTo>
                    <a:pt x="16199" y="54002"/>
                  </a:lnTo>
                  <a:lnTo>
                    <a:pt x="10334" y="64048"/>
                  </a:lnTo>
                  <a:lnTo>
                    <a:pt x="5254" y="74252"/>
                  </a:lnTo>
                  <a:lnTo>
                    <a:pt x="700" y="84560"/>
                  </a:lnTo>
                  <a:lnTo>
                    <a:pt x="0" y="93769"/>
                  </a:lnTo>
                  <a:lnTo>
                    <a:pt x="1872" y="102246"/>
                  </a:lnTo>
                  <a:lnTo>
                    <a:pt x="5456" y="110235"/>
                  </a:lnTo>
                  <a:lnTo>
                    <a:pt x="11352" y="116729"/>
                  </a:lnTo>
                  <a:lnTo>
                    <a:pt x="18788" y="122227"/>
                  </a:lnTo>
                  <a:lnTo>
                    <a:pt x="27251" y="127061"/>
                  </a:lnTo>
                  <a:lnTo>
                    <a:pt x="36399" y="129115"/>
                  </a:lnTo>
                  <a:lnTo>
                    <a:pt x="46004" y="129316"/>
                  </a:lnTo>
                  <a:lnTo>
                    <a:pt x="96766" y="1262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485679" y="736231"/>
              <a:ext cx="89370" cy="120066"/>
            </a:xfrm>
            <a:custGeom>
              <a:avLst/>
              <a:gdLst/>
              <a:ahLst/>
              <a:cxnLst/>
              <a:rect l="0" t="0" r="0" b="0"/>
              <a:pathLst>
                <a:path w="89370" h="120066">
                  <a:moveTo>
                    <a:pt x="36060" y="10518"/>
                  </a:moveTo>
                  <a:lnTo>
                    <a:pt x="24893" y="21685"/>
                  </a:lnTo>
                  <a:lnTo>
                    <a:pt x="20435" y="28480"/>
                  </a:lnTo>
                  <a:lnTo>
                    <a:pt x="16294" y="36516"/>
                  </a:lnTo>
                  <a:lnTo>
                    <a:pt x="12365" y="45380"/>
                  </a:lnTo>
                  <a:lnTo>
                    <a:pt x="8577" y="54794"/>
                  </a:lnTo>
                  <a:lnTo>
                    <a:pt x="1252" y="74604"/>
                  </a:lnTo>
                  <a:lnTo>
                    <a:pt x="0" y="84795"/>
                  </a:lnTo>
                  <a:lnTo>
                    <a:pt x="334" y="95095"/>
                  </a:lnTo>
                  <a:lnTo>
                    <a:pt x="1725" y="105467"/>
                  </a:lnTo>
                  <a:lnTo>
                    <a:pt x="8495" y="112382"/>
                  </a:lnTo>
                  <a:lnTo>
                    <a:pt x="18852" y="116992"/>
                  </a:lnTo>
                  <a:lnTo>
                    <a:pt x="31600" y="120065"/>
                  </a:lnTo>
                  <a:lnTo>
                    <a:pt x="42435" y="119777"/>
                  </a:lnTo>
                  <a:lnTo>
                    <a:pt x="51996" y="117247"/>
                  </a:lnTo>
                  <a:lnTo>
                    <a:pt x="60708" y="113224"/>
                  </a:lnTo>
                  <a:lnTo>
                    <a:pt x="68852" y="107035"/>
                  </a:lnTo>
                  <a:lnTo>
                    <a:pt x="76619" y="99404"/>
                  </a:lnTo>
                  <a:lnTo>
                    <a:pt x="84135" y="90810"/>
                  </a:lnTo>
                  <a:lnTo>
                    <a:pt x="87976" y="80407"/>
                  </a:lnTo>
                  <a:lnTo>
                    <a:pt x="89369" y="68797"/>
                  </a:lnTo>
                  <a:lnTo>
                    <a:pt x="89128" y="56382"/>
                  </a:lnTo>
                  <a:lnTo>
                    <a:pt x="86631" y="45769"/>
                  </a:lnTo>
                  <a:lnTo>
                    <a:pt x="82629" y="36356"/>
                  </a:lnTo>
                  <a:lnTo>
                    <a:pt x="5709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668985" y="746174"/>
              <a:ext cx="220871" cy="107191"/>
            </a:xfrm>
            <a:custGeom>
              <a:avLst/>
              <a:gdLst/>
              <a:ahLst/>
              <a:cxnLst/>
              <a:rect l="0" t="0" r="0" b="0"/>
              <a:pathLst>
                <a:path w="220871" h="107191">
                  <a:moveTo>
                    <a:pt x="0" y="11093"/>
                  </a:moveTo>
                  <a:lnTo>
                    <a:pt x="11167" y="33426"/>
                  </a:lnTo>
                  <a:lnTo>
                    <a:pt x="14457" y="44680"/>
                  </a:lnTo>
                  <a:lnTo>
                    <a:pt x="16650" y="56856"/>
                  </a:lnTo>
                  <a:lnTo>
                    <a:pt x="18112" y="69649"/>
                  </a:lnTo>
                  <a:lnTo>
                    <a:pt x="17917" y="81683"/>
                  </a:lnTo>
                  <a:lnTo>
                    <a:pt x="16619" y="93211"/>
                  </a:lnTo>
                  <a:lnTo>
                    <a:pt x="14586" y="104403"/>
                  </a:lnTo>
                  <a:lnTo>
                    <a:pt x="13230" y="107190"/>
                  </a:lnTo>
                  <a:lnTo>
                    <a:pt x="12326" y="104373"/>
                  </a:lnTo>
                  <a:lnTo>
                    <a:pt x="11723" y="97820"/>
                  </a:lnTo>
                  <a:lnTo>
                    <a:pt x="12490" y="88778"/>
                  </a:lnTo>
                  <a:lnTo>
                    <a:pt x="14170" y="78075"/>
                  </a:lnTo>
                  <a:lnTo>
                    <a:pt x="16459" y="66265"/>
                  </a:lnTo>
                  <a:lnTo>
                    <a:pt x="19153" y="54886"/>
                  </a:lnTo>
                  <a:lnTo>
                    <a:pt x="22118" y="43794"/>
                  </a:lnTo>
                  <a:lnTo>
                    <a:pt x="25263" y="32894"/>
                  </a:lnTo>
                  <a:lnTo>
                    <a:pt x="32034" y="26795"/>
                  </a:lnTo>
                  <a:lnTo>
                    <a:pt x="41223" y="23898"/>
                  </a:lnTo>
                  <a:lnTo>
                    <a:pt x="52023" y="23136"/>
                  </a:lnTo>
                  <a:lnTo>
                    <a:pt x="60392" y="26133"/>
                  </a:lnTo>
                  <a:lnTo>
                    <a:pt x="67140" y="31637"/>
                  </a:lnTo>
                  <a:lnTo>
                    <a:pt x="72807" y="38812"/>
                  </a:lnTo>
                  <a:lnTo>
                    <a:pt x="78922" y="47102"/>
                  </a:lnTo>
                  <a:lnTo>
                    <a:pt x="91949" y="65661"/>
                  </a:lnTo>
                  <a:lnTo>
                    <a:pt x="97527" y="75519"/>
                  </a:lnTo>
                  <a:lnTo>
                    <a:pt x="102414" y="85596"/>
                  </a:lnTo>
                  <a:lnTo>
                    <a:pt x="106840" y="95820"/>
                  </a:lnTo>
                  <a:lnTo>
                    <a:pt x="109792" y="97962"/>
                  </a:lnTo>
                  <a:lnTo>
                    <a:pt x="111759" y="94715"/>
                  </a:lnTo>
                  <a:lnTo>
                    <a:pt x="113070" y="87876"/>
                  </a:lnTo>
                  <a:lnTo>
                    <a:pt x="113945" y="78642"/>
                  </a:lnTo>
                  <a:lnTo>
                    <a:pt x="114528" y="67812"/>
                  </a:lnTo>
                  <a:lnTo>
                    <a:pt x="114916" y="55917"/>
                  </a:lnTo>
                  <a:lnTo>
                    <a:pt x="117513" y="44482"/>
                  </a:lnTo>
                  <a:lnTo>
                    <a:pt x="121580" y="33352"/>
                  </a:lnTo>
                  <a:lnTo>
                    <a:pt x="126630" y="22426"/>
                  </a:lnTo>
                  <a:lnTo>
                    <a:pt x="133502" y="13974"/>
                  </a:lnTo>
                  <a:lnTo>
                    <a:pt x="141590" y="7170"/>
                  </a:lnTo>
                  <a:lnTo>
                    <a:pt x="150487" y="1466"/>
                  </a:lnTo>
                  <a:lnTo>
                    <a:pt x="158756" y="0"/>
                  </a:lnTo>
                  <a:lnTo>
                    <a:pt x="166605" y="1361"/>
                  </a:lnTo>
                  <a:lnTo>
                    <a:pt x="174176" y="4605"/>
                  </a:lnTo>
                  <a:lnTo>
                    <a:pt x="181560" y="11442"/>
                  </a:lnTo>
                  <a:lnTo>
                    <a:pt x="188820" y="20674"/>
                  </a:lnTo>
                  <a:lnTo>
                    <a:pt x="195998" y="31504"/>
                  </a:lnTo>
                  <a:lnTo>
                    <a:pt x="201951" y="42230"/>
                  </a:lnTo>
                  <a:lnTo>
                    <a:pt x="207088" y="52886"/>
                  </a:lnTo>
                  <a:lnTo>
                    <a:pt x="220870" y="1057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942443" y="733222"/>
              <a:ext cx="114951" cy="129222"/>
            </a:xfrm>
            <a:custGeom>
              <a:avLst/>
              <a:gdLst/>
              <a:ahLst/>
              <a:cxnLst/>
              <a:rect l="0" t="0" r="0" b="0"/>
              <a:pathLst>
                <a:path w="114951" h="129222">
                  <a:moveTo>
                    <a:pt x="0" y="55597"/>
                  </a:moveTo>
                  <a:lnTo>
                    <a:pt x="27916" y="55597"/>
                  </a:lnTo>
                  <a:lnTo>
                    <a:pt x="39646" y="54429"/>
                  </a:lnTo>
                  <a:lnTo>
                    <a:pt x="50972" y="52481"/>
                  </a:lnTo>
                  <a:lnTo>
                    <a:pt x="62028" y="50014"/>
                  </a:lnTo>
                  <a:lnTo>
                    <a:pt x="72905" y="47201"/>
                  </a:lnTo>
                  <a:lnTo>
                    <a:pt x="83662" y="44156"/>
                  </a:lnTo>
                  <a:lnTo>
                    <a:pt x="94339" y="40958"/>
                  </a:lnTo>
                  <a:lnTo>
                    <a:pt x="102626" y="35320"/>
                  </a:lnTo>
                  <a:lnTo>
                    <a:pt x="109319" y="28056"/>
                  </a:lnTo>
                  <a:lnTo>
                    <a:pt x="114950" y="19707"/>
                  </a:lnTo>
                  <a:lnTo>
                    <a:pt x="114029" y="12973"/>
                  </a:lnTo>
                  <a:lnTo>
                    <a:pt x="108741" y="7314"/>
                  </a:lnTo>
                  <a:lnTo>
                    <a:pt x="100541" y="2373"/>
                  </a:lnTo>
                  <a:lnTo>
                    <a:pt x="91568" y="248"/>
                  </a:lnTo>
                  <a:lnTo>
                    <a:pt x="82080" y="0"/>
                  </a:lnTo>
                  <a:lnTo>
                    <a:pt x="72249" y="1003"/>
                  </a:lnTo>
                  <a:lnTo>
                    <a:pt x="63358" y="4009"/>
                  </a:lnTo>
                  <a:lnTo>
                    <a:pt x="55094" y="8350"/>
                  </a:lnTo>
                  <a:lnTo>
                    <a:pt x="47247" y="13582"/>
                  </a:lnTo>
                  <a:lnTo>
                    <a:pt x="39678" y="20575"/>
                  </a:lnTo>
                  <a:lnTo>
                    <a:pt x="32295" y="28743"/>
                  </a:lnTo>
                  <a:lnTo>
                    <a:pt x="25036" y="37695"/>
                  </a:lnTo>
                  <a:lnTo>
                    <a:pt x="20196" y="48337"/>
                  </a:lnTo>
                  <a:lnTo>
                    <a:pt x="16970" y="60106"/>
                  </a:lnTo>
                  <a:lnTo>
                    <a:pt x="14819" y="72627"/>
                  </a:lnTo>
                  <a:lnTo>
                    <a:pt x="15723" y="83311"/>
                  </a:lnTo>
                  <a:lnTo>
                    <a:pt x="18662" y="92771"/>
                  </a:lnTo>
                  <a:lnTo>
                    <a:pt x="22959" y="101415"/>
                  </a:lnTo>
                  <a:lnTo>
                    <a:pt x="29329" y="108346"/>
                  </a:lnTo>
                  <a:lnTo>
                    <a:pt x="37082" y="114136"/>
                  </a:lnTo>
                  <a:lnTo>
                    <a:pt x="45756" y="119164"/>
                  </a:lnTo>
                  <a:lnTo>
                    <a:pt x="56214" y="122516"/>
                  </a:lnTo>
                  <a:lnTo>
                    <a:pt x="67860" y="124751"/>
                  </a:lnTo>
                  <a:lnTo>
                    <a:pt x="105176" y="1292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120945" y="704679"/>
              <a:ext cx="91018" cy="147247"/>
            </a:xfrm>
            <a:custGeom>
              <a:avLst/>
              <a:gdLst/>
              <a:ahLst/>
              <a:cxnLst/>
              <a:rect l="0" t="0" r="0" b="0"/>
              <a:pathLst>
                <a:path w="91018" h="147247">
                  <a:moveTo>
                    <a:pt x="84438" y="0"/>
                  </a:moveTo>
                  <a:lnTo>
                    <a:pt x="62103" y="11166"/>
                  </a:lnTo>
                  <a:lnTo>
                    <a:pt x="52019" y="15624"/>
                  </a:lnTo>
                  <a:lnTo>
                    <a:pt x="41790" y="19765"/>
                  </a:lnTo>
                  <a:lnTo>
                    <a:pt x="31465" y="23694"/>
                  </a:lnTo>
                  <a:lnTo>
                    <a:pt x="22244" y="28651"/>
                  </a:lnTo>
                  <a:lnTo>
                    <a:pt x="13760" y="34293"/>
                  </a:lnTo>
                  <a:lnTo>
                    <a:pt x="5766" y="40391"/>
                  </a:lnTo>
                  <a:lnTo>
                    <a:pt x="1606" y="47962"/>
                  </a:lnTo>
                  <a:lnTo>
                    <a:pt x="0" y="56516"/>
                  </a:lnTo>
                  <a:lnTo>
                    <a:pt x="99" y="65724"/>
                  </a:lnTo>
                  <a:lnTo>
                    <a:pt x="6008" y="73031"/>
                  </a:lnTo>
                  <a:lnTo>
                    <a:pt x="15791" y="79072"/>
                  </a:lnTo>
                  <a:lnTo>
                    <a:pt x="28156" y="84267"/>
                  </a:lnTo>
                  <a:lnTo>
                    <a:pt x="39904" y="88899"/>
                  </a:lnTo>
                  <a:lnTo>
                    <a:pt x="62308" y="97163"/>
                  </a:lnTo>
                  <a:lnTo>
                    <a:pt x="72021" y="102171"/>
                  </a:lnTo>
                  <a:lnTo>
                    <a:pt x="80835" y="107847"/>
                  </a:lnTo>
                  <a:lnTo>
                    <a:pt x="89048" y="113968"/>
                  </a:lnTo>
                  <a:lnTo>
                    <a:pt x="91017" y="119218"/>
                  </a:lnTo>
                  <a:lnTo>
                    <a:pt x="88824" y="123886"/>
                  </a:lnTo>
                  <a:lnTo>
                    <a:pt x="83856" y="128167"/>
                  </a:lnTo>
                  <a:lnTo>
                    <a:pt x="75870" y="132189"/>
                  </a:lnTo>
                  <a:lnTo>
                    <a:pt x="65871" y="136040"/>
                  </a:lnTo>
                  <a:lnTo>
                    <a:pt x="297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63426" y="1271028"/>
            <a:ext cx="4721585" cy="548517"/>
            <a:chOff x="663426" y="1271028"/>
            <a:chExt cx="4721585" cy="548517"/>
          </a:xfrm>
        </p:grpSpPr>
        <p:sp>
          <p:nvSpPr>
            <p:cNvPr id="58" name="Freeform 57"/>
            <p:cNvSpPr/>
            <p:nvPr/>
          </p:nvSpPr>
          <p:spPr>
            <a:xfrm>
              <a:off x="663426" y="1407108"/>
              <a:ext cx="108605" cy="181951"/>
            </a:xfrm>
            <a:custGeom>
              <a:avLst/>
              <a:gdLst/>
              <a:ahLst/>
              <a:cxnLst/>
              <a:rect l="0" t="0" r="0" b="0"/>
              <a:pathLst>
                <a:path w="108605" h="181951">
                  <a:moveTo>
                    <a:pt x="41253" y="2250"/>
                  </a:moveTo>
                  <a:lnTo>
                    <a:pt x="24502" y="7833"/>
                  </a:lnTo>
                  <a:lnTo>
                    <a:pt x="18400" y="12984"/>
                  </a:lnTo>
                  <a:lnTo>
                    <a:pt x="13162" y="19923"/>
                  </a:lnTo>
                  <a:lnTo>
                    <a:pt x="8502" y="28056"/>
                  </a:lnTo>
                  <a:lnTo>
                    <a:pt x="5396" y="40489"/>
                  </a:lnTo>
                  <a:lnTo>
                    <a:pt x="3324" y="55789"/>
                  </a:lnTo>
                  <a:lnTo>
                    <a:pt x="1944" y="73002"/>
                  </a:lnTo>
                  <a:lnTo>
                    <a:pt x="1023" y="90319"/>
                  </a:lnTo>
                  <a:lnTo>
                    <a:pt x="0" y="125143"/>
                  </a:lnTo>
                  <a:lnTo>
                    <a:pt x="2065" y="139104"/>
                  </a:lnTo>
                  <a:lnTo>
                    <a:pt x="5779" y="150748"/>
                  </a:lnTo>
                  <a:lnTo>
                    <a:pt x="10591" y="160849"/>
                  </a:lnTo>
                  <a:lnTo>
                    <a:pt x="17306" y="168751"/>
                  </a:lnTo>
                  <a:lnTo>
                    <a:pt x="25288" y="175187"/>
                  </a:lnTo>
                  <a:lnTo>
                    <a:pt x="34116" y="180647"/>
                  </a:lnTo>
                  <a:lnTo>
                    <a:pt x="42338" y="181950"/>
                  </a:lnTo>
                  <a:lnTo>
                    <a:pt x="50156" y="180481"/>
                  </a:lnTo>
                  <a:lnTo>
                    <a:pt x="57706" y="177164"/>
                  </a:lnTo>
                  <a:lnTo>
                    <a:pt x="65076" y="171447"/>
                  </a:lnTo>
                  <a:lnTo>
                    <a:pt x="72327" y="164130"/>
                  </a:lnTo>
                  <a:lnTo>
                    <a:pt x="79498" y="155746"/>
                  </a:lnTo>
                  <a:lnTo>
                    <a:pt x="85448" y="146651"/>
                  </a:lnTo>
                  <a:lnTo>
                    <a:pt x="90583" y="137082"/>
                  </a:lnTo>
                  <a:lnTo>
                    <a:pt x="95174" y="127197"/>
                  </a:lnTo>
                  <a:lnTo>
                    <a:pt x="99404" y="117100"/>
                  </a:lnTo>
                  <a:lnTo>
                    <a:pt x="103393" y="106864"/>
                  </a:lnTo>
                  <a:lnTo>
                    <a:pt x="107221" y="96533"/>
                  </a:lnTo>
                  <a:lnTo>
                    <a:pt x="108604" y="84972"/>
                  </a:lnTo>
                  <a:lnTo>
                    <a:pt x="108357" y="72590"/>
                  </a:lnTo>
                  <a:lnTo>
                    <a:pt x="107024" y="59661"/>
                  </a:lnTo>
                  <a:lnTo>
                    <a:pt x="104967" y="47536"/>
                  </a:lnTo>
                  <a:lnTo>
                    <a:pt x="102427" y="35946"/>
                  </a:lnTo>
                  <a:lnTo>
                    <a:pt x="99565" y="24714"/>
                  </a:lnTo>
                  <a:lnTo>
                    <a:pt x="94151" y="16057"/>
                  </a:lnTo>
                  <a:lnTo>
                    <a:pt x="87036" y="9117"/>
                  </a:lnTo>
                  <a:lnTo>
                    <a:pt x="78786" y="3322"/>
                  </a:lnTo>
                  <a:lnTo>
                    <a:pt x="69781" y="627"/>
                  </a:lnTo>
                  <a:lnTo>
                    <a:pt x="60272" y="0"/>
                  </a:lnTo>
                  <a:lnTo>
                    <a:pt x="9700" y="1276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04621" y="1317648"/>
              <a:ext cx="162999" cy="268630"/>
            </a:xfrm>
            <a:custGeom>
              <a:avLst/>
              <a:gdLst/>
              <a:ahLst/>
              <a:cxnLst/>
              <a:rect l="0" t="0" r="0" b="0"/>
              <a:pathLst>
                <a:path w="162999" h="268630">
                  <a:moveTo>
                    <a:pt x="131445" y="102227"/>
                  </a:moveTo>
                  <a:lnTo>
                    <a:pt x="114695" y="96644"/>
                  </a:lnTo>
                  <a:lnTo>
                    <a:pt x="105086" y="98505"/>
                  </a:lnTo>
                  <a:lnTo>
                    <a:pt x="94006" y="103252"/>
                  </a:lnTo>
                  <a:lnTo>
                    <a:pt x="81944" y="109922"/>
                  </a:lnTo>
                  <a:lnTo>
                    <a:pt x="69229" y="119043"/>
                  </a:lnTo>
                  <a:lnTo>
                    <a:pt x="56078" y="129799"/>
                  </a:lnTo>
                  <a:lnTo>
                    <a:pt x="42635" y="141643"/>
                  </a:lnTo>
                  <a:lnTo>
                    <a:pt x="31337" y="154214"/>
                  </a:lnTo>
                  <a:lnTo>
                    <a:pt x="21467" y="167269"/>
                  </a:lnTo>
                  <a:lnTo>
                    <a:pt x="12550" y="180647"/>
                  </a:lnTo>
                  <a:lnTo>
                    <a:pt x="6605" y="194241"/>
                  </a:lnTo>
                  <a:lnTo>
                    <a:pt x="2642" y="207977"/>
                  </a:lnTo>
                  <a:lnTo>
                    <a:pt x="0" y="221809"/>
                  </a:lnTo>
                  <a:lnTo>
                    <a:pt x="576" y="234537"/>
                  </a:lnTo>
                  <a:lnTo>
                    <a:pt x="3297" y="246527"/>
                  </a:lnTo>
                  <a:lnTo>
                    <a:pt x="7449" y="258027"/>
                  </a:lnTo>
                  <a:lnTo>
                    <a:pt x="13722" y="264525"/>
                  </a:lnTo>
                  <a:lnTo>
                    <a:pt x="21410" y="267688"/>
                  </a:lnTo>
                  <a:lnTo>
                    <a:pt x="30041" y="268629"/>
                  </a:lnTo>
                  <a:lnTo>
                    <a:pt x="38133" y="265750"/>
                  </a:lnTo>
                  <a:lnTo>
                    <a:pt x="45864" y="260324"/>
                  </a:lnTo>
                  <a:lnTo>
                    <a:pt x="67913" y="239055"/>
                  </a:lnTo>
                  <a:lnTo>
                    <a:pt x="75067" y="232010"/>
                  </a:lnTo>
                  <a:lnTo>
                    <a:pt x="81004" y="223808"/>
                  </a:lnTo>
                  <a:lnTo>
                    <a:pt x="86132" y="214834"/>
                  </a:lnTo>
                  <a:lnTo>
                    <a:pt x="90719" y="205345"/>
                  </a:lnTo>
                  <a:lnTo>
                    <a:pt x="96114" y="193176"/>
                  </a:lnTo>
                  <a:lnTo>
                    <a:pt x="108341" y="164074"/>
                  </a:lnTo>
                  <a:lnTo>
                    <a:pt x="113705" y="150470"/>
                  </a:lnTo>
                  <a:lnTo>
                    <a:pt x="122781" y="126006"/>
                  </a:lnTo>
                  <a:lnTo>
                    <a:pt x="134461" y="92523"/>
                  </a:lnTo>
                  <a:lnTo>
                    <a:pt x="138130" y="79397"/>
                  </a:lnTo>
                  <a:lnTo>
                    <a:pt x="141745" y="64803"/>
                  </a:lnTo>
                  <a:lnTo>
                    <a:pt x="145323" y="49231"/>
                  </a:lnTo>
                  <a:lnTo>
                    <a:pt x="147709" y="34175"/>
                  </a:lnTo>
                  <a:lnTo>
                    <a:pt x="149299" y="19463"/>
                  </a:lnTo>
                  <a:lnTo>
                    <a:pt x="150359" y="4981"/>
                  </a:lnTo>
                  <a:lnTo>
                    <a:pt x="149898" y="0"/>
                  </a:lnTo>
                  <a:lnTo>
                    <a:pt x="148421" y="1355"/>
                  </a:lnTo>
                  <a:lnTo>
                    <a:pt x="146268" y="6932"/>
                  </a:lnTo>
                  <a:lnTo>
                    <a:pt x="140760" y="22478"/>
                  </a:lnTo>
                  <a:lnTo>
                    <a:pt x="137655" y="31532"/>
                  </a:lnTo>
                  <a:lnTo>
                    <a:pt x="134416" y="44579"/>
                  </a:lnTo>
                  <a:lnTo>
                    <a:pt x="131088" y="60289"/>
                  </a:lnTo>
                  <a:lnTo>
                    <a:pt x="127701" y="77775"/>
                  </a:lnTo>
                  <a:lnTo>
                    <a:pt x="126612" y="95274"/>
                  </a:lnTo>
                  <a:lnTo>
                    <a:pt x="127054" y="112784"/>
                  </a:lnTo>
                  <a:lnTo>
                    <a:pt x="128518" y="130300"/>
                  </a:lnTo>
                  <a:lnTo>
                    <a:pt x="131831" y="146652"/>
                  </a:lnTo>
                  <a:lnTo>
                    <a:pt x="136376" y="162228"/>
                  </a:lnTo>
                  <a:lnTo>
                    <a:pt x="162998" y="2179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027630" y="1287126"/>
              <a:ext cx="139824" cy="290808"/>
            </a:xfrm>
            <a:custGeom>
              <a:avLst/>
              <a:gdLst/>
              <a:ahLst/>
              <a:cxnLst/>
              <a:rect l="0" t="0" r="0" b="0"/>
              <a:pathLst>
                <a:path w="139824" h="290808">
                  <a:moveTo>
                    <a:pt x="108270" y="111714"/>
                  </a:moveTo>
                  <a:lnTo>
                    <a:pt x="91520" y="122881"/>
                  </a:lnTo>
                  <a:lnTo>
                    <a:pt x="84248" y="128508"/>
                  </a:lnTo>
                  <a:lnTo>
                    <a:pt x="77064" y="134596"/>
                  </a:lnTo>
                  <a:lnTo>
                    <a:pt x="69936" y="140992"/>
                  </a:lnTo>
                  <a:lnTo>
                    <a:pt x="62848" y="149931"/>
                  </a:lnTo>
                  <a:lnTo>
                    <a:pt x="55785" y="160564"/>
                  </a:lnTo>
                  <a:lnTo>
                    <a:pt x="48739" y="172328"/>
                  </a:lnTo>
                  <a:lnTo>
                    <a:pt x="41704" y="182507"/>
                  </a:lnTo>
                  <a:lnTo>
                    <a:pt x="34677" y="191631"/>
                  </a:lnTo>
                  <a:lnTo>
                    <a:pt x="27655" y="200051"/>
                  </a:lnTo>
                  <a:lnTo>
                    <a:pt x="21806" y="209170"/>
                  </a:lnTo>
                  <a:lnTo>
                    <a:pt x="16737" y="218755"/>
                  </a:lnTo>
                  <a:lnTo>
                    <a:pt x="12189" y="228651"/>
                  </a:lnTo>
                  <a:lnTo>
                    <a:pt x="7989" y="238754"/>
                  </a:lnTo>
                  <a:lnTo>
                    <a:pt x="4020" y="248995"/>
                  </a:lnTo>
                  <a:lnTo>
                    <a:pt x="206" y="259329"/>
                  </a:lnTo>
                  <a:lnTo>
                    <a:pt x="0" y="268555"/>
                  </a:lnTo>
                  <a:lnTo>
                    <a:pt x="2200" y="277043"/>
                  </a:lnTo>
                  <a:lnTo>
                    <a:pt x="6004" y="285039"/>
                  </a:lnTo>
                  <a:lnTo>
                    <a:pt x="12046" y="289201"/>
                  </a:lnTo>
                  <a:lnTo>
                    <a:pt x="19579" y="290807"/>
                  </a:lnTo>
                  <a:lnTo>
                    <a:pt x="28108" y="290709"/>
                  </a:lnTo>
                  <a:lnTo>
                    <a:pt x="36131" y="287138"/>
                  </a:lnTo>
                  <a:lnTo>
                    <a:pt x="43816" y="281251"/>
                  </a:lnTo>
                  <a:lnTo>
                    <a:pt x="72945" y="252197"/>
                  </a:lnTo>
                  <a:lnTo>
                    <a:pt x="80046" y="241597"/>
                  </a:lnTo>
                  <a:lnTo>
                    <a:pt x="87117" y="228687"/>
                  </a:lnTo>
                  <a:lnTo>
                    <a:pt x="94168" y="214237"/>
                  </a:lnTo>
                  <a:lnTo>
                    <a:pt x="101206" y="198761"/>
                  </a:lnTo>
                  <a:lnTo>
                    <a:pt x="115258" y="165983"/>
                  </a:lnTo>
                  <a:lnTo>
                    <a:pt x="121109" y="147893"/>
                  </a:lnTo>
                  <a:lnTo>
                    <a:pt x="126179" y="128822"/>
                  </a:lnTo>
                  <a:lnTo>
                    <a:pt x="130727" y="109096"/>
                  </a:lnTo>
                  <a:lnTo>
                    <a:pt x="133759" y="90102"/>
                  </a:lnTo>
                  <a:lnTo>
                    <a:pt x="135780" y="71596"/>
                  </a:lnTo>
                  <a:lnTo>
                    <a:pt x="137128" y="53416"/>
                  </a:lnTo>
                  <a:lnTo>
                    <a:pt x="138026" y="36621"/>
                  </a:lnTo>
                  <a:lnTo>
                    <a:pt x="139291" y="0"/>
                  </a:lnTo>
                  <a:lnTo>
                    <a:pt x="139468" y="1011"/>
                  </a:lnTo>
                  <a:lnTo>
                    <a:pt x="139586" y="6359"/>
                  </a:lnTo>
                  <a:lnTo>
                    <a:pt x="138497" y="15768"/>
                  </a:lnTo>
                  <a:lnTo>
                    <a:pt x="136601" y="27883"/>
                  </a:lnTo>
                  <a:lnTo>
                    <a:pt x="134169" y="41803"/>
                  </a:lnTo>
                  <a:lnTo>
                    <a:pt x="132548" y="58095"/>
                  </a:lnTo>
                  <a:lnTo>
                    <a:pt x="131467" y="75968"/>
                  </a:lnTo>
                  <a:lnTo>
                    <a:pt x="130266" y="114525"/>
                  </a:lnTo>
                  <a:lnTo>
                    <a:pt x="129432" y="211677"/>
                  </a:lnTo>
                  <a:lnTo>
                    <a:pt x="130558" y="227438"/>
                  </a:lnTo>
                  <a:lnTo>
                    <a:pt x="139823" y="29051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248455" y="1388323"/>
              <a:ext cx="75739" cy="199835"/>
            </a:xfrm>
            <a:custGeom>
              <a:avLst/>
              <a:gdLst/>
              <a:ahLst/>
              <a:cxnLst/>
              <a:rect l="0" t="0" r="0" b="0"/>
              <a:pathLst>
                <a:path w="75739" h="199835">
                  <a:moveTo>
                    <a:pt x="66244" y="0"/>
                  </a:moveTo>
                  <a:lnTo>
                    <a:pt x="43911" y="5583"/>
                  </a:lnTo>
                  <a:lnTo>
                    <a:pt x="34994" y="9565"/>
                  </a:lnTo>
                  <a:lnTo>
                    <a:pt x="26713" y="14557"/>
                  </a:lnTo>
                  <a:lnTo>
                    <a:pt x="18855" y="20222"/>
                  </a:lnTo>
                  <a:lnTo>
                    <a:pt x="12448" y="27505"/>
                  </a:lnTo>
                  <a:lnTo>
                    <a:pt x="7007" y="35866"/>
                  </a:lnTo>
                  <a:lnTo>
                    <a:pt x="2212" y="44945"/>
                  </a:lnTo>
                  <a:lnTo>
                    <a:pt x="184" y="55673"/>
                  </a:lnTo>
                  <a:lnTo>
                    <a:pt x="0" y="67499"/>
                  </a:lnTo>
                  <a:lnTo>
                    <a:pt x="1046" y="80058"/>
                  </a:lnTo>
                  <a:lnTo>
                    <a:pt x="4081" y="90768"/>
                  </a:lnTo>
                  <a:lnTo>
                    <a:pt x="8441" y="100245"/>
                  </a:lnTo>
                  <a:lnTo>
                    <a:pt x="13686" y="108900"/>
                  </a:lnTo>
                  <a:lnTo>
                    <a:pt x="20688" y="115839"/>
                  </a:lnTo>
                  <a:lnTo>
                    <a:pt x="28861" y="121633"/>
                  </a:lnTo>
                  <a:lnTo>
                    <a:pt x="37816" y="126665"/>
                  </a:lnTo>
                  <a:lnTo>
                    <a:pt x="47292" y="132357"/>
                  </a:lnTo>
                  <a:lnTo>
                    <a:pt x="67170" y="144913"/>
                  </a:lnTo>
                  <a:lnTo>
                    <a:pt x="72705" y="152703"/>
                  </a:lnTo>
                  <a:lnTo>
                    <a:pt x="75226" y="161401"/>
                  </a:lnTo>
                  <a:lnTo>
                    <a:pt x="75738" y="170706"/>
                  </a:lnTo>
                  <a:lnTo>
                    <a:pt x="71405" y="178078"/>
                  </a:lnTo>
                  <a:lnTo>
                    <a:pt x="63842" y="184162"/>
                  </a:lnTo>
                  <a:lnTo>
                    <a:pt x="13656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577639" y="1388323"/>
              <a:ext cx="52589" cy="189317"/>
            </a:xfrm>
            <a:custGeom>
              <a:avLst/>
              <a:gdLst/>
              <a:ahLst/>
              <a:cxnLst/>
              <a:rect l="0" t="0" r="0" b="0"/>
              <a:pathLst>
                <a:path w="52589" h="189317">
                  <a:moveTo>
                    <a:pt x="52588" y="0"/>
                  </a:moveTo>
                  <a:lnTo>
                    <a:pt x="47005" y="16750"/>
                  </a:lnTo>
                  <a:lnTo>
                    <a:pt x="44191" y="27527"/>
                  </a:lnTo>
                  <a:lnTo>
                    <a:pt x="27865" y="97864"/>
                  </a:lnTo>
                  <a:lnTo>
                    <a:pt x="24420" y="110819"/>
                  </a:lnTo>
                  <a:lnTo>
                    <a:pt x="17476" y="134562"/>
                  </a:lnTo>
                  <a:lnTo>
                    <a:pt x="0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657069" y="1390583"/>
              <a:ext cx="104987" cy="166022"/>
            </a:xfrm>
            <a:custGeom>
              <a:avLst/>
              <a:gdLst/>
              <a:ahLst/>
              <a:cxnLst/>
              <a:rect l="0" t="0" r="0" b="0"/>
              <a:pathLst>
                <a:path w="104987" h="166022">
                  <a:moveTo>
                    <a:pt x="36264" y="8257"/>
                  </a:moveTo>
                  <a:lnTo>
                    <a:pt x="30680" y="25007"/>
                  </a:lnTo>
                  <a:lnTo>
                    <a:pt x="27867" y="35785"/>
                  </a:lnTo>
                  <a:lnTo>
                    <a:pt x="11540" y="106122"/>
                  </a:lnTo>
                  <a:lnTo>
                    <a:pt x="8095" y="119077"/>
                  </a:lnTo>
                  <a:lnTo>
                    <a:pt x="0" y="147048"/>
                  </a:lnTo>
                  <a:lnTo>
                    <a:pt x="402" y="146360"/>
                  </a:lnTo>
                  <a:lnTo>
                    <a:pt x="1838" y="142396"/>
                  </a:lnTo>
                  <a:lnTo>
                    <a:pt x="3965" y="133911"/>
                  </a:lnTo>
                  <a:lnTo>
                    <a:pt x="9443" y="108900"/>
                  </a:lnTo>
                  <a:lnTo>
                    <a:pt x="13709" y="94050"/>
                  </a:lnTo>
                  <a:lnTo>
                    <a:pt x="18890" y="78308"/>
                  </a:lnTo>
                  <a:lnTo>
                    <a:pt x="24681" y="61969"/>
                  </a:lnTo>
                  <a:lnTo>
                    <a:pt x="30879" y="48740"/>
                  </a:lnTo>
                  <a:lnTo>
                    <a:pt x="37349" y="37583"/>
                  </a:lnTo>
                  <a:lnTo>
                    <a:pt x="43999" y="27808"/>
                  </a:lnTo>
                  <a:lnTo>
                    <a:pt x="50769" y="18953"/>
                  </a:lnTo>
                  <a:lnTo>
                    <a:pt x="57620" y="10714"/>
                  </a:lnTo>
                  <a:lnTo>
                    <a:pt x="64525" y="2883"/>
                  </a:lnTo>
                  <a:lnTo>
                    <a:pt x="72634" y="0"/>
                  </a:lnTo>
                  <a:lnTo>
                    <a:pt x="81546" y="415"/>
                  </a:lnTo>
                  <a:lnTo>
                    <a:pt x="90993" y="3029"/>
                  </a:lnTo>
                  <a:lnTo>
                    <a:pt x="97291" y="9446"/>
                  </a:lnTo>
                  <a:lnTo>
                    <a:pt x="101489" y="18399"/>
                  </a:lnTo>
                  <a:lnTo>
                    <a:pt x="104289" y="29042"/>
                  </a:lnTo>
                  <a:lnTo>
                    <a:pt x="104986" y="40811"/>
                  </a:lnTo>
                  <a:lnTo>
                    <a:pt x="104282" y="53332"/>
                  </a:lnTo>
                  <a:lnTo>
                    <a:pt x="102645" y="66354"/>
                  </a:lnTo>
                  <a:lnTo>
                    <a:pt x="101553" y="80879"/>
                  </a:lnTo>
                  <a:lnTo>
                    <a:pt x="100825" y="96404"/>
                  </a:lnTo>
                  <a:lnTo>
                    <a:pt x="99369" y="1660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019378" y="1271028"/>
              <a:ext cx="126213" cy="327647"/>
            </a:xfrm>
            <a:custGeom>
              <a:avLst/>
              <a:gdLst/>
              <a:ahLst/>
              <a:cxnLst/>
              <a:rect l="0" t="0" r="0" b="0"/>
              <a:pathLst>
                <a:path w="126213" h="327647">
                  <a:moveTo>
                    <a:pt x="126212" y="12119"/>
                  </a:moveTo>
                  <a:lnTo>
                    <a:pt x="115045" y="952"/>
                  </a:lnTo>
                  <a:lnTo>
                    <a:pt x="108249" y="0"/>
                  </a:lnTo>
                  <a:lnTo>
                    <a:pt x="100213" y="1702"/>
                  </a:lnTo>
                  <a:lnTo>
                    <a:pt x="91350" y="5174"/>
                  </a:lnTo>
                  <a:lnTo>
                    <a:pt x="81935" y="9826"/>
                  </a:lnTo>
                  <a:lnTo>
                    <a:pt x="72153" y="15265"/>
                  </a:lnTo>
                  <a:lnTo>
                    <a:pt x="62126" y="21228"/>
                  </a:lnTo>
                  <a:lnTo>
                    <a:pt x="54272" y="29878"/>
                  </a:lnTo>
                  <a:lnTo>
                    <a:pt x="47868" y="40319"/>
                  </a:lnTo>
                  <a:lnTo>
                    <a:pt x="42430" y="51954"/>
                  </a:lnTo>
                  <a:lnTo>
                    <a:pt x="37635" y="66722"/>
                  </a:lnTo>
                  <a:lnTo>
                    <a:pt x="33271" y="83580"/>
                  </a:lnTo>
                  <a:lnTo>
                    <a:pt x="29192" y="101830"/>
                  </a:lnTo>
                  <a:lnTo>
                    <a:pt x="26473" y="121008"/>
                  </a:lnTo>
                  <a:lnTo>
                    <a:pt x="24661" y="140805"/>
                  </a:lnTo>
                  <a:lnTo>
                    <a:pt x="23452" y="161015"/>
                  </a:lnTo>
                  <a:lnTo>
                    <a:pt x="22110" y="195936"/>
                  </a:lnTo>
                  <a:lnTo>
                    <a:pt x="21752" y="211793"/>
                  </a:lnTo>
                  <a:lnTo>
                    <a:pt x="20344" y="227038"/>
                  </a:lnTo>
                  <a:lnTo>
                    <a:pt x="18237" y="241876"/>
                  </a:lnTo>
                  <a:lnTo>
                    <a:pt x="15664" y="256443"/>
                  </a:lnTo>
                  <a:lnTo>
                    <a:pt x="12780" y="270828"/>
                  </a:lnTo>
                  <a:lnTo>
                    <a:pt x="0" y="3276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029896" y="159867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987826" y="1482981"/>
              <a:ext cx="136729" cy="1"/>
            </a:xfrm>
            <a:custGeom>
              <a:avLst/>
              <a:gdLst/>
              <a:ahLst/>
              <a:cxnLst/>
              <a:rect l="0" t="0" r="0" b="0"/>
              <a:pathLst>
                <a:path w="136729" h="1">
                  <a:moveTo>
                    <a:pt x="0" y="0"/>
                  </a:move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197268" y="1440910"/>
              <a:ext cx="106086" cy="136730"/>
            </a:xfrm>
            <a:custGeom>
              <a:avLst/>
              <a:gdLst/>
              <a:ahLst/>
              <a:cxnLst/>
              <a:rect l="0" t="0" r="0" b="0"/>
              <a:pathLst>
                <a:path w="106086" h="136730">
                  <a:moveTo>
                    <a:pt x="106085" y="0"/>
                  </a:moveTo>
                  <a:lnTo>
                    <a:pt x="83752" y="5584"/>
                  </a:lnTo>
                  <a:lnTo>
                    <a:pt x="73667" y="10735"/>
                  </a:lnTo>
                  <a:lnTo>
                    <a:pt x="63438" y="17674"/>
                  </a:lnTo>
                  <a:lnTo>
                    <a:pt x="53113" y="25806"/>
                  </a:lnTo>
                  <a:lnTo>
                    <a:pt x="43892" y="34734"/>
                  </a:lnTo>
                  <a:lnTo>
                    <a:pt x="35408" y="44191"/>
                  </a:lnTo>
                  <a:lnTo>
                    <a:pt x="27414" y="54002"/>
                  </a:lnTo>
                  <a:lnTo>
                    <a:pt x="19748" y="65217"/>
                  </a:lnTo>
                  <a:lnTo>
                    <a:pt x="12300" y="77368"/>
                  </a:lnTo>
                  <a:lnTo>
                    <a:pt x="4997" y="90144"/>
                  </a:lnTo>
                  <a:lnTo>
                    <a:pt x="1297" y="102166"/>
                  </a:lnTo>
                  <a:lnTo>
                    <a:pt x="0" y="113687"/>
                  </a:lnTo>
                  <a:lnTo>
                    <a:pt x="303" y="124874"/>
                  </a:lnTo>
                  <a:lnTo>
                    <a:pt x="2842" y="129994"/>
                  </a:lnTo>
                  <a:lnTo>
                    <a:pt x="6873" y="131071"/>
                  </a:lnTo>
                  <a:lnTo>
                    <a:pt x="11897" y="129451"/>
                  </a:lnTo>
                  <a:lnTo>
                    <a:pt x="18752" y="124865"/>
                  </a:lnTo>
                  <a:lnTo>
                    <a:pt x="26828" y="118302"/>
                  </a:lnTo>
                  <a:lnTo>
                    <a:pt x="35718" y="110421"/>
                  </a:lnTo>
                  <a:lnTo>
                    <a:pt x="43982" y="100493"/>
                  </a:lnTo>
                  <a:lnTo>
                    <a:pt x="51828" y="89199"/>
                  </a:lnTo>
                  <a:lnTo>
                    <a:pt x="59396" y="76995"/>
                  </a:lnTo>
                  <a:lnTo>
                    <a:pt x="65610" y="64185"/>
                  </a:lnTo>
                  <a:lnTo>
                    <a:pt x="70922" y="50971"/>
                  </a:lnTo>
                  <a:lnTo>
                    <a:pt x="87843" y="1759"/>
                  </a:lnTo>
                  <a:lnTo>
                    <a:pt x="90418" y="4"/>
                  </a:lnTo>
                  <a:lnTo>
                    <a:pt x="92135" y="4677"/>
                  </a:lnTo>
                  <a:lnTo>
                    <a:pt x="93279" y="13636"/>
                  </a:lnTo>
                  <a:lnTo>
                    <a:pt x="94042" y="24283"/>
                  </a:lnTo>
                  <a:lnTo>
                    <a:pt x="94551" y="36055"/>
                  </a:lnTo>
                  <a:lnTo>
                    <a:pt x="94890" y="48578"/>
                  </a:lnTo>
                  <a:lnTo>
                    <a:pt x="96284" y="62770"/>
                  </a:lnTo>
                  <a:lnTo>
                    <a:pt x="106085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387494" y="1419875"/>
              <a:ext cx="84142" cy="180904"/>
            </a:xfrm>
            <a:custGeom>
              <a:avLst/>
              <a:gdLst/>
              <a:ahLst/>
              <a:cxnLst/>
              <a:rect l="0" t="0" r="0" b="0"/>
              <a:pathLst>
                <a:path w="84142" h="180904">
                  <a:moveTo>
                    <a:pt x="0" y="0"/>
                  </a:moveTo>
                  <a:lnTo>
                    <a:pt x="5584" y="16751"/>
                  </a:lnTo>
                  <a:lnTo>
                    <a:pt x="7229" y="27528"/>
                  </a:lnTo>
                  <a:lnTo>
                    <a:pt x="8325" y="40556"/>
                  </a:lnTo>
                  <a:lnTo>
                    <a:pt x="9056" y="55084"/>
                  </a:lnTo>
                  <a:lnTo>
                    <a:pt x="10712" y="69444"/>
                  </a:lnTo>
                  <a:lnTo>
                    <a:pt x="12985" y="83692"/>
                  </a:lnTo>
                  <a:lnTo>
                    <a:pt x="15668" y="97865"/>
                  </a:lnTo>
                  <a:lnTo>
                    <a:pt x="17457" y="111989"/>
                  </a:lnTo>
                  <a:lnTo>
                    <a:pt x="18650" y="126079"/>
                  </a:lnTo>
                  <a:lnTo>
                    <a:pt x="19445" y="140146"/>
                  </a:lnTo>
                  <a:lnTo>
                    <a:pt x="21144" y="153031"/>
                  </a:lnTo>
                  <a:lnTo>
                    <a:pt x="23445" y="165126"/>
                  </a:lnTo>
                  <a:lnTo>
                    <a:pt x="26148" y="176696"/>
                  </a:lnTo>
                  <a:lnTo>
                    <a:pt x="29118" y="180903"/>
                  </a:lnTo>
                  <a:lnTo>
                    <a:pt x="32267" y="180202"/>
                  </a:lnTo>
                  <a:lnTo>
                    <a:pt x="35535" y="176228"/>
                  </a:lnTo>
                  <a:lnTo>
                    <a:pt x="38882" y="167737"/>
                  </a:lnTo>
                  <a:lnTo>
                    <a:pt x="42282" y="156232"/>
                  </a:lnTo>
                  <a:lnTo>
                    <a:pt x="63125" y="73489"/>
                  </a:lnTo>
                  <a:lnTo>
                    <a:pt x="84141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45258" y="1450993"/>
              <a:ext cx="67240" cy="126193"/>
            </a:xfrm>
            <a:custGeom>
              <a:avLst/>
              <a:gdLst/>
              <a:ahLst/>
              <a:cxnLst/>
              <a:rect l="0" t="0" r="0" b="0"/>
              <a:pathLst>
                <a:path w="67240" h="126193">
                  <a:moveTo>
                    <a:pt x="10518" y="21470"/>
                  </a:moveTo>
                  <a:lnTo>
                    <a:pt x="10518" y="80026"/>
                  </a:lnTo>
                  <a:lnTo>
                    <a:pt x="11686" y="93229"/>
                  </a:lnTo>
                  <a:lnTo>
                    <a:pt x="13634" y="106705"/>
                  </a:lnTo>
                  <a:lnTo>
                    <a:pt x="16101" y="120364"/>
                  </a:lnTo>
                  <a:lnTo>
                    <a:pt x="21252" y="125964"/>
                  </a:lnTo>
                  <a:lnTo>
                    <a:pt x="28192" y="126192"/>
                  </a:lnTo>
                  <a:lnTo>
                    <a:pt x="36324" y="122837"/>
                  </a:lnTo>
                  <a:lnTo>
                    <a:pt x="42914" y="115927"/>
                  </a:lnTo>
                  <a:lnTo>
                    <a:pt x="48476" y="106645"/>
                  </a:lnTo>
                  <a:lnTo>
                    <a:pt x="53353" y="95783"/>
                  </a:lnTo>
                  <a:lnTo>
                    <a:pt x="57772" y="83867"/>
                  </a:lnTo>
                  <a:lnTo>
                    <a:pt x="61887" y="71248"/>
                  </a:lnTo>
                  <a:lnTo>
                    <a:pt x="65799" y="58161"/>
                  </a:lnTo>
                  <a:lnTo>
                    <a:pt x="67239" y="45931"/>
                  </a:lnTo>
                  <a:lnTo>
                    <a:pt x="67030" y="34272"/>
                  </a:lnTo>
                  <a:lnTo>
                    <a:pt x="65722" y="22993"/>
                  </a:lnTo>
                  <a:lnTo>
                    <a:pt x="61344" y="14305"/>
                  </a:lnTo>
                  <a:lnTo>
                    <a:pt x="54920" y="7344"/>
                  </a:lnTo>
                  <a:lnTo>
                    <a:pt x="47131" y="1535"/>
                  </a:lnTo>
                  <a:lnTo>
                    <a:pt x="38432" y="0"/>
                  </a:lnTo>
                  <a:lnTo>
                    <a:pt x="29128" y="1314"/>
                  </a:lnTo>
                  <a:lnTo>
                    <a:pt x="0" y="109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692848" y="1440307"/>
              <a:ext cx="94316" cy="139747"/>
            </a:xfrm>
            <a:custGeom>
              <a:avLst/>
              <a:gdLst/>
              <a:ahLst/>
              <a:cxnLst/>
              <a:rect l="0" t="0" r="0" b="0"/>
              <a:pathLst>
                <a:path w="94316" h="139747">
                  <a:moveTo>
                    <a:pt x="10174" y="53191"/>
                  </a:moveTo>
                  <a:lnTo>
                    <a:pt x="4591" y="75525"/>
                  </a:lnTo>
                  <a:lnTo>
                    <a:pt x="4115" y="85610"/>
                  </a:lnTo>
                  <a:lnTo>
                    <a:pt x="4966" y="95839"/>
                  </a:lnTo>
                  <a:lnTo>
                    <a:pt x="6702" y="106164"/>
                  </a:lnTo>
                  <a:lnTo>
                    <a:pt x="6691" y="116554"/>
                  </a:lnTo>
                  <a:lnTo>
                    <a:pt x="5515" y="126986"/>
                  </a:lnTo>
                  <a:lnTo>
                    <a:pt x="3562" y="137446"/>
                  </a:lnTo>
                  <a:lnTo>
                    <a:pt x="2260" y="139746"/>
                  </a:lnTo>
                  <a:lnTo>
                    <a:pt x="1392" y="136604"/>
                  </a:lnTo>
                  <a:lnTo>
                    <a:pt x="814" y="129835"/>
                  </a:lnTo>
                  <a:lnTo>
                    <a:pt x="428" y="119479"/>
                  </a:lnTo>
                  <a:lnTo>
                    <a:pt x="0" y="92391"/>
                  </a:lnTo>
                  <a:lnTo>
                    <a:pt x="1054" y="79325"/>
                  </a:lnTo>
                  <a:lnTo>
                    <a:pt x="2926" y="67108"/>
                  </a:lnTo>
                  <a:lnTo>
                    <a:pt x="5342" y="55457"/>
                  </a:lnTo>
                  <a:lnTo>
                    <a:pt x="8121" y="44184"/>
                  </a:lnTo>
                  <a:lnTo>
                    <a:pt x="11143" y="33163"/>
                  </a:lnTo>
                  <a:lnTo>
                    <a:pt x="14326" y="22310"/>
                  </a:lnTo>
                  <a:lnTo>
                    <a:pt x="19954" y="13906"/>
                  </a:lnTo>
                  <a:lnTo>
                    <a:pt x="27211" y="7135"/>
                  </a:lnTo>
                  <a:lnTo>
                    <a:pt x="35556" y="1452"/>
                  </a:lnTo>
                  <a:lnTo>
                    <a:pt x="44625" y="0"/>
                  </a:lnTo>
                  <a:lnTo>
                    <a:pt x="54176" y="1370"/>
                  </a:lnTo>
                  <a:lnTo>
                    <a:pt x="94315" y="216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892339" y="14514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923892" y="1577639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467597" y="1320998"/>
              <a:ext cx="182010" cy="330265"/>
            </a:xfrm>
            <a:custGeom>
              <a:avLst/>
              <a:gdLst/>
              <a:ahLst/>
              <a:cxnLst/>
              <a:rect l="0" t="0" r="0" b="0"/>
              <a:pathLst>
                <a:path w="182010" h="330265">
                  <a:moveTo>
                    <a:pt x="182009" y="46289"/>
                  </a:moveTo>
                  <a:lnTo>
                    <a:pt x="170842" y="29539"/>
                  </a:lnTo>
                  <a:lnTo>
                    <a:pt x="164047" y="23436"/>
                  </a:lnTo>
                  <a:lnTo>
                    <a:pt x="156011" y="18199"/>
                  </a:lnTo>
                  <a:lnTo>
                    <a:pt x="147148" y="13539"/>
                  </a:lnTo>
                  <a:lnTo>
                    <a:pt x="136564" y="9264"/>
                  </a:lnTo>
                  <a:lnTo>
                    <a:pt x="124834" y="5245"/>
                  </a:lnTo>
                  <a:lnTo>
                    <a:pt x="112340" y="1397"/>
                  </a:lnTo>
                  <a:lnTo>
                    <a:pt x="99336" y="0"/>
                  </a:lnTo>
                  <a:lnTo>
                    <a:pt x="85992" y="238"/>
                  </a:lnTo>
                  <a:lnTo>
                    <a:pt x="72421" y="1565"/>
                  </a:lnTo>
                  <a:lnTo>
                    <a:pt x="61037" y="4787"/>
                  </a:lnTo>
                  <a:lnTo>
                    <a:pt x="51110" y="9272"/>
                  </a:lnTo>
                  <a:lnTo>
                    <a:pt x="42155" y="14599"/>
                  </a:lnTo>
                  <a:lnTo>
                    <a:pt x="33848" y="21657"/>
                  </a:lnTo>
                  <a:lnTo>
                    <a:pt x="25973" y="29868"/>
                  </a:lnTo>
                  <a:lnTo>
                    <a:pt x="18385" y="38847"/>
                  </a:lnTo>
                  <a:lnTo>
                    <a:pt x="12158" y="49508"/>
                  </a:lnTo>
                  <a:lnTo>
                    <a:pt x="6838" y="61290"/>
                  </a:lnTo>
                  <a:lnTo>
                    <a:pt x="2123" y="73819"/>
                  </a:lnTo>
                  <a:lnTo>
                    <a:pt x="148" y="86846"/>
                  </a:lnTo>
                  <a:lnTo>
                    <a:pt x="0" y="100206"/>
                  </a:lnTo>
                  <a:lnTo>
                    <a:pt x="1070" y="113786"/>
                  </a:lnTo>
                  <a:lnTo>
                    <a:pt x="2952" y="128683"/>
                  </a:lnTo>
                  <a:lnTo>
                    <a:pt x="5375" y="144458"/>
                  </a:lnTo>
                  <a:lnTo>
                    <a:pt x="11184" y="177566"/>
                  </a:lnTo>
                  <a:lnTo>
                    <a:pt x="17661" y="211758"/>
                  </a:lnTo>
                  <a:lnTo>
                    <a:pt x="19856" y="229057"/>
                  </a:lnTo>
                  <a:lnTo>
                    <a:pt x="21319" y="246432"/>
                  </a:lnTo>
                  <a:lnTo>
                    <a:pt x="22295" y="263858"/>
                  </a:lnTo>
                  <a:lnTo>
                    <a:pt x="21776" y="278982"/>
                  </a:lnTo>
                  <a:lnTo>
                    <a:pt x="20262" y="292570"/>
                  </a:lnTo>
                  <a:lnTo>
                    <a:pt x="13728" y="3302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418219" y="1515996"/>
              <a:ext cx="136730" cy="9056"/>
            </a:xfrm>
            <a:custGeom>
              <a:avLst/>
              <a:gdLst/>
              <a:ahLst/>
              <a:cxnLst/>
              <a:rect l="0" t="0" r="0" b="0"/>
              <a:pathLst>
                <a:path w="136730" h="9056">
                  <a:moveTo>
                    <a:pt x="0" y="9055"/>
                  </a:moveTo>
                  <a:lnTo>
                    <a:pt x="22334" y="3472"/>
                  </a:lnTo>
                  <a:lnTo>
                    <a:pt x="33587" y="1827"/>
                  </a:lnTo>
                  <a:lnTo>
                    <a:pt x="45764" y="731"/>
                  </a:lnTo>
                  <a:lnTo>
                    <a:pt x="58556" y="0"/>
                  </a:lnTo>
                  <a:lnTo>
                    <a:pt x="71759" y="681"/>
                  </a:lnTo>
                  <a:lnTo>
                    <a:pt x="136729" y="905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627353" y="1482981"/>
              <a:ext cx="148465" cy="147247"/>
            </a:xfrm>
            <a:custGeom>
              <a:avLst/>
              <a:gdLst/>
              <a:ahLst/>
              <a:cxnLst/>
              <a:rect l="0" t="0" r="0" b="0"/>
              <a:pathLst>
                <a:path w="148465" h="147247">
                  <a:moveTo>
                    <a:pt x="74841" y="0"/>
                  </a:moveTo>
                  <a:lnTo>
                    <a:pt x="63674" y="22334"/>
                  </a:lnTo>
                  <a:lnTo>
                    <a:pt x="58048" y="31250"/>
                  </a:lnTo>
                  <a:lnTo>
                    <a:pt x="51959" y="39531"/>
                  </a:lnTo>
                  <a:lnTo>
                    <a:pt x="45563" y="47389"/>
                  </a:lnTo>
                  <a:lnTo>
                    <a:pt x="19811" y="80783"/>
                  </a:lnTo>
                  <a:lnTo>
                    <a:pt x="12444" y="92420"/>
                  </a:lnTo>
                  <a:lnTo>
                    <a:pt x="6365" y="103683"/>
                  </a:lnTo>
                  <a:lnTo>
                    <a:pt x="1144" y="114698"/>
                  </a:lnTo>
                  <a:lnTo>
                    <a:pt x="0" y="124379"/>
                  </a:lnTo>
                  <a:lnTo>
                    <a:pt x="1575" y="133170"/>
                  </a:lnTo>
                  <a:lnTo>
                    <a:pt x="4962" y="141368"/>
                  </a:lnTo>
                  <a:lnTo>
                    <a:pt x="9557" y="144496"/>
                  </a:lnTo>
                  <a:lnTo>
                    <a:pt x="14958" y="144244"/>
                  </a:lnTo>
                  <a:lnTo>
                    <a:pt x="20895" y="141739"/>
                  </a:lnTo>
                  <a:lnTo>
                    <a:pt x="27191" y="135394"/>
                  </a:lnTo>
                  <a:lnTo>
                    <a:pt x="33725" y="126490"/>
                  </a:lnTo>
                  <a:lnTo>
                    <a:pt x="54088" y="94741"/>
                  </a:lnTo>
                  <a:lnTo>
                    <a:pt x="81909" y="52604"/>
                  </a:lnTo>
                  <a:lnTo>
                    <a:pt x="87733" y="49093"/>
                  </a:lnTo>
                  <a:lnTo>
                    <a:pt x="92785" y="50258"/>
                  </a:lnTo>
                  <a:lnTo>
                    <a:pt x="97321" y="54540"/>
                  </a:lnTo>
                  <a:lnTo>
                    <a:pt x="100345" y="62070"/>
                  </a:lnTo>
                  <a:lnTo>
                    <a:pt x="102361" y="71764"/>
                  </a:lnTo>
                  <a:lnTo>
                    <a:pt x="103706" y="82901"/>
                  </a:lnTo>
                  <a:lnTo>
                    <a:pt x="106939" y="92664"/>
                  </a:lnTo>
                  <a:lnTo>
                    <a:pt x="111431" y="101509"/>
                  </a:lnTo>
                  <a:lnTo>
                    <a:pt x="116764" y="109743"/>
                  </a:lnTo>
                  <a:lnTo>
                    <a:pt x="122656" y="117570"/>
                  </a:lnTo>
                  <a:lnTo>
                    <a:pt x="128922" y="125125"/>
                  </a:lnTo>
                  <a:lnTo>
                    <a:pt x="148464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849441" y="1472463"/>
              <a:ext cx="84141" cy="164218"/>
            </a:xfrm>
            <a:custGeom>
              <a:avLst/>
              <a:gdLst/>
              <a:ahLst/>
              <a:cxnLst/>
              <a:rect l="0" t="0" r="0" b="0"/>
              <a:pathLst>
                <a:path w="84141" h="164218">
                  <a:moveTo>
                    <a:pt x="0" y="10518"/>
                  </a:moveTo>
                  <a:lnTo>
                    <a:pt x="5583" y="27268"/>
                  </a:lnTo>
                  <a:lnTo>
                    <a:pt x="7228" y="36877"/>
                  </a:lnTo>
                  <a:lnTo>
                    <a:pt x="8324" y="47957"/>
                  </a:lnTo>
                  <a:lnTo>
                    <a:pt x="9055" y="60018"/>
                  </a:lnTo>
                  <a:lnTo>
                    <a:pt x="10711" y="72734"/>
                  </a:lnTo>
                  <a:lnTo>
                    <a:pt x="12984" y="85885"/>
                  </a:lnTo>
                  <a:lnTo>
                    <a:pt x="15667" y="99327"/>
                  </a:lnTo>
                  <a:lnTo>
                    <a:pt x="18625" y="111795"/>
                  </a:lnTo>
                  <a:lnTo>
                    <a:pt x="21766" y="123612"/>
                  </a:lnTo>
                  <a:lnTo>
                    <a:pt x="25028" y="134996"/>
                  </a:lnTo>
                  <a:lnTo>
                    <a:pt x="29540" y="144923"/>
                  </a:lnTo>
                  <a:lnTo>
                    <a:pt x="34885" y="153878"/>
                  </a:lnTo>
                  <a:lnTo>
                    <a:pt x="40786" y="162185"/>
                  </a:lnTo>
                  <a:lnTo>
                    <a:pt x="45888" y="164217"/>
                  </a:lnTo>
                  <a:lnTo>
                    <a:pt x="50458" y="162066"/>
                  </a:lnTo>
                  <a:lnTo>
                    <a:pt x="54674" y="157126"/>
                  </a:lnTo>
                  <a:lnTo>
                    <a:pt x="57484" y="147990"/>
                  </a:lnTo>
                  <a:lnTo>
                    <a:pt x="59358" y="136056"/>
                  </a:lnTo>
                  <a:lnTo>
                    <a:pt x="60607" y="122257"/>
                  </a:lnTo>
                  <a:lnTo>
                    <a:pt x="62608" y="109552"/>
                  </a:lnTo>
                  <a:lnTo>
                    <a:pt x="65111" y="97576"/>
                  </a:lnTo>
                  <a:lnTo>
                    <a:pt x="74217" y="60854"/>
                  </a:lnTo>
                  <a:lnTo>
                    <a:pt x="8414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07205" y="1492221"/>
              <a:ext cx="87496" cy="116553"/>
            </a:xfrm>
            <a:custGeom>
              <a:avLst/>
              <a:gdLst/>
              <a:ahLst/>
              <a:cxnLst/>
              <a:rect l="0" t="0" r="0" b="0"/>
              <a:pathLst>
                <a:path w="87496" h="116553">
                  <a:moveTo>
                    <a:pt x="21035" y="1277"/>
                  </a:moveTo>
                  <a:lnTo>
                    <a:pt x="15451" y="18028"/>
                  </a:lnTo>
                  <a:lnTo>
                    <a:pt x="13806" y="27636"/>
                  </a:lnTo>
                  <a:lnTo>
                    <a:pt x="12710" y="38717"/>
                  </a:lnTo>
                  <a:lnTo>
                    <a:pt x="11979" y="50778"/>
                  </a:lnTo>
                  <a:lnTo>
                    <a:pt x="11167" y="76645"/>
                  </a:lnTo>
                  <a:lnTo>
                    <a:pt x="10950" y="90087"/>
                  </a:lnTo>
                  <a:lnTo>
                    <a:pt x="14312" y="100217"/>
                  </a:lnTo>
                  <a:lnTo>
                    <a:pt x="20059" y="108139"/>
                  </a:lnTo>
                  <a:lnTo>
                    <a:pt x="27396" y="114589"/>
                  </a:lnTo>
                  <a:lnTo>
                    <a:pt x="34625" y="116552"/>
                  </a:lnTo>
                  <a:lnTo>
                    <a:pt x="41781" y="115523"/>
                  </a:lnTo>
                  <a:lnTo>
                    <a:pt x="48889" y="112500"/>
                  </a:lnTo>
                  <a:lnTo>
                    <a:pt x="55965" y="108147"/>
                  </a:lnTo>
                  <a:lnTo>
                    <a:pt x="63019" y="102908"/>
                  </a:lnTo>
                  <a:lnTo>
                    <a:pt x="70060" y="97078"/>
                  </a:lnTo>
                  <a:lnTo>
                    <a:pt x="75922" y="89686"/>
                  </a:lnTo>
                  <a:lnTo>
                    <a:pt x="80999" y="81251"/>
                  </a:lnTo>
                  <a:lnTo>
                    <a:pt x="85552" y="72123"/>
                  </a:lnTo>
                  <a:lnTo>
                    <a:pt x="87419" y="62531"/>
                  </a:lnTo>
                  <a:lnTo>
                    <a:pt x="87495" y="52631"/>
                  </a:lnTo>
                  <a:lnTo>
                    <a:pt x="86377" y="42525"/>
                  </a:lnTo>
                  <a:lnTo>
                    <a:pt x="83294" y="32282"/>
                  </a:lnTo>
                  <a:lnTo>
                    <a:pt x="78902" y="21947"/>
                  </a:lnTo>
                  <a:lnTo>
                    <a:pt x="73636" y="11551"/>
                  </a:lnTo>
                  <a:lnTo>
                    <a:pt x="65451" y="4621"/>
                  </a:lnTo>
                  <a:lnTo>
                    <a:pt x="55320" y="0"/>
                  </a:lnTo>
                  <a:lnTo>
                    <a:pt x="0" y="12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180233" y="1504016"/>
              <a:ext cx="100430" cy="148538"/>
            </a:xfrm>
            <a:custGeom>
              <a:avLst/>
              <a:gdLst/>
              <a:ahLst/>
              <a:cxnLst/>
              <a:rect l="0" t="0" r="0" b="0"/>
              <a:pathLst>
                <a:path w="100430" h="148538">
                  <a:moveTo>
                    <a:pt x="16288" y="0"/>
                  </a:moveTo>
                  <a:lnTo>
                    <a:pt x="16288" y="22334"/>
                  </a:lnTo>
                  <a:lnTo>
                    <a:pt x="15120" y="33587"/>
                  </a:lnTo>
                  <a:lnTo>
                    <a:pt x="13172" y="45764"/>
                  </a:lnTo>
                  <a:lnTo>
                    <a:pt x="10705" y="58556"/>
                  </a:lnTo>
                  <a:lnTo>
                    <a:pt x="9060" y="72928"/>
                  </a:lnTo>
                  <a:lnTo>
                    <a:pt x="7964" y="88352"/>
                  </a:lnTo>
                  <a:lnTo>
                    <a:pt x="7233" y="104477"/>
                  </a:lnTo>
                  <a:lnTo>
                    <a:pt x="5577" y="118734"/>
                  </a:lnTo>
                  <a:lnTo>
                    <a:pt x="3304" y="131744"/>
                  </a:lnTo>
                  <a:lnTo>
                    <a:pt x="621" y="143923"/>
                  </a:lnTo>
                  <a:lnTo>
                    <a:pt x="0" y="148537"/>
                  </a:lnTo>
                  <a:lnTo>
                    <a:pt x="755" y="148107"/>
                  </a:lnTo>
                  <a:lnTo>
                    <a:pt x="2427" y="144314"/>
                  </a:lnTo>
                  <a:lnTo>
                    <a:pt x="4710" y="135943"/>
                  </a:lnTo>
                  <a:lnTo>
                    <a:pt x="7401" y="124518"/>
                  </a:lnTo>
                  <a:lnTo>
                    <a:pt x="13507" y="97412"/>
                  </a:lnTo>
                  <a:lnTo>
                    <a:pt x="20116" y="69783"/>
                  </a:lnTo>
                  <a:lnTo>
                    <a:pt x="23515" y="57040"/>
                  </a:lnTo>
                  <a:lnTo>
                    <a:pt x="30407" y="33531"/>
                  </a:lnTo>
                  <a:lnTo>
                    <a:pt x="35050" y="23523"/>
                  </a:lnTo>
                  <a:lnTo>
                    <a:pt x="40482" y="14513"/>
                  </a:lnTo>
                  <a:lnTo>
                    <a:pt x="46441" y="6170"/>
                  </a:lnTo>
                  <a:lnTo>
                    <a:pt x="53919" y="2945"/>
                  </a:lnTo>
                  <a:lnTo>
                    <a:pt x="62411" y="3132"/>
                  </a:lnTo>
                  <a:lnTo>
                    <a:pt x="100429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330184" y="1472463"/>
              <a:ext cx="160831" cy="168283"/>
            </a:xfrm>
            <a:custGeom>
              <a:avLst/>
              <a:gdLst/>
              <a:ahLst/>
              <a:cxnLst/>
              <a:rect l="0" t="0" r="0" b="0"/>
              <a:pathLst>
                <a:path w="160831" h="168283">
                  <a:moveTo>
                    <a:pt x="97724" y="0"/>
                  </a:moveTo>
                  <a:lnTo>
                    <a:pt x="75391" y="5584"/>
                  </a:lnTo>
                  <a:lnTo>
                    <a:pt x="66475" y="9566"/>
                  </a:lnTo>
                  <a:lnTo>
                    <a:pt x="58193" y="14558"/>
                  </a:lnTo>
                  <a:lnTo>
                    <a:pt x="50335" y="20223"/>
                  </a:lnTo>
                  <a:lnTo>
                    <a:pt x="42759" y="27505"/>
                  </a:lnTo>
                  <a:lnTo>
                    <a:pt x="35371" y="35866"/>
                  </a:lnTo>
                  <a:lnTo>
                    <a:pt x="28109" y="44946"/>
                  </a:lnTo>
                  <a:lnTo>
                    <a:pt x="22099" y="55674"/>
                  </a:lnTo>
                  <a:lnTo>
                    <a:pt x="16923" y="67500"/>
                  </a:lnTo>
                  <a:lnTo>
                    <a:pt x="8056" y="91937"/>
                  </a:lnTo>
                  <a:lnTo>
                    <a:pt x="220" y="114484"/>
                  </a:lnTo>
                  <a:lnTo>
                    <a:pt x="0" y="124237"/>
                  </a:lnTo>
                  <a:lnTo>
                    <a:pt x="2191" y="133075"/>
                  </a:lnTo>
                  <a:lnTo>
                    <a:pt x="5988" y="141305"/>
                  </a:lnTo>
                  <a:lnTo>
                    <a:pt x="10858" y="144454"/>
                  </a:lnTo>
                  <a:lnTo>
                    <a:pt x="16440" y="144216"/>
                  </a:lnTo>
                  <a:lnTo>
                    <a:pt x="22500" y="141721"/>
                  </a:lnTo>
                  <a:lnTo>
                    <a:pt x="28877" y="136551"/>
                  </a:lnTo>
                  <a:lnTo>
                    <a:pt x="35465" y="129599"/>
                  </a:lnTo>
                  <a:lnTo>
                    <a:pt x="42195" y="121458"/>
                  </a:lnTo>
                  <a:lnTo>
                    <a:pt x="49018" y="112525"/>
                  </a:lnTo>
                  <a:lnTo>
                    <a:pt x="55905" y="103064"/>
                  </a:lnTo>
                  <a:lnTo>
                    <a:pt x="62833" y="93250"/>
                  </a:lnTo>
                  <a:lnTo>
                    <a:pt x="67452" y="82033"/>
                  </a:lnTo>
                  <a:lnTo>
                    <a:pt x="70531" y="69881"/>
                  </a:lnTo>
                  <a:lnTo>
                    <a:pt x="72584" y="57105"/>
                  </a:lnTo>
                  <a:lnTo>
                    <a:pt x="73952" y="53262"/>
                  </a:lnTo>
                  <a:lnTo>
                    <a:pt x="74864" y="55375"/>
                  </a:lnTo>
                  <a:lnTo>
                    <a:pt x="75473" y="61458"/>
                  </a:lnTo>
                  <a:lnTo>
                    <a:pt x="77047" y="70187"/>
                  </a:lnTo>
                  <a:lnTo>
                    <a:pt x="79265" y="80682"/>
                  </a:lnTo>
                  <a:lnTo>
                    <a:pt x="81912" y="92353"/>
                  </a:lnTo>
                  <a:lnTo>
                    <a:pt x="86014" y="103639"/>
                  </a:lnTo>
                  <a:lnTo>
                    <a:pt x="91086" y="114669"/>
                  </a:lnTo>
                  <a:lnTo>
                    <a:pt x="96805" y="125528"/>
                  </a:lnTo>
                  <a:lnTo>
                    <a:pt x="102955" y="135105"/>
                  </a:lnTo>
                  <a:lnTo>
                    <a:pt x="109391" y="143827"/>
                  </a:lnTo>
                  <a:lnTo>
                    <a:pt x="16083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566099" y="1367287"/>
              <a:ext cx="163833" cy="259257"/>
            </a:xfrm>
            <a:custGeom>
              <a:avLst/>
              <a:gdLst/>
              <a:ahLst/>
              <a:cxnLst/>
              <a:rect l="0" t="0" r="0" b="0"/>
              <a:pathLst>
                <a:path w="163833" h="259257">
                  <a:moveTo>
                    <a:pt x="9056" y="0"/>
                  </a:moveTo>
                  <a:lnTo>
                    <a:pt x="9056" y="27917"/>
                  </a:lnTo>
                  <a:lnTo>
                    <a:pt x="7887" y="39647"/>
                  </a:lnTo>
                  <a:lnTo>
                    <a:pt x="5939" y="50972"/>
                  </a:lnTo>
                  <a:lnTo>
                    <a:pt x="3472" y="62029"/>
                  </a:lnTo>
                  <a:lnTo>
                    <a:pt x="1828" y="75243"/>
                  </a:lnTo>
                  <a:lnTo>
                    <a:pt x="731" y="89895"/>
                  </a:lnTo>
                  <a:lnTo>
                    <a:pt x="0" y="105506"/>
                  </a:lnTo>
                  <a:lnTo>
                    <a:pt x="681" y="120588"/>
                  </a:lnTo>
                  <a:lnTo>
                    <a:pt x="2305" y="135318"/>
                  </a:lnTo>
                  <a:lnTo>
                    <a:pt x="4555" y="149812"/>
                  </a:lnTo>
                  <a:lnTo>
                    <a:pt x="6055" y="164149"/>
                  </a:lnTo>
                  <a:lnTo>
                    <a:pt x="7055" y="178381"/>
                  </a:lnTo>
                  <a:lnTo>
                    <a:pt x="7722" y="192544"/>
                  </a:lnTo>
                  <a:lnTo>
                    <a:pt x="11673" y="199649"/>
                  </a:lnTo>
                  <a:lnTo>
                    <a:pt x="17812" y="202048"/>
                  </a:lnTo>
                  <a:lnTo>
                    <a:pt x="25411" y="201310"/>
                  </a:lnTo>
                  <a:lnTo>
                    <a:pt x="32814" y="197313"/>
                  </a:lnTo>
                  <a:lnTo>
                    <a:pt x="40086" y="191142"/>
                  </a:lnTo>
                  <a:lnTo>
                    <a:pt x="47272" y="183522"/>
                  </a:lnTo>
                  <a:lnTo>
                    <a:pt x="55569" y="176104"/>
                  </a:lnTo>
                  <a:lnTo>
                    <a:pt x="64605" y="168823"/>
                  </a:lnTo>
                  <a:lnTo>
                    <a:pt x="74136" y="161631"/>
                  </a:lnTo>
                  <a:lnTo>
                    <a:pt x="85164" y="156836"/>
                  </a:lnTo>
                  <a:lnTo>
                    <a:pt x="97191" y="153640"/>
                  </a:lnTo>
                  <a:lnTo>
                    <a:pt x="109883" y="151509"/>
                  </a:lnTo>
                  <a:lnTo>
                    <a:pt x="120681" y="153594"/>
                  </a:lnTo>
                  <a:lnTo>
                    <a:pt x="130218" y="158490"/>
                  </a:lnTo>
                  <a:lnTo>
                    <a:pt x="138913" y="165260"/>
                  </a:lnTo>
                  <a:lnTo>
                    <a:pt x="145878" y="173279"/>
                  </a:lnTo>
                  <a:lnTo>
                    <a:pt x="151690" y="182131"/>
                  </a:lnTo>
                  <a:lnTo>
                    <a:pt x="156733" y="191538"/>
                  </a:lnTo>
                  <a:lnTo>
                    <a:pt x="160095" y="202484"/>
                  </a:lnTo>
                  <a:lnTo>
                    <a:pt x="162337" y="214456"/>
                  </a:lnTo>
                  <a:lnTo>
                    <a:pt x="163832" y="227111"/>
                  </a:lnTo>
                  <a:lnTo>
                    <a:pt x="161322" y="236717"/>
                  </a:lnTo>
                  <a:lnTo>
                    <a:pt x="156142" y="244290"/>
                  </a:lnTo>
                  <a:lnTo>
                    <a:pt x="149184" y="250506"/>
                  </a:lnTo>
                  <a:lnTo>
                    <a:pt x="139871" y="254651"/>
                  </a:lnTo>
                  <a:lnTo>
                    <a:pt x="128987" y="257414"/>
                  </a:lnTo>
                  <a:lnTo>
                    <a:pt x="117057" y="259256"/>
                  </a:lnTo>
                  <a:lnTo>
                    <a:pt x="105598" y="258147"/>
                  </a:lnTo>
                  <a:lnTo>
                    <a:pt x="94452" y="255070"/>
                  </a:lnTo>
                  <a:lnTo>
                    <a:pt x="83516" y="250682"/>
                  </a:lnTo>
                  <a:lnTo>
                    <a:pt x="75057" y="244250"/>
                  </a:lnTo>
                  <a:lnTo>
                    <a:pt x="68249" y="236457"/>
                  </a:lnTo>
                  <a:lnTo>
                    <a:pt x="40608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753954" y="1356770"/>
              <a:ext cx="42072" cy="273458"/>
            </a:xfrm>
            <a:custGeom>
              <a:avLst/>
              <a:gdLst/>
              <a:ahLst/>
              <a:cxnLst/>
              <a:rect l="0" t="0" r="0" b="0"/>
              <a:pathLst>
                <a:path w="42072" h="273458">
                  <a:moveTo>
                    <a:pt x="0" y="0"/>
                  </a:moveTo>
                  <a:lnTo>
                    <a:pt x="0" y="33500"/>
                  </a:lnTo>
                  <a:lnTo>
                    <a:pt x="1168" y="49212"/>
                  </a:lnTo>
                  <a:lnTo>
                    <a:pt x="3116" y="65529"/>
                  </a:lnTo>
                  <a:lnTo>
                    <a:pt x="5583" y="82251"/>
                  </a:lnTo>
                  <a:lnTo>
                    <a:pt x="8397" y="96904"/>
                  </a:lnTo>
                  <a:lnTo>
                    <a:pt x="11441" y="110179"/>
                  </a:lnTo>
                  <a:lnTo>
                    <a:pt x="14639" y="122535"/>
                  </a:lnTo>
                  <a:lnTo>
                    <a:pt x="17940" y="137784"/>
                  </a:lnTo>
                  <a:lnTo>
                    <a:pt x="24723" y="173425"/>
                  </a:lnTo>
                  <a:lnTo>
                    <a:pt x="27000" y="191577"/>
                  </a:lnTo>
                  <a:lnTo>
                    <a:pt x="28518" y="209521"/>
                  </a:lnTo>
                  <a:lnTo>
                    <a:pt x="42071" y="2734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867941" y="1492242"/>
              <a:ext cx="169989" cy="137986"/>
            </a:xfrm>
            <a:custGeom>
              <a:avLst/>
              <a:gdLst/>
              <a:ahLst/>
              <a:cxnLst/>
              <a:rect l="0" t="0" r="0" b="0"/>
              <a:pathLst>
                <a:path w="169989" h="137986">
                  <a:moveTo>
                    <a:pt x="1707" y="74880"/>
                  </a:moveTo>
                  <a:lnTo>
                    <a:pt x="45624" y="60241"/>
                  </a:lnTo>
                  <a:lnTo>
                    <a:pt x="55525" y="55771"/>
                  </a:lnTo>
                  <a:lnTo>
                    <a:pt x="65633" y="50455"/>
                  </a:lnTo>
                  <a:lnTo>
                    <a:pt x="75877" y="44573"/>
                  </a:lnTo>
                  <a:lnTo>
                    <a:pt x="85044" y="38314"/>
                  </a:lnTo>
                  <a:lnTo>
                    <a:pt x="93492" y="31805"/>
                  </a:lnTo>
                  <a:lnTo>
                    <a:pt x="101461" y="25128"/>
                  </a:lnTo>
                  <a:lnTo>
                    <a:pt x="104437" y="18339"/>
                  </a:lnTo>
                  <a:lnTo>
                    <a:pt x="104084" y="11476"/>
                  </a:lnTo>
                  <a:lnTo>
                    <a:pt x="101511" y="4564"/>
                  </a:lnTo>
                  <a:lnTo>
                    <a:pt x="95121" y="1124"/>
                  </a:lnTo>
                  <a:lnTo>
                    <a:pt x="86187" y="0"/>
                  </a:lnTo>
                  <a:lnTo>
                    <a:pt x="75556" y="419"/>
                  </a:lnTo>
                  <a:lnTo>
                    <a:pt x="64963" y="3035"/>
                  </a:lnTo>
                  <a:lnTo>
                    <a:pt x="54395" y="7117"/>
                  </a:lnTo>
                  <a:lnTo>
                    <a:pt x="43844" y="12175"/>
                  </a:lnTo>
                  <a:lnTo>
                    <a:pt x="34473" y="19053"/>
                  </a:lnTo>
                  <a:lnTo>
                    <a:pt x="25888" y="27145"/>
                  </a:lnTo>
                  <a:lnTo>
                    <a:pt x="17827" y="36045"/>
                  </a:lnTo>
                  <a:lnTo>
                    <a:pt x="11285" y="45484"/>
                  </a:lnTo>
                  <a:lnTo>
                    <a:pt x="5755" y="55282"/>
                  </a:lnTo>
                  <a:lnTo>
                    <a:pt x="900" y="65321"/>
                  </a:lnTo>
                  <a:lnTo>
                    <a:pt x="0" y="74350"/>
                  </a:lnTo>
                  <a:lnTo>
                    <a:pt x="1738" y="82707"/>
                  </a:lnTo>
                  <a:lnTo>
                    <a:pt x="5233" y="90616"/>
                  </a:lnTo>
                  <a:lnTo>
                    <a:pt x="11069" y="98225"/>
                  </a:lnTo>
                  <a:lnTo>
                    <a:pt x="18466" y="105635"/>
                  </a:lnTo>
                  <a:lnTo>
                    <a:pt x="26903" y="112913"/>
                  </a:lnTo>
                  <a:lnTo>
                    <a:pt x="37202" y="118933"/>
                  </a:lnTo>
                  <a:lnTo>
                    <a:pt x="48743" y="124115"/>
                  </a:lnTo>
                  <a:lnTo>
                    <a:pt x="61111" y="128738"/>
                  </a:lnTo>
                  <a:lnTo>
                    <a:pt x="74031" y="131821"/>
                  </a:lnTo>
                  <a:lnTo>
                    <a:pt x="87318" y="133876"/>
                  </a:lnTo>
                  <a:lnTo>
                    <a:pt x="100852" y="135246"/>
                  </a:lnTo>
                  <a:lnTo>
                    <a:pt x="114548" y="136159"/>
                  </a:lnTo>
                  <a:lnTo>
                    <a:pt x="128354" y="136768"/>
                  </a:lnTo>
                  <a:lnTo>
                    <a:pt x="169988" y="1379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239420" y="1787991"/>
              <a:ext cx="2145591" cy="31554"/>
            </a:xfrm>
            <a:custGeom>
              <a:avLst/>
              <a:gdLst/>
              <a:ahLst/>
              <a:cxnLst/>
              <a:rect l="0" t="0" r="0" b="0"/>
              <a:pathLst>
                <a:path w="2145591" h="31554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0" y="9056"/>
                  </a:lnTo>
                  <a:lnTo>
                    <a:pt x="81600" y="9868"/>
                  </a:lnTo>
                  <a:lnTo>
                    <a:pt x="752171" y="10518"/>
                  </a:lnTo>
                  <a:lnTo>
                    <a:pt x="770230" y="11686"/>
                  </a:lnTo>
                  <a:lnTo>
                    <a:pt x="788113" y="13634"/>
                  </a:lnTo>
                  <a:lnTo>
                    <a:pt x="805878" y="16101"/>
                  </a:lnTo>
                  <a:lnTo>
                    <a:pt x="823564" y="17746"/>
                  </a:lnTo>
                  <a:lnTo>
                    <a:pt x="841198" y="18843"/>
                  </a:lnTo>
                  <a:lnTo>
                    <a:pt x="858798" y="19574"/>
                  </a:lnTo>
                  <a:lnTo>
                    <a:pt x="897050" y="20386"/>
                  </a:lnTo>
                  <a:lnTo>
                    <a:pt x="1088733" y="21024"/>
                  </a:lnTo>
                  <a:lnTo>
                    <a:pt x="1107961" y="22197"/>
                  </a:lnTo>
                  <a:lnTo>
                    <a:pt x="1127792" y="24147"/>
                  </a:lnTo>
                  <a:lnTo>
                    <a:pt x="1148024" y="26616"/>
                  </a:lnTo>
                  <a:lnTo>
                    <a:pt x="1167355" y="28261"/>
                  </a:lnTo>
                  <a:lnTo>
                    <a:pt x="1186086" y="29359"/>
                  </a:lnTo>
                  <a:lnTo>
                    <a:pt x="1222479" y="30578"/>
                  </a:lnTo>
                  <a:lnTo>
                    <a:pt x="1296570" y="31360"/>
                  </a:lnTo>
                  <a:lnTo>
                    <a:pt x="1637236" y="31553"/>
                  </a:lnTo>
                  <a:lnTo>
                    <a:pt x="1653598" y="30384"/>
                  </a:lnTo>
                  <a:lnTo>
                    <a:pt x="1669180" y="28437"/>
                  </a:lnTo>
                  <a:lnTo>
                    <a:pt x="1684243" y="25970"/>
                  </a:lnTo>
                  <a:lnTo>
                    <a:pt x="1716561" y="26345"/>
                  </a:lnTo>
                  <a:lnTo>
                    <a:pt x="1733359" y="28081"/>
                  </a:lnTo>
                  <a:lnTo>
                    <a:pt x="1749233" y="28070"/>
                  </a:lnTo>
                  <a:lnTo>
                    <a:pt x="1764490" y="26894"/>
                  </a:lnTo>
                  <a:lnTo>
                    <a:pt x="1779336" y="24941"/>
                  </a:lnTo>
                  <a:lnTo>
                    <a:pt x="1795076" y="23639"/>
                  </a:lnTo>
                  <a:lnTo>
                    <a:pt x="1811412" y="22771"/>
                  </a:lnTo>
                  <a:lnTo>
                    <a:pt x="1843977" y="21807"/>
                  </a:lnTo>
                  <a:lnTo>
                    <a:pt x="1917233" y="21137"/>
                  </a:lnTo>
                  <a:lnTo>
                    <a:pt x="2012974" y="21045"/>
                  </a:lnTo>
                  <a:lnTo>
                    <a:pt x="2029133" y="19873"/>
                  </a:lnTo>
                  <a:lnTo>
                    <a:pt x="2043411" y="17923"/>
                  </a:lnTo>
                  <a:lnTo>
                    <a:pt x="2056435" y="15455"/>
                  </a:lnTo>
                  <a:lnTo>
                    <a:pt x="2069793" y="13809"/>
                  </a:lnTo>
                  <a:lnTo>
                    <a:pt x="2083372" y="12712"/>
                  </a:lnTo>
                  <a:lnTo>
                    <a:pt x="214559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450205" y="1893167"/>
            <a:ext cx="1850665" cy="289610"/>
            <a:chOff x="3450205" y="1893167"/>
            <a:chExt cx="1850665" cy="289610"/>
          </a:xfrm>
        </p:grpSpPr>
        <p:sp>
          <p:nvSpPr>
            <p:cNvPr id="85" name="Freeform 84"/>
            <p:cNvSpPr/>
            <p:nvPr/>
          </p:nvSpPr>
          <p:spPr>
            <a:xfrm>
              <a:off x="3450205" y="1893167"/>
              <a:ext cx="188885" cy="189318"/>
            </a:xfrm>
            <a:custGeom>
              <a:avLst/>
              <a:gdLst/>
              <a:ahLst/>
              <a:cxnLst/>
              <a:rect l="0" t="0" r="0" b="0"/>
              <a:pathLst>
                <a:path w="188885" h="189318">
                  <a:moveTo>
                    <a:pt x="10084" y="0"/>
                  </a:moveTo>
                  <a:lnTo>
                    <a:pt x="4501" y="16750"/>
                  </a:lnTo>
                  <a:lnTo>
                    <a:pt x="2857" y="27528"/>
                  </a:lnTo>
                  <a:lnTo>
                    <a:pt x="1760" y="40556"/>
                  </a:lnTo>
                  <a:lnTo>
                    <a:pt x="1029" y="55084"/>
                  </a:lnTo>
                  <a:lnTo>
                    <a:pt x="217" y="86809"/>
                  </a:lnTo>
                  <a:lnTo>
                    <a:pt x="0" y="103449"/>
                  </a:lnTo>
                  <a:lnTo>
                    <a:pt x="1025" y="118048"/>
                  </a:lnTo>
                  <a:lnTo>
                    <a:pt x="2876" y="131287"/>
                  </a:lnTo>
                  <a:lnTo>
                    <a:pt x="5279" y="143618"/>
                  </a:lnTo>
                  <a:lnTo>
                    <a:pt x="8049" y="155345"/>
                  </a:lnTo>
                  <a:lnTo>
                    <a:pt x="11065" y="166669"/>
                  </a:lnTo>
                  <a:lnTo>
                    <a:pt x="14244" y="177725"/>
                  </a:lnTo>
                  <a:lnTo>
                    <a:pt x="19869" y="183926"/>
                  </a:lnTo>
                  <a:lnTo>
                    <a:pt x="27125" y="186892"/>
                  </a:lnTo>
                  <a:lnTo>
                    <a:pt x="35469" y="187700"/>
                  </a:lnTo>
                  <a:lnTo>
                    <a:pt x="43368" y="183564"/>
                  </a:lnTo>
                  <a:lnTo>
                    <a:pt x="50971" y="176133"/>
                  </a:lnTo>
                  <a:lnTo>
                    <a:pt x="58378" y="166504"/>
                  </a:lnTo>
                  <a:lnTo>
                    <a:pt x="64483" y="156579"/>
                  </a:lnTo>
                  <a:lnTo>
                    <a:pt x="69723" y="146456"/>
                  </a:lnTo>
                  <a:lnTo>
                    <a:pt x="74384" y="136202"/>
                  </a:lnTo>
                  <a:lnTo>
                    <a:pt x="79829" y="125860"/>
                  </a:lnTo>
                  <a:lnTo>
                    <a:pt x="85796" y="115460"/>
                  </a:lnTo>
                  <a:lnTo>
                    <a:pt x="92112" y="105020"/>
                  </a:lnTo>
                  <a:lnTo>
                    <a:pt x="97491" y="103904"/>
                  </a:lnTo>
                  <a:lnTo>
                    <a:pt x="102245" y="109002"/>
                  </a:lnTo>
                  <a:lnTo>
                    <a:pt x="106584" y="118244"/>
                  </a:lnTo>
                  <a:lnTo>
                    <a:pt x="110645" y="127912"/>
                  </a:lnTo>
                  <a:lnTo>
                    <a:pt x="114520" y="137863"/>
                  </a:lnTo>
                  <a:lnTo>
                    <a:pt x="118273" y="148002"/>
                  </a:lnTo>
                  <a:lnTo>
                    <a:pt x="124281" y="157099"/>
                  </a:lnTo>
                  <a:lnTo>
                    <a:pt x="131791" y="165501"/>
                  </a:lnTo>
                  <a:lnTo>
                    <a:pt x="188884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702194" y="1924720"/>
              <a:ext cx="126212" cy="178800"/>
            </a:xfrm>
            <a:custGeom>
              <a:avLst/>
              <a:gdLst/>
              <a:ahLst/>
              <a:cxnLst/>
              <a:rect l="0" t="0" r="0" b="0"/>
              <a:pathLst>
                <a:path w="126212" h="178800">
                  <a:moveTo>
                    <a:pt x="0" y="0"/>
                  </a:moveTo>
                  <a:lnTo>
                    <a:pt x="0" y="149506"/>
                  </a:lnTo>
                  <a:lnTo>
                    <a:pt x="1169" y="154596"/>
                  </a:lnTo>
                  <a:lnTo>
                    <a:pt x="3117" y="153315"/>
                  </a:lnTo>
                  <a:lnTo>
                    <a:pt x="5584" y="147786"/>
                  </a:lnTo>
                  <a:lnTo>
                    <a:pt x="8397" y="139426"/>
                  </a:lnTo>
                  <a:lnTo>
                    <a:pt x="11441" y="129178"/>
                  </a:lnTo>
                  <a:lnTo>
                    <a:pt x="14639" y="117671"/>
                  </a:lnTo>
                  <a:lnTo>
                    <a:pt x="21309" y="95537"/>
                  </a:lnTo>
                  <a:lnTo>
                    <a:pt x="24723" y="84727"/>
                  </a:lnTo>
                  <a:lnTo>
                    <a:pt x="29337" y="74014"/>
                  </a:lnTo>
                  <a:lnTo>
                    <a:pt x="34750" y="63366"/>
                  </a:lnTo>
                  <a:lnTo>
                    <a:pt x="40696" y="52762"/>
                  </a:lnTo>
                  <a:lnTo>
                    <a:pt x="49335" y="46861"/>
                  </a:lnTo>
                  <a:lnTo>
                    <a:pt x="59768" y="44095"/>
                  </a:lnTo>
                  <a:lnTo>
                    <a:pt x="71398" y="43420"/>
                  </a:lnTo>
                  <a:lnTo>
                    <a:pt x="80320" y="46476"/>
                  </a:lnTo>
                  <a:lnTo>
                    <a:pt x="87437" y="52019"/>
                  </a:lnTo>
                  <a:lnTo>
                    <a:pt x="93350" y="59221"/>
                  </a:lnTo>
                  <a:lnTo>
                    <a:pt x="98461" y="69865"/>
                  </a:lnTo>
                  <a:lnTo>
                    <a:pt x="103036" y="82804"/>
                  </a:lnTo>
                  <a:lnTo>
                    <a:pt x="111237" y="110425"/>
                  </a:lnTo>
                  <a:lnTo>
                    <a:pt x="115060" y="122699"/>
                  </a:lnTo>
                  <a:lnTo>
                    <a:pt x="126211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950680" y="1915891"/>
              <a:ext cx="88078" cy="250735"/>
            </a:xfrm>
            <a:custGeom>
              <a:avLst/>
              <a:gdLst/>
              <a:ahLst/>
              <a:cxnLst/>
              <a:rect l="0" t="0" r="0" b="0"/>
              <a:pathLst>
                <a:path w="88078" h="250735">
                  <a:moveTo>
                    <a:pt x="88077" y="19347"/>
                  </a:moveTo>
                  <a:lnTo>
                    <a:pt x="82494" y="2596"/>
                  </a:lnTo>
                  <a:lnTo>
                    <a:pt x="77343" y="0"/>
                  </a:lnTo>
                  <a:lnTo>
                    <a:pt x="70404" y="605"/>
                  </a:lnTo>
                  <a:lnTo>
                    <a:pt x="62271" y="3347"/>
                  </a:lnTo>
                  <a:lnTo>
                    <a:pt x="53344" y="8680"/>
                  </a:lnTo>
                  <a:lnTo>
                    <a:pt x="43887" y="15741"/>
                  </a:lnTo>
                  <a:lnTo>
                    <a:pt x="34076" y="23955"/>
                  </a:lnTo>
                  <a:lnTo>
                    <a:pt x="26367" y="32936"/>
                  </a:lnTo>
                  <a:lnTo>
                    <a:pt x="20059" y="42430"/>
                  </a:lnTo>
                  <a:lnTo>
                    <a:pt x="14685" y="52265"/>
                  </a:lnTo>
                  <a:lnTo>
                    <a:pt x="9934" y="65833"/>
                  </a:lnTo>
                  <a:lnTo>
                    <a:pt x="5597" y="81890"/>
                  </a:lnTo>
                  <a:lnTo>
                    <a:pt x="1538" y="99607"/>
                  </a:lnTo>
                  <a:lnTo>
                    <a:pt x="0" y="116093"/>
                  </a:lnTo>
                  <a:lnTo>
                    <a:pt x="143" y="131758"/>
                  </a:lnTo>
                  <a:lnTo>
                    <a:pt x="1408" y="146875"/>
                  </a:lnTo>
                  <a:lnTo>
                    <a:pt x="3420" y="161628"/>
                  </a:lnTo>
                  <a:lnTo>
                    <a:pt x="5929" y="176138"/>
                  </a:lnTo>
                  <a:lnTo>
                    <a:pt x="8771" y="190486"/>
                  </a:lnTo>
                  <a:lnTo>
                    <a:pt x="11834" y="203557"/>
                  </a:lnTo>
                  <a:lnTo>
                    <a:pt x="15044" y="215776"/>
                  </a:lnTo>
                  <a:lnTo>
                    <a:pt x="24972" y="2507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880993" y="2040414"/>
              <a:ext cx="126213" cy="10518"/>
            </a:xfrm>
            <a:custGeom>
              <a:avLst/>
              <a:gdLst/>
              <a:ahLst/>
              <a:cxnLst/>
              <a:rect l="0" t="0" r="0" b="0"/>
              <a:pathLst>
                <a:path w="126213" h="10518">
                  <a:moveTo>
                    <a:pt x="0" y="0"/>
                  </a:moveTo>
                  <a:lnTo>
                    <a:pt x="22334" y="0"/>
                  </a:lnTo>
                  <a:lnTo>
                    <a:pt x="34756" y="1168"/>
                  </a:lnTo>
                  <a:lnTo>
                    <a:pt x="48881" y="3116"/>
                  </a:lnTo>
                  <a:lnTo>
                    <a:pt x="126212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97527" y="2008861"/>
              <a:ext cx="141066" cy="157765"/>
            </a:xfrm>
            <a:custGeom>
              <a:avLst/>
              <a:gdLst/>
              <a:ahLst/>
              <a:cxnLst/>
              <a:rect l="0" t="0" r="0" b="0"/>
              <a:pathLst>
                <a:path w="141066" h="157765">
                  <a:moveTo>
                    <a:pt x="56924" y="0"/>
                  </a:moveTo>
                  <a:lnTo>
                    <a:pt x="45757" y="11167"/>
                  </a:lnTo>
                  <a:lnTo>
                    <a:pt x="40130" y="19131"/>
                  </a:lnTo>
                  <a:lnTo>
                    <a:pt x="34042" y="29114"/>
                  </a:lnTo>
                  <a:lnTo>
                    <a:pt x="27646" y="40445"/>
                  </a:lnTo>
                  <a:lnTo>
                    <a:pt x="22213" y="52673"/>
                  </a:lnTo>
                  <a:lnTo>
                    <a:pt x="17423" y="65499"/>
                  </a:lnTo>
                  <a:lnTo>
                    <a:pt x="1338" y="114089"/>
                  </a:lnTo>
                  <a:lnTo>
                    <a:pt x="0" y="125141"/>
                  </a:lnTo>
                  <a:lnTo>
                    <a:pt x="277" y="136016"/>
                  </a:lnTo>
                  <a:lnTo>
                    <a:pt x="1630" y="146771"/>
                  </a:lnTo>
                  <a:lnTo>
                    <a:pt x="6038" y="150435"/>
                  </a:lnTo>
                  <a:lnTo>
                    <a:pt x="12482" y="149372"/>
                  </a:lnTo>
                  <a:lnTo>
                    <a:pt x="20285" y="145158"/>
                  </a:lnTo>
                  <a:lnTo>
                    <a:pt x="26654" y="137674"/>
                  </a:lnTo>
                  <a:lnTo>
                    <a:pt x="32070" y="128010"/>
                  </a:lnTo>
                  <a:lnTo>
                    <a:pt x="36849" y="116892"/>
                  </a:lnTo>
                  <a:lnTo>
                    <a:pt x="41203" y="105975"/>
                  </a:lnTo>
                  <a:lnTo>
                    <a:pt x="49158" y="84496"/>
                  </a:lnTo>
                  <a:lnTo>
                    <a:pt x="51746" y="72691"/>
                  </a:lnTo>
                  <a:lnTo>
                    <a:pt x="53472" y="60147"/>
                  </a:lnTo>
                  <a:lnTo>
                    <a:pt x="54623" y="47110"/>
                  </a:lnTo>
                  <a:lnTo>
                    <a:pt x="57727" y="41924"/>
                  </a:lnTo>
                  <a:lnTo>
                    <a:pt x="62134" y="41973"/>
                  </a:lnTo>
                  <a:lnTo>
                    <a:pt x="67409" y="45511"/>
                  </a:lnTo>
                  <a:lnTo>
                    <a:pt x="73263" y="52544"/>
                  </a:lnTo>
                  <a:lnTo>
                    <a:pt x="79503" y="61908"/>
                  </a:lnTo>
                  <a:lnTo>
                    <a:pt x="86000" y="72825"/>
                  </a:lnTo>
                  <a:lnTo>
                    <a:pt x="91500" y="84777"/>
                  </a:lnTo>
                  <a:lnTo>
                    <a:pt x="96336" y="97420"/>
                  </a:lnTo>
                  <a:lnTo>
                    <a:pt x="100727" y="110523"/>
                  </a:lnTo>
                  <a:lnTo>
                    <a:pt x="105993" y="121595"/>
                  </a:lnTo>
                  <a:lnTo>
                    <a:pt x="111840" y="131314"/>
                  </a:lnTo>
                  <a:lnTo>
                    <a:pt x="141065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280662" y="2019378"/>
              <a:ext cx="94659" cy="119223"/>
            </a:xfrm>
            <a:custGeom>
              <a:avLst/>
              <a:gdLst/>
              <a:ahLst/>
              <a:cxnLst/>
              <a:rect l="0" t="0" r="0" b="0"/>
              <a:pathLst>
                <a:path w="94659" h="119223">
                  <a:moveTo>
                    <a:pt x="0" y="0"/>
                  </a:moveTo>
                  <a:lnTo>
                    <a:pt x="5584" y="22334"/>
                  </a:lnTo>
                  <a:lnTo>
                    <a:pt x="9566" y="32419"/>
                  </a:lnTo>
                  <a:lnTo>
                    <a:pt x="14557" y="42648"/>
                  </a:lnTo>
                  <a:lnTo>
                    <a:pt x="20223" y="52973"/>
                  </a:lnTo>
                  <a:lnTo>
                    <a:pt x="25168" y="63363"/>
                  </a:lnTo>
                  <a:lnTo>
                    <a:pt x="29634" y="73795"/>
                  </a:lnTo>
                  <a:lnTo>
                    <a:pt x="33779" y="84255"/>
                  </a:lnTo>
                  <a:lnTo>
                    <a:pt x="38880" y="94735"/>
                  </a:lnTo>
                  <a:lnTo>
                    <a:pt x="44618" y="105227"/>
                  </a:lnTo>
                  <a:lnTo>
                    <a:pt x="50780" y="115728"/>
                  </a:lnTo>
                  <a:lnTo>
                    <a:pt x="56058" y="119222"/>
                  </a:lnTo>
                  <a:lnTo>
                    <a:pt x="60744" y="118046"/>
                  </a:lnTo>
                  <a:lnTo>
                    <a:pt x="65037" y="113756"/>
                  </a:lnTo>
                  <a:lnTo>
                    <a:pt x="69068" y="106222"/>
                  </a:lnTo>
                  <a:lnTo>
                    <a:pt x="72924" y="96524"/>
                  </a:lnTo>
                  <a:lnTo>
                    <a:pt x="76663" y="85385"/>
                  </a:lnTo>
                  <a:lnTo>
                    <a:pt x="80324" y="72116"/>
                  </a:lnTo>
                  <a:lnTo>
                    <a:pt x="83933" y="57426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443360" y="2061449"/>
              <a:ext cx="64248" cy="102699"/>
            </a:xfrm>
            <a:custGeom>
              <a:avLst/>
              <a:gdLst/>
              <a:ahLst/>
              <a:cxnLst/>
              <a:rect l="0" t="0" r="0" b="0"/>
              <a:pathLst>
                <a:path w="64248" h="102699">
                  <a:moveTo>
                    <a:pt x="5584" y="21035"/>
                  </a:moveTo>
                  <a:lnTo>
                    <a:pt x="5584" y="43369"/>
                  </a:lnTo>
                  <a:lnTo>
                    <a:pt x="4415" y="53453"/>
                  </a:lnTo>
                  <a:lnTo>
                    <a:pt x="2467" y="63682"/>
                  </a:lnTo>
                  <a:lnTo>
                    <a:pt x="0" y="74008"/>
                  </a:lnTo>
                  <a:lnTo>
                    <a:pt x="693" y="83229"/>
                  </a:lnTo>
                  <a:lnTo>
                    <a:pt x="3492" y="91713"/>
                  </a:lnTo>
                  <a:lnTo>
                    <a:pt x="7695" y="99706"/>
                  </a:lnTo>
                  <a:lnTo>
                    <a:pt x="14003" y="102698"/>
                  </a:lnTo>
                  <a:lnTo>
                    <a:pt x="21714" y="102355"/>
                  </a:lnTo>
                  <a:lnTo>
                    <a:pt x="30361" y="99790"/>
                  </a:lnTo>
                  <a:lnTo>
                    <a:pt x="38462" y="95742"/>
                  </a:lnTo>
                  <a:lnTo>
                    <a:pt x="46201" y="90706"/>
                  </a:lnTo>
                  <a:lnTo>
                    <a:pt x="53697" y="85012"/>
                  </a:lnTo>
                  <a:lnTo>
                    <a:pt x="58695" y="76541"/>
                  </a:lnTo>
                  <a:lnTo>
                    <a:pt x="62026" y="66219"/>
                  </a:lnTo>
                  <a:lnTo>
                    <a:pt x="64247" y="54664"/>
                  </a:lnTo>
                  <a:lnTo>
                    <a:pt x="63391" y="43454"/>
                  </a:lnTo>
                  <a:lnTo>
                    <a:pt x="60482" y="32475"/>
                  </a:lnTo>
                  <a:lnTo>
                    <a:pt x="56206" y="21650"/>
                  </a:lnTo>
                  <a:lnTo>
                    <a:pt x="49850" y="13265"/>
                  </a:lnTo>
                  <a:lnTo>
                    <a:pt x="42106" y="6506"/>
                  </a:lnTo>
                  <a:lnTo>
                    <a:pt x="1610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606707" y="2027481"/>
              <a:ext cx="94660" cy="125802"/>
            </a:xfrm>
            <a:custGeom>
              <a:avLst/>
              <a:gdLst/>
              <a:ahLst/>
              <a:cxnLst/>
              <a:rect l="0" t="0" r="0" b="0"/>
              <a:pathLst>
                <a:path w="94660" h="125802">
                  <a:moveTo>
                    <a:pt x="0" y="12933"/>
                  </a:moveTo>
                  <a:lnTo>
                    <a:pt x="5584" y="35266"/>
                  </a:lnTo>
                  <a:lnTo>
                    <a:pt x="7229" y="47688"/>
                  </a:lnTo>
                  <a:lnTo>
                    <a:pt x="8325" y="61813"/>
                  </a:lnTo>
                  <a:lnTo>
                    <a:pt x="9056" y="77072"/>
                  </a:lnTo>
                  <a:lnTo>
                    <a:pt x="9868" y="106493"/>
                  </a:lnTo>
                  <a:lnTo>
                    <a:pt x="10085" y="120882"/>
                  </a:lnTo>
                  <a:lnTo>
                    <a:pt x="10230" y="125801"/>
                  </a:lnTo>
                  <a:lnTo>
                    <a:pt x="10326" y="124405"/>
                  </a:lnTo>
                  <a:lnTo>
                    <a:pt x="10390" y="118801"/>
                  </a:lnTo>
                  <a:lnTo>
                    <a:pt x="9264" y="110390"/>
                  </a:lnTo>
                  <a:lnTo>
                    <a:pt x="7345" y="100108"/>
                  </a:lnTo>
                  <a:lnTo>
                    <a:pt x="4897" y="88579"/>
                  </a:lnTo>
                  <a:lnTo>
                    <a:pt x="4433" y="77387"/>
                  </a:lnTo>
                  <a:lnTo>
                    <a:pt x="5293" y="66420"/>
                  </a:lnTo>
                  <a:lnTo>
                    <a:pt x="7035" y="55602"/>
                  </a:lnTo>
                  <a:lnTo>
                    <a:pt x="9365" y="44885"/>
                  </a:lnTo>
                  <a:lnTo>
                    <a:pt x="12086" y="34234"/>
                  </a:lnTo>
                  <a:lnTo>
                    <a:pt x="15069" y="23628"/>
                  </a:lnTo>
                  <a:lnTo>
                    <a:pt x="20564" y="15388"/>
                  </a:lnTo>
                  <a:lnTo>
                    <a:pt x="27733" y="8727"/>
                  </a:lnTo>
                  <a:lnTo>
                    <a:pt x="36018" y="3117"/>
                  </a:lnTo>
                  <a:lnTo>
                    <a:pt x="45048" y="546"/>
                  </a:lnTo>
                  <a:lnTo>
                    <a:pt x="54573" y="0"/>
                  </a:lnTo>
                  <a:lnTo>
                    <a:pt x="94659" y="129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751246" y="2029896"/>
              <a:ext cx="139438" cy="147247"/>
            </a:xfrm>
            <a:custGeom>
              <a:avLst/>
              <a:gdLst/>
              <a:ahLst/>
              <a:cxnLst/>
              <a:rect l="0" t="0" r="0" b="0"/>
              <a:pathLst>
                <a:path w="139438" h="147247">
                  <a:moveTo>
                    <a:pt x="86849" y="0"/>
                  </a:moveTo>
                  <a:lnTo>
                    <a:pt x="64515" y="5583"/>
                  </a:lnTo>
                  <a:lnTo>
                    <a:pt x="54430" y="10734"/>
                  </a:lnTo>
                  <a:lnTo>
                    <a:pt x="44201" y="17673"/>
                  </a:lnTo>
                  <a:lnTo>
                    <a:pt x="33876" y="25806"/>
                  </a:lnTo>
                  <a:lnTo>
                    <a:pt x="25824" y="35902"/>
                  </a:lnTo>
                  <a:lnTo>
                    <a:pt x="19287" y="47307"/>
                  </a:lnTo>
                  <a:lnTo>
                    <a:pt x="13761" y="59585"/>
                  </a:lnTo>
                  <a:lnTo>
                    <a:pt x="8908" y="71276"/>
                  </a:lnTo>
                  <a:lnTo>
                    <a:pt x="4504" y="82576"/>
                  </a:lnTo>
                  <a:lnTo>
                    <a:pt x="400" y="93615"/>
                  </a:lnTo>
                  <a:lnTo>
                    <a:pt x="0" y="104481"/>
                  </a:lnTo>
                  <a:lnTo>
                    <a:pt x="2071" y="115230"/>
                  </a:lnTo>
                  <a:lnTo>
                    <a:pt x="5789" y="125902"/>
                  </a:lnTo>
                  <a:lnTo>
                    <a:pt x="12943" y="131848"/>
                  </a:lnTo>
                  <a:lnTo>
                    <a:pt x="22386" y="134644"/>
                  </a:lnTo>
                  <a:lnTo>
                    <a:pt x="33356" y="135339"/>
                  </a:lnTo>
                  <a:lnTo>
                    <a:pt x="43007" y="131128"/>
                  </a:lnTo>
                  <a:lnTo>
                    <a:pt x="51778" y="123646"/>
                  </a:lnTo>
                  <a:lnTo>
                    <a:pt x="59962" y="113983"/>
                  </a:lnTo>
                  <a:lnTo>
                    <a:pt x="66587" y="102867"/>
                  </a:lnTo>
                  <a:lnTo>
                    <a:pt x="72172" y="90782"/>
                  </a:lnTo>
                  <a:lnTo>
                    <a:pt x="77065" y="78051"/>
                  </a:lnTo>
                  <a:lnTo>
                    <a:pt x="80326" y="63720"/>
                  </a:lnTo>
                  <a:lnTo>
                    <a:pt x="82500" y="48323"/>
                  </a:lnTo>
                  <a:lnTo>
                    <a:pt x="83950" y="32215"/>
                  </a:lnTo>
                  <a:lnTo>
                    <a:pt x="84916" y="26151"/>
                  </a:lnTo>
                  <a:lnTo>
                    <a:pt x="85561" y="26783"/>
                  </a:lnTo>
                  <a:lnTo>
                    <a:pt x="85990" y="31879"/>
                  </a:lnTo>
                  <a:lnTo>
                    <a:pt x="87445" y="39951"/>
                  </a:lnTo>
                  <a:lnTo>
                    <a:pt x="89583" y="50006"/>
                  </a:lnTo>
                  <a:lnTo>
                    <a:pt x="92178" y="61384"/>
                  </a:lnTo>
                  <a:lnTo>
                    <a:pt x="96244" y="73644"/>
                  </a:lnTo>
                  <a:lnTo>
                    <a:pt x="101293" y="86492"/>
                  </a:lnTo>
                  <a:lnTo>
                    <a:pt x="106996" y="99732"/>
                  </a:lnTo>
                  <a:lnTo>
                    <a:pt x="113135" y="110896"/>
                  </a:lnTo>
                  <a:lnTo>
                    <a:pt x="119565" y="120675"/>
                  </a:lnTo>
                  <a:lnTo>
                    <a:pt x="139437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922235" y="1924720"/>
              <a:ext cx="115912" cy="258057"/>
            </a:xfrm>
            <a:custGeom>
              <a:avLst/>
              <a:gdLst/>
              <a:ahLst/>
              <a:cxnLst/>
              <a:rect l="0" t="0" r="0" b="0"/>
              <a:pathLst>
                <a:path w="115912" h="258057">
                  <a:moveTo>
                    <a:pt x="0" y="0"/>
                  </a:moveTo>
                  <a:lnTo>
                    <a:pt x="0" y="169980"/>
                  </a:lnTo>
                  <a:lnTo>
                    <a:pt x="1169" y="183437"/>
                  </a:lnTo>
                  <a:lnTo>
                    <a:pt x="3117" y="195915"/>
                  </a:lnTo>
                  <a:lnTo>
                    <a:pt x="5584" y="207739"/>
                  </a:lnTo>
                  <a:lnTo>
                    <a:pt x="8397" y="210947"/>
                  </a:lnTo>
                  <a:lnTo>
                    <a:pt x="11441" y="208412"/>
                  </a:lnTo>
                  <a:lnTo>
                    <a:pt x="14640" y="202047"/>
                  </a:lnTo>
                  <a:lnTo>
                    <a:pt x="17940" y="193129"/>
                  </a:lnTo>
                  <a:lnTo>
                    <a:pt x="21309" y="182509"/>
                  </a:lnTo>
                  <a:lnTo>
                    <a:pt x="24724" y="170755"/>
                  </a:lnTo>
                  <a:lnTo>
                    <a:pt x="31675" y="164087"/>
                  </a:lnTo>
                  <a:lnTo>
                    <a:pt x="40983" y="160811"/>
                  </a:lnTo>
                  <a:lnTo>
                    <a:pt x="51864" y="159795"/>
                  </a:lnTo>
                  <a:lnTo>
                    <a:pt x="62623" y="162624"/>
                  </a:lnTo>
                  <a:lnTo>
                    <a:pt x="73301" y="168016"/>
                  </a:lnTo>
                  <a:lnTo>
                    <a:pt x="83926" y="175116"/>
                  </a:lnTo>
                  <a:lnTo>
                    <a:pt x="93347" y="183355"/>
                  </a:lnTo>
                  <a:lnTo>
                    <a:pt x="101965" y="192354"/>
                  </a:lnTo>
                  <a:lnTo>
                    <a:pt x="110047" y="201859"/>
                  </a:lnTo>
                  <a:lnTo>
                    <a:pt x="114267" y="211702"/>
                  </a:lnTo>
                  <a:lnTo>
                    <a:pt x="115911" y="221770"/>
                  </a:lnTo>
                  <a:lnTo>
                    <a:pt x="115839" y="231987"/>
                  </a:lnTo>
                  <a:lnTo>
                    <a:pt x="112285" y="239968"/>
                  </a:lnTo>
                  <a:lnTo>
                    <a:pt x="106409" y="246456"/>
                  </a:lnTo>
                  <a:lnTo>
                    <a:pt x="98987" y="251951"/>
                  </a:lnTo>
                  <a:lnTo>
                    <a:pt x="89364" y="255614"/>
                  </a:lnTo>
                  <a:lnTo>
                    <a:pt x="78274" y="258056"/>
                  </a:lnTo>
                  <a:lnTo>
                    <a:pt x="21036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080000" y="1945755"/>
              <a:ext cx="42071" cy="220871"/>
            </a:xfrm>
            <a:custGeom>
              <a:avLst/>
              <a:gdLst/>
              <a:ahLst/>
              <a:cxnLst/>
              <a:rect l="0" t="0" r="0" b="0"/>
              <a:pathLst>
                <a:path w="42071" h="220871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10711" y="72928"/>
                  </a:lnTo>
                  <a:lnTo>
                    <a:pt x="12984" y="88352"/>
                  </a:lnTo>
                  <a:lnTo>
                    <a:pt x="15667" y="104477"/>
                  </a:lnTo>
                  <a:lnTo>
                    <a:pt x="18625" y="118734"/>
                  </a:lnTo>
                  <a:lnTo>
                    <a:pt x="21765" y="131744"/>
                  </a:lnTo>
                  <a:lnTo>
                    <a:pt x="25027" y="143923"/>
                  </a:lnTo>
                  <a:lnTo>
                    <a:pt x="27202" y="156717"/>
                  </a:lnTo>
                  <a:lnTo>
                    <a:pt x="28652" y="169921"/>
                  </a:lnTo>
                  <a:lnTo>
                    <a:pt x="4207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172095" y="2051653"/>
              <a:ext cx="128775" cy="120359"/>
            </a:xfrm>
            <a:custGeom>
              <a:avLst/>
              <a:gdLst/>
              <a:ahLst/>
              <a:cxnLst/>
              <a:rect l="0" t="0" r="0" b="0"/>
              <a:pathLst>
                <a:path w="128775" h="120359">
                  <a:moveTo>
                    <a:pt x="13081" y="51866"/>
                  </a:moveTo>
                  <a:lnTo>
                    <a:pt x="56998" y="37227"/>
                  </a:lnTo>
                  <a:lnTo>
                    <a:pt x="65731" y="32758"/>
                  </a:lnTo>
                  <a:lnTo>
                    <a:pt x="73890" y="27441"/>
                  </a:lnTo>
                  <a:lnTo>
                    <a:pt x="81668" y="21559"/>
                  </a:lnTo>
                  <a:lnTo>
                    <a:pt x="83346" y="15301"/>
                  </a:lnTo>
                  <a:lnTo>
                    <a:pt x="80959" y="8791"/>
                  </a:lnTo>
                  <a:lnTo>
                    <a:pt x="75862" y="2114"/>
                  </a:lnTo>
                  <a:lnTo>
                    <a:pt x="68959" y="0"/>
                  </a:lnTo>
                  <a:lnTo>
                    <a:pt x="60850" y="928"/>
                  </a:lnTo>
                  <a:lnTo>
                    <a:pt x="51939" y="3884"/>
                  </a:lnTo>
                  <a:lnTo>
                    <a:pt x="42492" y="8192"/>
                  </a:lnTo>
                  <a:lnTo>
                    <a:pt x="32688" y="13401"/>
                  </a:lnTo>
                  <a:lnTo>
                    <a:pt x="22646" y="19211"/>
                  </a:lnTo>
                  <a:lnTo>
                    <a:pt x="14783" y="26590"/>
                  </a:lnTo>
                  <a:lnTo>
                    <a:pt x="8373" y="35015"/>
                  </a:lnTo>
                  <a:lnTo>
                    <a:pt x="2930" y="44138"/>
                  </a:lnTo>
                  <a:lnTo>
                    <a:pt x="471" y="54894"/>
                  </a:lnTo>
                  <a:lnTo>
                    <a:pt x="0" y="66740"/>
                  </a:lnTo>
                  <a:lnTo>
                    <a:pt x="854" y="79311"/>
                  </a:lnTo>
                  <a:lnTo>
                    <a:pt x="4930" y="90030"/>
                  </a:lnTo>
                  <a:lnTo>
                    <a:pt x="11152" y="99512"/>
                  </a:lnTo>
                  <a:lnTo>
                    <a:pt x="18807" y="108171"/>
                  </a:lnTo>
                  <a:lnTo>
                    <a:pt x="29753" y="113944"/>
                  </a:lnTo>
                  <a:lnTo>
                    <a:pt x="42893" y="117792"/>
                  </a:lnTo>
                  <a:lnTo>
                    <a:pt x="57497" y="120358"/>
                  </a:lnTo>
                  <a:lnTo>
                    <a:pt x="71907" y="119731"/>
                  </a:lnTo>
                  <a:lnTo>
                    <a:pt x="86188" y="116976"/>
                  </a:lnTo>
                  <a:lnTo>
                    <a:pt x="128774" y="10445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978136" y="2887670"/>
            <a:ext cx="3194918" cy="498315"/>
            <a:chOff x="978136" y="2887670"/>
            <a:chExt cx="3194918" cy="498315"/>
          </a:xfrm>
        </p:grpSpPr>
        <p:sp>
          <p:nvSpPr>
            <p:cNvPr id="98" name="Freeform 97"/>
            <p:cNvSpPr/>
            <p:nvPr/>
          </p:nvSpPr>
          <p:spPr>
            <a:xfrm>
              <a:off x="978136" y="3134244"/>
              <a:ext cx="136730" cy="210353"/>
            </a:xfrm>
            <a:custGeom>
              <a:avLst/>
              <a:gdLst/>
              <a:ahLst/>
              <a:cxnLst/>
              <a:rect l="0" t="0" r="0" b="0"/>
              <a:pathLst>
                <a:path w="136730" h="210353">
                  <a:moveTo>
                    <a:pt x="0" y="0"/>
                  </a:moveTo>
                  <a:lnTo>
                    <a:pt x="5584" y="22334"/>
                  </a:lnTo>
                  <a:lnTo>
                    <a:pt x="7228" y="34756"/>
                  </a:lnTo>
                  <a:lnTo>
                    <a:pt x="8325" y="48880"/>
                  </a:lnTo>
                  <a:lnTo>
                    <a:pt x="9056" y="64139"/>
                  </a:lnTo>
                  <a:lnTo>
                    <a:pt x="10712" y="78987"/>
                  </a:lnTo>
                  <a:lnTo>
                    <a:pt x="12984" y="93559"/>
                  </a:lnTo>
                  <a:lnTo>
                    <a:pt x="15668" y="107949"/>
                  </a:lnTo>
                  <a:lnTo>
                    <a:pt x="17457" y="123385"/>
                  </a:lnTo>
                  <a:lnTo>
                    <a:pt x="18650" y="139520"/>
                  </a:lnTo>
                  <a:lnTo>
                    <a:pt x="19445" y="156119"/>
                  </a:lnTo>
                  <a:lnTo>
                    <a:pt x="19975" y="161342"/>
                  </a:lnTo>
                  <a:lnTo>
                    <a:pt x="20329" y="158980"/>
                  </a:lnTo>
                  <a:lnTo>
                    <a:pt x="20564" y="151563"/>
                  </a:lnTo>
                  <a:lnTo>
                    <a:pt x="20896" y="113207"/>
                  </a:lnTo>
                  <a:lnTo>
                    <a:pt x="22111" y="100012"/>
                  </a:lnTo>
                  <a:lnTo>
                    <a:pt x="24090" y="87710"/>
                  </a:lnTo>
                  <a:lnTo>
                    <a:pt x="26577" y="76003"/>
                  </a:lnTo>
                  <a:lnTo>
                    <a:pt x="30573" y="64692"/>
                  </a:lnTo>
                  <a:lnTo>
                    <a:pt x="35574" y="53646"/>
                  </a:lnTo>
                  <a:lnTo>
                    <a:pt x="41246" y="42776"/>
                  </a:lnTo>
                  <a:lnTo>
                    <a:pt x="48532" y="33191"/>
                  </a:lnTo>
                  <a:lnTo>
                    <a:pt x="56896" y="24465"/>
                  </a:lnTo>
                  <a:lnTo>
                    <a:pt x="65978" y="16310"/>
                  </a:lnTo>
                  <a:lnTo>
                    <a:pt x="75538" y="12042"/>
                  </a:lnTo>
                  <a:lnTo>
                    <a:pt x="85417" y="10365"/>
                  </a:lnTo>
                  <a:lnTo>
                    <a:pt x="95509" y="10416"/>
                  </a:lnTo>
                  <a:lnTo>
                    <a:pt x="103406" y="13956"/>
                  </a:lnTo>
                  <a:lnTo>
                    <a:pt x="109839" y="19821"/>
                  </a:lnTo>
                  <a:lnTo>
                    <a:pt x="115297" y="27238"/>
                  </a:lnTo>
                  <a:lnTo>
                    <a:pt x="120104" y="35688"/>
                  </a:lnTo>
                  <a:lnTo>
                    <a:pt x="124477" y="44827"/>
                  </a:lnTo>
                  <a:lnTo>
                    <a:pt x="128561" y="54426"/>
                  </a:lnTo>
                  <a:lnTo>
                    <a:pt x="131283" y="65499"/>
                  </a:lnTo>
                  <a:lnTo>
                    <a:pt x="133099" y="77556"/>
                  </a:lnTo>
                  <a:lnTo>
                    <a:pt x="134309" y="90268"/>
                  </a:lnTo>
                  <a:lnTo>
                    <a:pt x="135116" y="104586"/>
                  </a:lnTo>
                  <a:lnTo>
                    <a:pt x="136012" y="136077"/>
                  </a:lnTo>
                  <a:lnTo>
                    <a:pt x="136729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262111" y="3039585"/>
              <a:ext cx="31554" cy="283977"/>
            </a:xfrm>
            <a:custGeom>
              <a:avLst/>
              <a:gdLst/>
              <a:ahLst/>
              <a:cxnLst/>
              <a:rect l="0" t="0" r="0" b="0"/>
              <a:pathLst>
                <a:path w="31554" h="283977">
                  <a:moveTo>
                    <a:pt x="0" y="0"/>
                  </a:moveTo>
                  <a:lnTo>
                    <a:pt x="5584" y="16751"/>
                  </a:lnTo>
                  <a:lnTo>
                    <a:pt x="7228" y="29865"/>
                  </a:lnTo>
                  <a:lnTo>
                    <a:pt x="8325" y="46789"/>
                  </a:lnTo>
                  <a:lnTo>
                    <a:pt x="9056" y="66251"/>
                  </a:lnTo>
                  <a:lnTo>
                    <a:pt x="10712" y="85070"/>
                  </a:lnTo>
                  <a:lnTo>
                    <a:pt x="12985" y="103458"/>
                  </a:lnTo>
                  <a:lnTo>
                    <a:pt x="15668" y="121560"/>
                  </a:lnTo>
                  <a:lnTo>
                    <a:pt x="17457" y="140640"/>
                  </a:lnTo>
                  <a:lnTo>
                    <a:pt x="18650" y="160372"/>
                  </a:lnTo>
                  <a:lnTo>
                    <a:pt x="19975" y="198656"/>
                  </a:lnTo>
                  <a:lnTo>
                    <a:pt x="20329" y="215410"/>
                  </a:lnTo>
                  <a:lnTo>
                    <a:pt x="31553" y="283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188488" y="2887670"/>
              <a:ext cx="205696" cy="217186"/>
            </a:xfrm>
            <a:custGeom>
              <a:avLst/>
              <a:gdLst/>
              <a:ahLst/>
              <a:cxnLst/>
              <a:rect l="0" t="0" r="0" b="0"/>
              <a:pathLst>
                <a:path w="205696" h="217186">
                  <a:moveTo>
                    <a:pt x="0" y="36222"/>
                  </a:moveTo>
                  <a:lnTo>
                    <a:pt x="5584" y="13888"/>
                  </a:lnTo>
                  <a:lnTo>
                    <a:pt x="13071" y="7309"/>
                  </a:lnTo>
                  <a:lnTo>
                    <a:pt x="23906" y="2923"/>
                  </a:lnTo>
                  <a:lnTo>
                    <a:pt x="36973" y="0"/>
                  </a:lnTo>
                  <a:lnTo>
                    <a:pt x="50358" y="387"/>
                  </a:lnTo>
                  <a:lnTo>
                    <a:pt x="63956" y="2983"/>
                  </a:lnTo>
                  <a:lnTo>
                    <a:pt x="90362" y="10932"/>
                  </a:lnTo>
                  <a:lnTo>
                    <a:pt x="113784" y="18360"/>
                  </a:lnTo>
                  <a:lnTo>
                    <a:pt x="123770" y="23145"/>
                  </a:lnTo>
                  <a:lnTo>
                    <a:pt x="132764" y="28673"/>
                  </a:lnTo>
                  <a:lnTo>
                    <a:pt x="141097" y="34695"/>
                  </a:lnTo>
                  <a:lnTo>
                    <a:pt x="150159" y="44553"/>
                  </a:lnTo>
                  <a:lnTo>
                    <a:pt x="159706" y="56968"/>
                  </a:lnTo>
                  <a:lnTo>
                    <a:pt x="169576" y="71088"/>
                  </a:lnTo>
                  <a:lnTo>
                    <a:pt x="178494" y="85176"/>
                  </a:lnTo>
                  <a:lnTo>
                    <a:pt x="186776" y="99242"/>
                  </a:lnTo>
                  <a:lnTo>
                    <a:pt x="194635" y="113294"/>
                  </a:lnTo>
                  <a:lnTo>
                    <a:pt x="199874" y="127336"/>
                  </a:lnTo>
                  <a:lnTo>
                    <a:pt x="203366" y="141373"/>
                  </a:lnTo>
                  <a:lnTo>
                    <a:pt x="205695" y="155404"/>
                  </a:lnTo>
                  <a:lnTo>
                    <a:pt x="203742" y="168265"/>
                  </a:lnTo>
                  <a:lnTo>
                    <a:pt x="198933" y="180345"/>
                  </a:lnTo>
                  <a:lnTo>
                    <a:pt x="192222" y="191903"/>
                  </a:lnTo>
                  <a:lnTo>
                    <a:pt x="184242" y="200778"/>
                  </a:lnTo>
                  <a:lnTo>
                    <a:pt x="175416" y="207863"/>
                  </a:lnTo>
                  <a:lnTo>
                    <a:pt x="166026" y="213755"/>
                  </a:lnTo>
                  <a:lnTo>
                    <a:pt x="153923" y="216514"/>
                  </a:lnTo>
                  <a:lnTo>
                    <a:pt x="140011" y="217185"/>
                  </a:lnTo>
                  <a:lnTo>
                    <a:pt x="124894" y="216464"/>
                  </a:lnTo>
                  <a:lnTo>
                    <a:pt x="111309" y="214814"/>
                  </a:lnTo>
                  <a:lnTo>
                    <a:pt x="98747" y="212546"/>
                  </a:lnTo>
                  <a:lnTo>
                    <a:pt x="63106" y="2045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472463" y="3151327"/>
              <a:ext cx="136730" cy="138295"/>
            </a:xfrm>
            <a:custGeom>
              <a:avLst/>
              <a:gdLst/>
              <a:ahLst/>
              <a:cxnLst/>
              <a:rect l="0" t="0" r="0" b="0"/>
              <a:pathLst>
                <a:path w="136730" h="138295">
                  <a:moveTo>
                    <a:pt x="0" y="3952"/>
                  </a:moveTo>
                  <a:lnTo>
                    <a:pt x="0" y="26286"/>
                  </a:lnTo>
                  <a:lnTo>
                    <a:pt x="1169" y="37539"/>
                  </a:lnTo>
                  <a:lnTo>
                    <a:pt x="3117" y="49716"/>
                  </a:lnTo>
                  <a:lnTo>
                    <a:pt x="5584" y="62508"/>
                  </a:lnTo>
                  <a:lnTo>
                    <a:pt x="8397" y="74542"/>
                  </a:lnTo>
                  <a:lnTo>
                    <a:pt x="11441" y="86071"/>
                  </a:lnTo>
                  <a:lnTo>
                    <a:pt x="14639" y="97262"/>
                  </a:lnTo>
                  <a:lnTo>
                    <a:pt x="16771" y="109398"/>
                  </a:lnTo>
                  <a:lnTo>
                    <a:pt x="18193" y="122163"/>
                  </a:lnTo>
                  <a:lnTo>
                    <a:pt x="19140" y="135347"/>
                  </a:lnTo>
                  <a:lnTo>
                    <a:pt x="19772" y="138294"/>
                  </a:lnTo>
                  <a:lnTo>
                    <a:pt x="20193" y="134415"/>
                  </a:lnTo>
                  <a:lnTo>
                    <a:pt x="20474" y="125986"/>
                  </a:lnTo>
                  <a:lnTo>
                    <a:pt x="19493" y="116861"/>
                  </a:lnTo>
                  <a:lnTo>
                    <a:pt x="17670" y="107272"/>
                  </a:lnTo>
                  <a:lnTo>
                    <a:pt x="15286" y="97373"/>
                  </a:lnTo>
                  <a:lnTo>
                    <a:pt x="13696" y="86099"/>
                  </a:lnTo>
                  <a:lnTo>
                    <a:pt x="12637" y="73909"/>
                  </a:lnTo>
                  <a:lnTo>
                    <a:pt x="11930" y="61108"/>
                  </a:lnTo>
                  <a:lnTo>
                    <a:pt x="11146" y="34419"/>
                  </a:lnTo>
                  <a:lnTo>
                    <a:pt x="10936" y="20757"/>
                  </a:lnTo>
                  <a:lnTo>
                    <a:pt x="15471" y="11650"/>
                  </a:lnTo>
                  <a:lnTo>
                    <a:pt x="23169" y="5578"/>
                  </a:lnTo>
                  <a:lnTo>
                    <a:pt x="32976" y="1530"/>
                  </a:lnTo>
                  <a:lnTo>
                    <a:pt x="43019" y="0"/>
                  </a:lnTo>
                  <a:lnTo>
                    <a:pt x="53221" y="149"/>
                  </a:lnTo>
                  <a:lnTo>
                    <a:pt x="63527" y="1417"/>
                  </a:lnTo>
                  <a:lnTo>
                    <a:pt x="73904" y="3431"/>
                  </a:lnTo>
                  <a:lnTo>
                    <a:pt x="84328" y="5942"/>
                  </a:lnTo>
                  <a:lnTo>
                    <a:pt x="136729" y="249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872132" y="319734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882650" y="33130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156107" y="3184421"/>
              <a:ext cx="129604" cy="181230"/>
            </a:xfrm>
            <a:custGeom>
              <a:avLst/>
              <a:gdLst/>
              <a:ahLst/>
              <a:cxnLst/>
              <a:rect l="0" t="0" r="0" b="0"/>
              <a:pathLst>
                <a:path w="129604" h="181230">
                  <a:moveTo>
                    <a:pt x="52588" y="2411"/>
                  </a:moveTo>
                  <a:lnTo>
                    <a:pt x="41421" y="19161"/>
                  </a:lnTo>
                  <a:lnTo>
                    <a:pt x="35795" y="26433"/>
                  </a:lnTo>
                  <a:lnTo>
                    <a:pt x="29706" y="33617"/>
                  </a:lnTo>
                  <a:lnTo>
                    <a:pt x="23310" y="40744"/>
                  </a:lnTo>
                  <a:lnTo>
                    <a:pt x="19046" y="50170"/>
                  </a:lnTo>
                  <a:lnTo>
                    <a:pt x="16203" y="61129"/>
                  </a:lnTo>
                  <a:lnTo>
                    <a:pt x="14308" y="73109"/>
                  </a:lnTo>
                  <a:lnTo>
                    <a:pt x="13045" y="85770"/>
                  </a:lnTo>
                  <a:lnTo>
                    <a:pt x="12203" y="98885"/>
                  </a:lnTo>
                  <a:lnTo>
                    <a:pt x="11641" y="112304"/>
                  </a:lnTo>
                  <a:lnTo>
                    <a:pt x="13604" y="124755"/>
                  </a:lnTo>
                  <a:lnTo>
                    <a:pt x="17250" y="136561"/>
                  </a:lnTo>
                  <a:lnTo>
                    <a:pt x="22017" y="147938"/>
                  </a:lnTo>
                  <a:lnTo>
                    <a:pt x="28702" y="157860"/>
                  </a:lnTo>
                  <a:lnTo>
                    <a:pt x="36664" y="166812"/>
                  </a:lnTo>
                  <a:lnTo>
                    <a:pt x="45478" y="175117"/>
                  </a:lnTo>
                  <a:lnTo>
                    <a:pt x="57197" y="179485"/>
                  </a:lnTo>
                  <a:lnTo>
                    <a:pt x="70853" y="181229"/>
                  </a:lnTo>
                  <a:lnTo>
                    <a:pt x="85800" y="181222"/>
                  </a:lnTo>
                  <a:lnTo>
                    <a:pt x="96933" y="177712"/>
                  </a:lnTo>
                  <a:lnTo>
                    <a:pt x="105524" y="171866"/>
                  </a:lnTo>
                  <a:lnTo>
                    <a:pt x="112420" y="164463"/>
                  </a:lnTo>
                  <a:lnTo>
                    <a:pt x="118186" y="153685"/>
                  </a:lnTo>
                  <a:lnTo>
                    <a:pt x="123198" y="140656"/>
                  </a:lnTo>
                  <a:lnTo>
                    <a:pt x="127708" y="126127"/>
                  </a:lnTo>
                  <a:lnTo>
                    <a:pt x="129547" y="112935"/>
                  </a:lnTo>
                  <a:lnTo>
                    <a:pt x="129603" y="100635"/>
                  </a:lnTo>
                  <a:lnTo>
                    <a:pt x="128473" y="88929"/>
                  </a:lnTo>
                  <a:lnTo>
                    <a:pt x="125382" y="77619"/>
                  </a:lnTo>
                  <a:lnTo>
                    <a:pt x="120984" y="66573"/>
                  </a:lnTo>
                  <a:lnTo>
                    <a:pt x="115715" y="55703"/>
                  </a:lnTo>
                  <a:lnTo>
                    <a:pt x="108696" y="44951"/>
                  </a:lnTo>
                  <a:lnTo>
                    <a:pt x="100511" y="34277"/>
                  </a:lnTo>
                  <a:lnTo>
                    <a:pt x="91549" y="23655"/>
                  </a:lnTo>
                  <a:lnTo>
                    <a:pt x="82068" y="15405"/>
                  </a:lnTo>
                  <a:lnTo>
                    <a:pt x="72241" y="8737"/>
                  </a:lnTo>
                  <a:lnTo>
                    <a:pt x="62184" y="3122"/>
                  </a:lnTo>
                  <a:lnTo>
                    <a:pt x="51974" y="548"/>
                  </a:lnTo>
                  <a:lnTo>
                    <a:pt x="41661" y="0"/>
                  </a:lnTo>
                  <a:lnTo>
                    <a:pt x="0" y="24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307812" y="3207867"/>
              <a:ext cx="111236" cy="126225"/>
            </a:xfrm>
            <a:custGeom>
              <a:avLst/>
              <a:gdLst/>
              <a:ahLst/>
              <a:cxnLst/>
              <a:rect l="0" t="0" r="0" b="0"/>
              <a:pathLst>
                <a:path w="111236" h="126225">
                  <a:moveTo>
                    <a:pt x="6059" y="0"/>
                  </a:moveTo>
                  <a:lnTo>
                    <a:pt x="476" y="16750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7" y="49501"/>
                  </a:lnTo>
                  <a:lnTo>
                    <a:pt x="3744" y="62216"/>
                  </a:lnTo>
                  <a:lnTo>
                    <a:pt x="4516" y="75367"/>
                  </a:lnTo>
                  <a:lnTo>
                    <a:pt x="5030" y="88810"/>
                  </a:lnTo>
                  <a:lnTo>
                    <a:pt x="6542" y="101277"/>
                  </a:lnTo>
                  <a:lnTo>
                    <a:pt x="8718" y="113094"/>
                  </a:lnTo>
                  <a:lnTo>
                    <a:pt x="11338" y="124478"/>
                  </a:lnTo>
                  <a:lnTo>
                    <a:pt x="13084" y="126224"/>
                  </a:lnTo>
                  <a:lnTo>
                    <a:pt x="14248" y="121546"/>
                  </a:lnTo>
                  <a:lnTo>
                    <a:pt x="15025" y="112583"/>
                  </a:lnTo>
                  <a:lnTo>
                    <a:pt x="15542" y="100765"/>
                  </a:lnTo>
                  <a:lnTo>
                    <a:pt x="16117" y="72052"/>
                  </a:lnTo>
                  <a:lnTo>
                    <a:pt x="17439" y="58553"/>
                  </a:lnTo>
                  <a:lnTo>
                    <a:pt x="19489" y="46047"/>
                  </a:lnTo>
                  <a:lnTo>
                    <a:pt x="22024" y="34204"/>
                  </a:lnTo>
                  <a:lnTo>
                    <a:pt x="26051" y="23971"/>
                  </a:lnTo>
                  <a:lnTo>
                    <a:pt x="31073" y="14812"/>
                  </a:lnTo>
                  <a:lnTo>
                    <a:pt x="36759" y="6369"/>
                  </a:lnTo>
                  <a:lnTo>
                    <a:pt x="44055" y="3077"/>
                  </a:lnTo>
                  <a:lnTo>
                    <a:pt x="52425" y="3220"/>
                  </a:lnTo>
                  <a:lnTo>
                    <a:pt x="61511" y="5653"/>
                  </a:lnTo>
                  <a:lnTo>
                    <a:pt x="71074" y="9611"/>
                  </a:lnTo>
                  <a:lnTo>
                    <a:pt x="80955" y="14588"/>
                  </a:lnTo>
                  <a:lnTo>
                    <a:pt x="111235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489532" y="3130822"/>
              <a:ext cx="139868" cy="244367"/>
            </a:xfrm>
            <a:custGeom>
              <a:avLst/>
              <a:gdLst/>
              <a:ahLst/>
              <a:cxnLst/>
              <a:rect l="0" t="0" r="0" b="0"/>
              <a:pathLst>
                <a:path w="139868" h="244367">
                  <a:moveTo>
                    <a:pt x="66244" y="77045"/>
                  </a:moveTo>
                  <a:lnTo>
                    <a:pt x="43910" y="82629"/>
                  </a:lnTo>
                  <a:lnTo>
                    <a:pt x="34994" y="88948"/>
                  </a:lnTo>
                  <a:lnTo>
                    <a:pt x="26713" y="97835"/>
                  </a:lnTo>
                  <a:lnTo>
                    <a:pt x="18855" y="108434"/>
                  </a:lnTo>
                  <a:lnTo>
                    <a:pt x="12447" y="121344"/>
                  </a:lnTo>
                  <a:lnTo>
                    <a:pt x="7007" y="135793"/>
                  </a:lnTo>
                  <a:lnTo>
                    <a:pt x="2212" y="151269"/>
                  </a:lnTo>
                  <a:lnTo>
                    <a:pt x="183" y="167429"/>
                  </a:lnTo>
                  <a:lnTo>
                    <a:pt x="0" y="184046"/>
                  </a:lnTo>
                  <a:lnTo>
                    <a:pt x="1046" y="200967"/>
                  </a:lnTo>
                  <a:lnTo>
                    <a:pt x="4081" y="214585"/>
                  </a:lnTo>
                  <a:lnTo>
                    <a:pt x="8441" y="226001"/>
                  </a:lnTo>
                  <a:lnTo>
                    <a:pt x="13685" y="235948"/>
                  </a:lnTo>
                  <a:lnTo>
                    <a:pt x="20687" y="241412"/>
                  </a:lnTo>
                  <a:lnTo>
                    <a:pt x="28861" y="243885"/>
                  </a:lnTo>
                  <a:lnTo>
                    <a:pt x="37816" y="244366"/>
                  </a:lnTo>
                  <a:lnTo>
                    <a:pt x="46123" y="241180"/>
                  </a:lnTo>
                  <a:lnTo>
                    <a:pt x="53999" y="235550"/>
                  </a:lnTo>
                  <a:lnTo>
                    <a:pt x="61586" y="228291"/>
                  </a:lnTo>
                  <a:lnTo>
                    <a:pt x="67814" y="218778"/>
                  </a:lnTo>
                  <a:lnTo>
                    <a:pt x="73134" y="207761"/>
                  </a:lnTo>
                  <a:lnTo>
                    <a:pt x="77849" y="195742"/>
                  </a:lnTo>
                  <a:lnTo>
                    <a:pt x="86204" y="173038"/>
                  </a:lnTo>
                  <a:lnTo>
                    <a:pt x="90068" y="162076"/>
                  </a:lnTo>
                  <a:lnTo>
                    <a:pt x="92645" y="147756"/>
                  </a:lnTo>
                  <a:lnTo>
                    <a:pt x="94362" y="131197"/>
                  </a:lnTo>
                  <a:lnTo>
                    <a:pt x="95507" y="113147"/>
                  </a:lnTo>
                  <a:lnTo>
                    <a:pt x="96270" y="94101"/>
                  </a:lnTo>
                  <a:lnTo>
                    <a:pt x="97344" y="36133"/>
                  </a:lnTo>
                  <a:lnTo>
                    <a:pt x="97663" y="0"/>
                  </a:lnTo>
                  <a:lnTo>
                    <a:pt x="97737" y="14756"/>
                  </a:lnTo>
                  <a:lnTo>
                    <a:pt x="98926" y="28507"/>
                  </a:lnTo>
                  <a:lnTo>
                    <a:pt x="100887" y="44686"/>
                  </a:lnTo>
                  <a:lnTo>
                    <a:pt x="103363" y="62484"/>
                  </a:lnTo>
                  <a:lnTo>
                    <a:pt x="109230" y="97841"/>
                  </a:lnTo>
                  <a:lnTo>
                    <a:pt x="122519" y="168151"/>
                  </a:lnTo>
                  <a:lnTo>
                    <a:pt x="125964" y="183358"/>
                  </a:lnTo>
                  <a:lnTo>
                    <a:pt x="129430" y="197003"/>
                  </a:lnTo>
                  <a:lnTo>
                    <a:pt x="139867" y="2348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679042" y="3225650"/>
              <a:ext cx="129157" cy="130379"/>
            </a:xfrm>
            <a:custGeom>
              <a:avLst/>
              <a:gdLst/>
              <a:ahLst/>
              <a:cxnLst/>
              <a:rect l="0" t="0" r="0" b="0"/>
              <a:pathLst>
                <a:path w="129157" h="130379">
                  <a:moveTo>
                    <a:pt x="2945" y="87393"/>
                  </a:moveTo>
                  <a:lnTo>
                    <a:pt x="25279" y="81810"/>
                  </a:lnTo>
                  <a:lnTo>
                    <a:pt x="35364" y="78996"/>
                  </a:lnTo>
                  <a:lnTo>
                    <a:pt x="55918" y="72754"/>
                  </a:lnTo>
                  <a:lnTo>
                    <a:pt x="87200" y="62670"/>
                  </a:lnTo>
                  <a:lnTo>
                    <a:pt x="95342" y="56887"/>
                  </a:lnTo>
                  <a:lnTo>
                    <a:pt x="101939" y="49526"/>
                  </a:lnTo>
                  <a:lnTo>
                    <a:pt x="107505" y="41113"/>
                  </a:lnTo>
                  <a:lnTo>
                    <a:pt x="108879" y="33167"/>
                  </a:lnTo>
                  <a:lnTo>
                    <a:pt x="107458" y="25533"/>
                  </a:lnTo>
                  <a:lnTo>
                    <a:pt x="104173" y="18106"/>
                  </a:lnTo>
                  <a:lnTo>
                    <a:pt x="98477" y="11986"/>
                  </a:lnTo>
                  <a:lnTo>
                    <a:pt x="91174" y="6737"/>
                  </a:lnTo>
                  <a:lnTo>
                    <a:pt x="82800" y="2070"/>
                  </a:lnTo>
                  <a:lnTo>
                    <a:pt x="72542" y="127"/>
                  </a:lnTo>
                  <a:lnTo>
                    <a:pt x="61029" y="0"/>
                  </a:lnTo>
                  <a:lnTo>
                    <a:pt x="48680" y="1084"/>
                  </a:lnTo>
                  <a:lnTo>
                    <a:pt x="38109" y="5313"/>
                  </a:lnTo>
                  <a:lnTo>
                    <a:pt x="28725" y="11638"/>
                  </a:lnTo>
                  <a:lnTo>
                    <a:pt x="20132" y="19360"/>
                  </a:lnTo>
                  <a:lnTo>
                    <a:pt x="13234" y="28014"/>
                  </a:lnTo>
                  <a:lnTo>
                    <a:pt x="7467" y="37290"/>
                  </a:lnTo>
                  <a:lnTo>
                    <a:pt x="2454" y="46979"/>
                  </a:lnTo>
                  <a:lnTo>
                    <a:pt x="281" y="56944"/>
                  </a:lnTo>
                  <a:lnTo>
                    <a:pt x="0" y="67094"/>
                  </a:lnTo>
                  <a:lnTo>
                    <a:pt x="982" y="77366"/>
                  </a:lnTo>
                  <a:lnTo>
                    <a:pt x="3974" y="86552"/>
                  </a:lnTo>
                  <a:lnTo>
                    <a:pt x="8305" y="95013"/>
                  </a:lnTo>
                  <a:lnTo>
                    <a:pt x="13530" y="102990"/>
                  </a:lnTo>
                  <a:lnTo>
                    <a:pt x="20519" y="110646"/>
                  </a:lnTo>
                  <a:lnTo>
                    <a:pt x="28685" y="118087"/>
                  </a:lnTo>
                  <a:lnTo>
                    <a:pt x="37634" y="125385"/>
                  </a:lnTo>
                  <a:lnTo>
                    <a:pt x="49444" y="129082"/>
                  </a:lnTo>
                  <a:lnTo>
                    <a:pt x="63160" y="130378"/>
                  </a:lnTo>
                  <a:lnTo>
                    <a:pt x="129156" y="1189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831091" y="3226523"/>
              <a:ext cx="113837" cy="159462"/>
            </a:xfrm>
            <a:custGeom>
              <a:avLst/>
              <a:gdLst/>
              <a:ahLst/>
              <a:cxnLst/>
              <a:rect l="0" t="0" r="0" b="0"/>
              <a:pathLst>
                <a:path w="113837" h="159462">
                  <a:moveTo>
                    <a:pt x="8660" y="12897"/>
                  </a:moveTo>
                  <a:lnTo>
                    <a:pt x="8660" y="71453"/>
                  </a:lnTo>
                  <a:lnTo>
                    <a:pt x="9829" y="84656"/>
                  </a:lnTo>
                  <a:lnTo>
                    <a:pt x="11776" y="98132"/>
                  </a:lnTo>
                  <a:lnTo>
                    <a:pt x="14244" y="111791"/>
                  </a:lnTo>
                  <a:lnTo>
                    <a:pt x="15888" y="125571"/>
                  </a:lnTo>
                  <a:lnTo>
                    <a:pt x="16985" y="139432"/>
                  </a:lnTo>
                  <a:lnTo>
                    <a:pt x="17716" y="153348"/>
                  </a:lnTo>
                  <a:lnTo>
                    <a:pt x="17034" y="159119"/>
                  </a:lnTo>
                  <a:lnTo>
                    <a:pt x="15412" y="159461"/>
                  </a:lnTo>
                  <a:lnTo>
                    <a:pt x="13161" y="156182"/>
                  </a:lnTo>
                  <a:lnTo>
                    <a:pt x="10492" y="149322"/>
                  </a:lnTo>
                  <a:lnTo>
                    <a:pt x="7544" y="140074"/>
                  </a:lnTo>
                  <a:lnTo>
                    <a:pt x="4410" y="129234"/>
                  </a:lnTo>
                  <a:lnTo>
                    <a:pt x="2321" y="117334"/>
                  </a:lnTo>
                  <a:lnTo>
                    <a:pt x="928" y="104725"/>
                  </a:lnTo>
                  <a:lnTo>
                    <a:pt x="0" y="91645"/>
                  </a:lnTo>
                  <a:lnTo>
                    <a:pt x="549" y="79419"/>
                  </a:lnTo>
                  <a:lnTo>
                    <a:pt x="2084" y="67763"/>
                  </a:lnTo>
                  <a:lnTo>
                    <a:pt x="4276" y="56486"/>
                  </a:lnTo>
                  <a:lnTo>
                    <a:pt x="8075" y="45462"/>
                  </a:lnTo>
                  <a:lnTo>
                    <a:pt x="12944" y="34607"/>
                  </a:lnTo>
                  <a:lnTo>
                    <a:pt x="18528" y="23864"/>
                  </a:lnTo>
                  <a:lnTo>
                    <a:pt x="25756" y="15534"/>
                  </a:lnTo>
                  <a:lnTo>
                    <a:pt x="34081" y="8812"/>
                  </a:lnTo>
                  <a:lnTo>
                    <a:pt x="43137" y="3162"/>
                  </a:lnTo>
                  <a:lnTo>
                    <a:pt x="52680" y="564"/>
                  </a:lnTo>
                  <a:lnTo>
                    <a:pt x="62548" y="0"/>
                  </a:lnTo>
                  <a:lnTo>
                    <a:pt x="113836" y="1289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188294" y="3168685"/>
              <a:ext cx="187855" cy="166382"/>
            </a:xfrm>
            <a:custGeom>
              <a:avLst/>
              <a:gdLst/>
              <a:ahLst/>
              <a:cxnLst/>
              <a:rect l="0" t="0" r="0" b="0"/>
              <a:pathLst>
                <a:path w="187855" h="166382">
                  <a:moveTo>
                    <a:pt x="9055" y="49700"/>
                  </a:moveTo>
                  <a:lnTo>
                    <a:pt x="3472" y="66450"/>
                  </a:lnTo>
                  <a:lnTo>
                    <a:pt x="1827" y="76058"/>
                  </a:lnTo>
                  <a:lnTo>
                    <a:pt x="731" y="87139"/>
                  </a:lnTo>
                  <a:lnTo>
                    <a:pt x="0" y="99200"/>
                  </a:lnTo>
                  <a:lnTo>
                    <a:pt x="681" y="110747"/>
                  </a:lnTo>
                  <a:lnTo>
                    <a:pt x="2304" y="121951"/>
                  </a:lnTo>
                  <a:lnTo>
                    <a:pt x="4555" y="132926"/>
                  </a:lnTo>
                  <a:lnTo>
                    <a:pt x="7224" y="143748"/>
                  </a:lnTo>
                  <a:lnTo>
                    <a:pt x="10172" y="154469"/>
                  </a:lnTo>
                  <a:lnTo>
                    <a:pt x="13305" y="165122"/>
                  </a:lnTo>
                  <a:lnTo>
                    <a:pt x="14226" y="166381"/>
                  </a:lnTo>
                  <a:lnTo>
                    <a:pt x="13671" y="161377"/>
                  </a:lnTo>
                  <a:lnTo>
                    <a:pt x="12132" y="152198"/>
                  </a:lnTo>
                  <a:lnTo>
                    <a:pt x="4384" y="111363"/>
                  </a:lnTo>
                  <a:lnTo>
                    <a:pt x="2435" y="95483"/>
                  </a:lnTo>
                  <a:lnTo>
                    <a:pt x="1136" y="79053"/>
                  </a:lnTo>
                  <a:lnTo>
                    <a:pt x="270" y="62257"/>
                  </a:lnTo>
                  <a:lnTo>
                    <a:pt x="861" y="47554"/>
                  </a:lnTo>
                  <a:lnTo>
                    <a:pt x="2424" y="34246"/>
                  </a:lnTo>
                  <a:lnTo>
                    <a:pt x="4635" y="21868"/>
                  </a:lnTo>
                  <a:lnTo>
                    <a:pt x="8445" y="15953"/>
                  </a:lnTo>
                  <a:lnTo>
                    <a:pt x="13323" y="14347"/>
                  </a:lnTo>
                  <a:lnTo>
                    <a:pt x="18912" y="15614"/>
                  </a:lnTo>
                  <a:lnTo>
                    <a:pt x="24976" y="21133"/>
                  </a:lnTo>
                  <a:lnTo>
                    <a:pt x="31355" y="29486"/>
                  </a:lnTo>
                  <a:lnTo>
                    <a:pt x="37945" y="39730"/>
                  </a:lnTo>
                  <a:lnTo>
                    <a:pt x="43507" y="51233"/>
                  </a:lnTo>
                  <a:lnTo>
                    <a:pt x="48384" y="63577"/>
                  </a:lnTo>
                  <a:lnTo>
                    <a:pt x="64608" y="111391"/>
                  </a:lnTo>
                  <a:lnTo>
                    <a:pt x="65957" y="122380"/>
                  </a:lnTo>
                  <a:lnTo>
                    <a:pt x="65688" y="133212"/>
                  </a:lnTo>
                  <a:lnTo>
                    <a:pt x="64340" y="143939"/>
                  </a:lnTo>
                  <a:lnTo>
                    <a:pt x="63441" y="146416"/>
                  </a:lnTo>
                  <a:lnTo>
                    <a:pt x="62841" y="143393"/>
                  </a:lnTo>
                  <a:lnTo>
                    <a:pt x="62442" y="136703"/>
                  </a:lnTo>
                  <a:lnTo>
                    <a:pt x="63344" y="127568"/>
                  </a:lnTo>
                  <a:lnTo>
                    <a:pt x="65115" y="116804"/>
                  </a:lnTo>
                  <a:lnTo>
                    <a:pt x="67463" y="104953"/>
                  </a:lnTo>
                  <a:lnTo>
                    <a:pt x="73189" y="79321"/>
                  </a:lnTo>
                  <a:lnTo>
                    <a:pt x="76352" y="65941"/>
                  </a:lnTo>
                  <a:lnTo>
                    <a:pt x="80799" y="53516"/>
                  </a:lnTo>
                  <a:lnTo>
                    <a:pt x="86099" y="41726"/>
                  </a:lnTo>
                  <a:lnTo>
                    <a:pt x="91971" y="30361"/>
                  </a:lnTo>
                  <a:lnTo>
                    <a:pt x="98223" y="20446"/>
                  </a:lnTo>
                  <a:lnTo>
                    <a:pt x="104728" y="11499"/>
                  </a:lnTo>
                  <a:lnTo>
                    <a:pt x="111401" y="3198"/>
                  </a:lnTo>
                  <a:lnTo>
                    <a:pt x="118188" y="0"/>
                  </a:lnTo>
                  <a:lnTo>
                    <a:pt x="125049" y="206"/>
                  </a:lnTo>
                  <a:lnTo>
                    <a:pt x="131961" y="2680"/>
                  </a:lnTo>
                  <a:lnTo>
                    <a:pt x="137737" y="7836"/>
                  </a:lnTo>
                  <a:lnTo>
                    <a:pt x="142757" y="14779"/>
                  </a:lnTo>
                  <a:lnTo>
                    <a:pt x="147272" y="22913"/>
                  </a:lnTo>
                  <a:lnTo>
                    <a:pt x="150282" y="33011"/>
                  </a:lnTo>
                  <a:lnTo>
                    <a:pt x="152288" y="44417"/>
                  </a:lnTo>
                  <a:lnTo>
                    <a:pt x="153626" y="56695"/>
                  </a:lnTo>
                  <a:lnTo>
                    <a:pt x="155687" y="69555"/>
                  </a:lnTo>
                  <a:lnTo>
                    <a:pt x="158229" y="82804"/>
                  </a:lnTo>
                  <a:lnTo>
                    <a:pt x="161092" y="96310"/>
                  </a:lnTo>
                  <a:lnTo>
                    <a:pt x="165338" y="108820"/>
                  </a:lnTo>
                  <a:lnTo>
                    <a:pt x="170507" y="120666"/>
                  </a:lnTo>
                  <a:lnTo>
                    <a:pt x="187854" y="1653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442044" y="3194334"/>
              <a:ext cx="112905" cy="139745"/>
            </a:xfrm>
            <a:custGeom>
              <a:avLst/>
              <a:gdLst/>
              <a:ahLst/>
              <a:cxnLst/>
              <a:rect l="0" t="0" r="0" b="0"/>
              <a:pathLst>
                <a:path w="112905" h="139745">
                  <a:moveTo>
                    <a:pt x="81351" y="13533"/>
                  </a:moveTo>
                  <a:lnTo>
                    <a:pt x="70184" y="2366"/>
                  </a:lnTo>
                  <a:lnTo>
                    <a:pt x="63389" y="246"/>
                  </a:lnTo>
                  <a:lnTo>
                    <a:pt x="55353" y="0"/>
                  </a:lnTo>
                  <a:lnTo>
                    <a:pt x="46489" y="1006"/>
                  </a:lnTo>
                  <a:lnTo>
                    <a:pt x="38243" y="5181"/>
                  </a:lnTo>
                  <a:lnTo>
                    <a:pt x="30409" y="11471"/>
                  </a:lnTo>
                  <a:lnTo>
                    <a:pt x="22849" y="19170"/>
                  </a:lnTo>
                  <a:lnTo>
                    <a:pt x="16640" y="27809"/>
                  </a:lnTo>
                  <a:lnTo>
                    <a:pt x="11332" y="37074"/>
                  </a:lnTo>
                  <a:lnTo>
                    <a:pt x="6625" y="46756"/>
                  </a:lnTo>
                  <a:lnTo>
                    <a:pt x="3487" y="57886"/>
                  </a:lnTo>
                  <a:lnTo>
                    <a:pt x="1394" y="69980"/>
                  </a:lnTo>
                  <a:lnTo>
                    <a:pt x="0" y="82717"/>
                  </a:lnTo>
                  <a:lnTo>
                    <a:pt x="2575" y="92377"/>
                  </a:lnTo>
                  <a:lnTo>
                    <a:pt x="7799" y="99986"/>
                  </a:lnTo>
                  <a:lnTo>
                    <a:pt x="14787" y="106227"/>
                  </a:lnTo>
                  <a:lnTo>
                    <a:pt x="21783" y="105713"/>
                  </a:lnTo>
                  <a:lnTo>
                    <a:pt x="28784" y="100696"/>
                  </a:lnTo>
                  <a:lnTo>
                    <a:pt x="35789" y="92677"/>
                  </a:lnTo>
                  <a:lnTo>
                    <a:pt x="41627" y="83825"/>
                  </a:lnTo>
                  <a:lnTo>
                    <a:pt x="46688" y="74418"/>
                  </a:lnTo>
                  <a:lnTo>
                    <a:pt x="51231" y="64640"/>
                  </a:lnTo>
                  <a:lnTo>
                    <a:pt x="54259" y="53448"/>
                  </a:lnTo>
                  <a:lnTo>
                    <a:pt x="56278" y="41311"/>
                  </a:lnTo>
                  <a:lnTo>
                    <a:pt x="57624" y="28546"/>
                  </a:lnTo>
                  <a:lnTo>
                    <a:pt x="57352" y="23542"/>
                  </a:lnTo>
                  <a:lnTo>
                    <a:pt x="56003" y="23711"/>
                  </a:lnTo>
                  <a:lnTo>
                    <a:pt x="53935" y="27330"/>
                  </a:lnTo>
                  <a:lnTo>
                    <a:pt x="53724" y="34417"/>
                  </a:lnTo>
                  <a:lnTo>
                    <a:pt x="54753" y="43816"/>
                  </a:lnTo>
                  <a:lnTo>
                    <a:pt x="56607" y="54757"/>
                  </a:lnTo>
                  <a:lnTo>
                    <a:pt x="59012" y="65557"/>
                  </a:lnTo>
                  <a:lnTo>
                    <a:pt x="61783" y="76262"/>
                  </a:lnTo>
                  <a:lnTo>
                    <a:pt x="64800" y="86906"/>
                  </a:lnTo>
                  <a:lnTo>
                    <a:pt x="69149" y="96338"/>
                  </a:lnTo>
                  <a:lnTo>
                    <a:pt x="74384" y="104964"/>
                  </a:lnTo>
                  <a:lnTo>
                    <a:pt x="112904" y="1397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597018" y="3134244"/>
              <a:ext cx="21036" cy="189318"/>
            </a:xfrm>
            <a:custGeom>
              <a:avLst/>
              <a:gdLst/>
              <a:ahLst/>
              <a:cxnLst/>
              <a:rect l="0" t="0" r="0" b="0"/>
              <a:pathLst>
                <a:path w="21036" h="189318">
                  <a:moveTo>
                    <a:pt x="0" y="0"/>
                  </a:moveTo>
                  <a:lnTo>
                    <a:pt x="0" y="67612"/>
                  </a:lnTo>
                  <a:lnTo>
                    <a:pt x="1169" y="81302"/>
                  </a:lnTo>
                  <a:lnTo>
                    <a:pt x="3117" y="95103"/>
                  </a:lnTo>
                  <a:lnTo>
                    <a:pt x="5584" y="108978"/>
                  </a:lnTo>
                  <a:lnTo>
                    <a:pt x="8397" y="122903"/>
                  </a:lnTo>
                  <a:lnTo>
                    <a:pt x="11441" y="136860"/>
                  </a:lnTo>
                  <a:lnTo>
                    <a:pt x="21035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685617" y="3165797"/>
              <a:ext cx="37613" cy="189317"/>
            </a:xfrm>
            <a:custGeom>
              <a:avLst/>
              <a:gdLst/>
              <a:ahLst/>
              <a:cxnLst/>
              <a:rect l="0" t="0" r="0" b="0"/>
              <a:pathLst>
                <a:path w="37613" h="189317">
                  <a:moveTo>
                    <a:pt x="6059" y="0"/>
                  </a:moveTo>
                  <a:lnTo>
                    <a:pt x="476" y="22333"/>
                  </a:lnTo>
                  <a:lnTo>
                    <a:pt x="0" y="33587"/>
                  </a:lnTo>
                  <a:lnTo>
                    <a:pt x="851" y="45764"/>
                  </a:lnTo>
                  <a:lnTo>
                    <a:pt x="2587" y="58556"/>
                  </a:lnTo>
                  <a:lnTo>
                    <a:pt x="4913" y="71758"/>
                  </a:lnTo>
                  <a:lnTo>
                    <a:pt x="7633" y="85235"/>
                  </a:lnTo>
                  <a:lnTo>
                    <a:pt x="10614" y="98894"/>
                  </a:lnTo>
                  <a:lnTo>
                    <a:pt x="13771" y="111505"/>
                  </a:lnTo>
                  <a:lnTo>
                    <a:pt x="17043" y="123419"/>
                  </a:lnTo>
                  <a:lnTo>
                    <a:pt x="23796" y="146005"/>
                  </a:lnTo>
                  <a:lnTo>
                    <a:pt x="37612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533912" y="3206987"/>
              <a:ext cx="389153" cy="144051"/>
            </a:xfrm>
            <a:custGeom>
              <a:avLst/>
              <a:gdLst/>
              <a:ahLst/>
              <a:cxnLst/>
              <a:rect l="0" t="0" r="0" b="0"/>
              <a:pathLst>
                <a:path w="389153" h="144051">
                  <a:moveTo>
                    <a:pt x="0" y="21915"/>
                  </a:moveTo>
                  <a:lnTo>
                    <a:pt x="22334" y="27499"/>
                  </a:lnTo>
                  <a:lnTo>
                    <a:pt x="48881" y="33356"/>
                  </a:lnTo>
                  <a:lnTo>
                    <a:pt x="64140" y="36554"/>
                  </a:lnTo>
                  <a:lnTo>
                    <a:pt x="99793" y="43224"/>
                  </a:lnTo>
                  <a:lnTo>
                    <a:pt x="119117" y="46639"/>
                  </a:lnTo>
                  <a:lnTo>
                    <a:pt x="137842" y="48915"/>
                  </a:lnTo>
                  <a:lnTo>
                    <a:pt x="156169" y="50433"/>
                  </a:lnTo>
                  <a:lnTo>
                    <a:pt x="174231" y="51445"/>
                  </a:lnTo>
                  <a:lnTo>
                    <a:pt x="206763" y="52569"/>
                  </a:lnTo>
                  <a:lnTo>
                    <a:pt x="221983" y="52869"/>
                  </a:lnTo>
                  <a:lnTo>
                    <a:pt x="235636" y="51900"/>
                  </a:lnTo>
                  <a:lnTo>
                    <a:pt x="248243" y="50085"/>
                  </a:lnTo>
                  <a:lnTo>
                    <a:pt x="260154" y="47707"/>
                  </a:lnTo>
                  <a:lnTo>
                    <a:pt x="266926" y="42615"/>
                  </a:lnTo>
                  <a:lnTo>
                    <a:pt x="270272" y="35715"/>
                  </a:lnTo>
                  <a:lnTo>
                    <a:pt x="271334" y="27609"/>
                  </a:lnTo>
                  <a:lnTo>
                    <a:pt x="268536" y="19868"/>
                  </a:lnTo>
                  <a:lnTo>
                    <a:pt x="263165" y="12370"/>
                  </a:lnTo>
                  <a:lnTo>
                    <a:pt x="256079" y="5034"/>
                  </a:lnTo>
                  <a:lnTo>
                    <a:pt x="246680" y="1312"/>
                  </a:lnTo>
                  <a:lnTo>
                    <a:pt x="235739" y="0"/>
                  </a:lnTo>
                  <a:lnTo>
                    <a:pt x="223771" y="293"/>
                  </a:lnTo>
                  <a:lnTo>
                    <a:pt x="212286" y="3995"/>
                  </a:lnTo>
                  <a:lnTo>
                    <a:pt x="201124" y="9968"/>
                  </a:lnTo>
                  <a:lnTo>
                    <a:pt x="190177" y="17456"/>
                  </a:lnTo>
                  <a:lnTo>
                    <a:pt x="184047" y="27123"/>
                  </a:lnTo>
                  <a:lnTo>
                    <a:pt x="181130" y="38242"/>
                  </a:lnTo>
                  <a:lnTo>
                    <a:pt x="180353" y="50329"/>
                  </a:lnTo>
                  <a:lnTo>
                    <a:pt x="181004" y="61893"/>
                  </a:lnTo>
                  <a:lnTo>
                    <a:pt x="182606" y="73108"/>
                  </a:lnTo>
                  <a:lnTo>
                    <a:pt x="184843" y="84091"/>
                  </a:lnTo>
                  <a:lnTo>
                    <a:pt x="189840" y="93750"/>
                  </a:lnTo>
                  <a:lnTo>
                    <a:pt x="196678" y="102526"/>
                  </a:lnTo>
                  <a:lnTo>
                    <a:pt x="204742" y="110715"/>
                  </a:lnTo>
                  <a:lnTo>
                    <a:pt x="214792" y="118511"/>
                  </a:lnTo>
                  <a:lnTo>
                    <a:pt x="226167" y="126045"/>
                  </a:lnTo>
                  <a:lnTo>
                    <a:pt x="238425" y="133406"/>
                  </a:lnTo>
                  <a:lnTo>
                    <a:pt x="251272" y="138313"/>
                  </a:lnTo>
                  <a:lnTo>
                    <a:pt x="264510" y="141584"/>
                  </a:lnTo>
                  <a:lnTo>
                    <a:pt x="278010" y="143765"/>
                  </a:lnTo>
                  <a:lnTo>
                    <a:pt x="291685" y="144050"/>
                  </a:lnTo>
                  <a:lnTo>
                    <a:pt x="305476" y="143071"/>
                  </a:lnTo>
                  <a:lnTo>
                    <a:pt x="319344" y="141250"/>
                  </a:lnTo>
                  <a:lnTo>
                    <a:pt x="332096" y="138868"/>
                  </a:lnTo>
                  <a:lnTo>
                    <a:pt x="344103" y="136111"/>
                  </a:lnTo>
                  <a:lnTo>
                    <a:pt x="389152" y="1165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891511" y="3197349"/>
              <a:ext cx="147247" cy="145054"/>
            </a:xfrm>
            <a:custGeom>
              <a:avLst/>
              <a:gdLst/>
              <a:ahLst/>
              <a:cxnLst/>
              <a:rect l="0" t="0" r="0" b="0"/>
              <a:pathLst>
                <a:path w="147247" h="145054">
                  <a:moveTo>
                    <a:pt x="0" y="0"/>
                  </a:moveTo>
                  <a:lnTo>
                    <a:pt x="5583" y="22334"/>
                  </a:lnTo>
                  <a:lnTo>
                    <a:pt x="7228" y="33588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10712" y="71759"/>
                  </a:lnTo>
                  <a:lnTo>
                    <a:pt x="12984" y="85236"/>
                  </a:lnTo>
                  <a:lnTo>
                    <a:pt x="15667" y="98894"/>
                  </a:lnTo>
                  <a:lnTo>
                    <a:pt x="17457" y="112674"/>
                  </a:lnTo>
                  <a:lnTo>
                    <a:pt x="18649" y="126536"/>
                  </a:lnTo>
                  <a:lnTo>
                    <a:pt x="19445" y="140451"/>
                  </a:lnTo>
                  <a:lnTo>
                    <a:pt x="19975" y="145053"/>
                  </a:lnTo>
                  <a:lnTo>
                    <a:pt x="20328" y="143447"/>
                  </a:lnTo>
                  <a:lnTo>
                    <a:pt x="20564" y="137702"/>
                  </a:lnTo>
                  <a:lnTo>
                    <a:pt x="20895" y="107283"/>
                  </a:lnTo>
                  <a:lnTo>
                    <a:pt x="20993" y="68664"/>
                  </a:lnTo>
                  <a:lnTo>
                    <a:pt x="22176" y="56294"/>
                  </a:lnTo>
                  <a:lnTo>
                    <a:pt x="24133" y="44541"/>
                  </a:lnTo>
                  <a:lnTo>
                    <a:pt x="26606" y="33200"/>
                  </a:lnTo>
                  <a:lnTo>
                    <a:pt x="32930" y="26808"/>
                  </a:lnTo>
                  <a:lnTo>
                    <a:pt x="41820" y="23715"/>
                  </a:lnTo>
                  <a:lnTo>
                    <a:pt x="52421" y="22822"/>
                  </a:lnTo>
                  <a:lnTo>
                    <a:pt x="62994" y="24564"/>
                  </a:lnTo>
                  <a:lnTo>
                    <a:pt x="73549" y="28062"/>
                  </a:lnTo>
                  <a:lnTo>
                    <a:pt x="84091" y="32732"/>
                  </a:lnTo>
                  <a:lnTo>
                    <a:pt x="94625" y="37013"/>
                  </a:lnTo>
                  <a:lnTo>
                    <a:pt x="105154" y="41037"/>
                  </a:lnTo>
                  <a:lnTo>
                    <a:pt x="147246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038757" y="3168721"/>
              <a:ext cx="134297" cy="187363"/>
            </a:xfrm>
            <a:custGeom>
              <a:avLst/>
              <a:gdLst/>
              <a:ahLst/>
              <a:cxnLst/>
              <a:rect l="0" t="0" r="0" b="0"/>
              <a:pathLst>
                <a:path w="134297" h="187363">
                  <a:moveTo>
                    <a:pt x="105176" y="18111"/>
                  </a:moveTo>
                  <a:lnTo>
                    <a:pt x="88426" y="6944"/>
                  </a:lnTo>
                  <a:lnTo>
                    <a:pt x="78818" y="3654"/>
                  </a:lnTo>
                  <a:lnTo>
                    <a:pt x="67737" y="1462"/>
                  </a:lnTo>
                  <a:lnTo>
                    <a:pt x="55676" y="0"/>
                  </a:lnTo>
                  <a:lnTo>
                    <a:pt x="44129" y="1362"/>
                  </a:lnTo>
                  <a:lnTo>
                    <a:pt x="32925" y="4608"/>
                  </a:lnTo>
                  <a:lnTo>
                    <a:pt x="21950" y="9109"/>
                  </a:lnTo>
                  <a:lnTo>
                    <a:pt x="15802" y="15616"/>
                  </a:lnTo>
                  <a:lnTo>
                    <a:pt x="12872" y="23459"/>
                  </a:lnTo>
                  <a:lnTo>
                    <a:pt x="12087" y="32194"/>
                  </a:lnTo>
                  <a:lnTo>
                    <a:pt x="15070" y="41523"/>
                  </a:lnTo>
                  <a:lnTo>
                    <a:pt x="20564" y="51248"/>
                  </a:lnTo>
                  <a:lnTo>
                    <a:pt x="27733" y="61238"/>
                  </a:lnTo>
                  <a:lnTo>
                    <a:pt x="34850" y="70234"/>
                  </a:lnTo>
                  <a:lnTo>
                    <a:pt x="41931" y="78570"/>
                  </a:lnTo>
                  <a:lnTo>
                    <a:pt x="48990" y="86464"/>
                  </a:lnTo>
                  <a:lnTo>
                    <a:pt x="57201" y="94063"/>
                  </a:lnTo>
                  <a:lnTo>
                    <a:pt x="66181" y="101468"/>
                  </a:lnTo>
                  <a:lnTo>
                    <a:pt x="75674" y="108741"/>
                  </a:lnTo>
                  <a:lnTo>
                    <a:pt x="85508" y="117095"/>
                  </a:lnTo>
                  <a:lnTo>
                    <a:pt x="95570" y="126171"/>
                  </a:lnTo>
                  <a:lnTo>
                    <a:pt x="114930" y="144435"/>
                  </a:lnTo>
                  <a:lnTo>
                    <a:pt x="131326" y="160344"/>
                  </a:lnTo>
                  <a:lnTo>
                    <a:pt x="134296" y="167858"/>
                  </a:lnTo>
                  <a:lnTo>
                    <a:pt x="133938" y="175205"/>
                  </a:lnTo>
                  <a:lnTo>
                    <a:pt x="131362" y="182440"/>
                  </a:lnTo>
                  <a:lnTo>
                    <a:pt x="123802" y="186094"/>
                  </a:lnTo>
                  <a:lnTo>
                    <a:pt x="112919" y="187362"/>
                  </a:lnTo>
                  <a:lnTo>
                    <a:pt x="99821" y="187039"/>
                  </a:lnTo>
                  <a:lnTo>
                    <a:pt x="87582" y="185655"/>
                  </a:lnTo>
                  <a:lnTo>
                    <a:pt x="75918" y="183563"/>
                  </a:lnTo>
                  <a:lnTo>
                    <a:pt x="64635" y="181000"/>
                  </a:lnTo>
                  <a:lnTo>
                    <a:pt x="53608" y="176955"/>
                  </a:lnTo>
                  <a:lnTo>
                    <a:pt x="42750" y="171920"/>
                  </a:lnTo>
                  <a:lnTo>
                    <a:pt x="0" y="1443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491014" y="2923892"/>
            <a:ext cx="1745922" cy="1356423"/>
            <a:chOff x="4491014" y="2923892"/>
            <a:chExt cx="1745922" cy="1356423"/>
          </a:xfrm>
        </p:grpSpPr>
        <p:sp>
          <p:nvSpPr>
            <p:cNvPr id="117" name="Freeform 116"/>
            <p:cNvSpPr/>
            <p:nvPr/>
          </p:nvSpPr>
          <p:spPr>
            <a:xfrm>
              <a:off x="5269316" y="3210891"/>
              <a:ext cx="126213" cy="194330"/>
            </a:xfrm>
            <a:custGeom>
              <a:avLst/>
              <a:gdLst/>
              <a:ahLst/>
              <a:cxnLst/>
              <a:rect l="0" t="0" r="0" b="0"/>
              <a:pathLst>
                <a:path w="126213" h="194330">
                  <a:moveTo>
                    <a:pt x="0" y="39046"/>
                  </a:moveTo>
                  <a:lnTo>
                    <a:pt x="0" y="194329"/>
                  </a:lnTo>
                  <a:lnTo>
                    <a:pt x="0" y="112633"/>
                  </a:lnTo>
                  <a:lnTo>
                    <a:pt x="1169" y="97453"/>
                  </a:lnTo>
                  <a:lnTo>
                    <a:pt x="3117" y="82659"/>
                  </a:lnTo>
                  <a:lnTo>
                    <a:pt x="5584" y="68121"/>
                  </a:lnTo>
                  <a:lnTo>
                    <a:pt x="9566" y="54924"/>
                  </a:lnTo>
                  <a:lnTo>
                    <a:pt x="14557" y="42620"/>
                  </a:lnTo>
                  <a:lnTo>
                    <a:pt x="20223" y="30911"/>
                  </a:lnTo>
                  <a:lnTo>
                    <a:pt x="26337" y="20768"/>
                  </a:lnTo>
                  <a:lnTo>
                    <a:pt x="32750" y="11669"/>
                  </a:lnTo>
                  <a:lnTo>
                    <a:pt x="39363" y="3265"/>
                  </a:lnTo>
                  <a:lnTo>
                    <a:pt x="48446" y="0"/>
                  </a:lnTo>
                  <a:lnTo>
                    <a:pt x="59176" y="161"/>
                  </a:lnTo>
                  <a:lnTo>
                    <a:pt x="71004" y="2605"/>
                  </a:lnTo>
                  <a:lnTo>
                    <a:pt x="80057" y="7740"/>
                  </a:lnTo>
                  <a:lnTo>
                    <a:pt x="87262" y="14670"/>
                  </a:lnTo>
                  <a:lnTo>
                    <a:pt x="93233" y="22795"/>
                  </a:lnTo>
                  <a:lnTo>
                    <a:pt x="98383" y="34055"/>
                  </a:lnTo>
                  <a:lnTo>
                    <a:pt x="102985" y="47405"/>
                  </a:lnTo>
                  <a:lnTo>
                    <a:pt x="111214" y="76652"/>
                  </a:lnTo>
                  <a:lnTo>
                    <a:pt x="118767" y="105231"/>
                  </a:lnTo>
                  <a:lnTo>
                    <a:pt x="121248" y="119397"/>
                  </a:lnTo>
                  <a:lnTo>
                    <a:pt x="122903" y="133515"/>
                  </a:lnTo>
                  <a:lnTo>
                    <a:pt x="126212" y="1757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574327" y="2923892"/>
              <a:ext cx="10518" cy="294494"/>
            </a:xfrm>
            <a:custGeom>
              <a:avLst/>
              <a:gdLst/>
              <a:ahLst/>
              <a:cxnLst/>
              <a:rect l="0" t="0" r="0" b="0"/>
              <a:pathLst>
                <a:path w="10518" h="294494">
                  <a:moveTo>
                    <a:pt x="0" y="0"/>
                  </a:moveTo>
                  <a:lnTo>
                    <a:pt x="0" y="27917"/>
                  </a:lnTo>
                  <a:lnTo>
                    <a:pt x="1168" y="41984"/>
                  </a:lnTo>
                  <a:lnTo>
                    <a:pt x="3116" y="57205"/>
                  </a:lnTo>
                  <a:lnTo>
                    <a:pt x="5583" y="73195"/>
                  </a:lnTo>
                  <a:lnTo>
                    <a:pt x="7228" y="92036"/>
                  </a:lnTo>
                  <a:lnTo>
                    <a:pt x="8324" y="112777"/>
                  </a:lnTo>
                  <a:lnTo>
                    <a:pt x="9543" y="157636"/>
                  </a:lnTo>
                  <a:lnTo>
                    <a:pt x="10517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585192" y="3397184"/>
              <a:ext cx="34344" cy="53919"/>
            </a:xfrm>
            <a:custGeom>
              <a:avLst/>
              <a:gdLst/>
              <a:ahLst/>
              <a:cxnLst/>
              <a:rect l="0" t="0" r="0" b="0"/>
              <a:pathLst>
                <a:path w="34344" h="53919">
                  <a:moveTo>
                    <a:pt x="31205" y="0"/>
                  </a:moveTo>
                  <a:lnTo>
                    <a:pt x="1927" y="29278"/>
                  </a:lnTo>
                  <a:lnTo>
                    <a:pt x="0" y="35879"/>
                  </a:lnTo>
                  <a:lnTo>
                    <a:pt x="1053" y="42617"/>
                  </a:lnTo>
                  <a:lnTo>
                    <a:pt x="4092" y="49447"/>
                  </a:lnTo>
                  <a:lnTo>
                    <a:pt x="9623" y="52831"/>
                  </a:lnTo>
                  <a:lnTo>
                    <a:pt x="16817" y="53918"/>
                  </a:lnTo>
                  <a:lnTo>
                    <a:pt x="25119" y="53475"/>
                  </a:lnTo>
                  <a:lnTo>
                    <a:pt x="30653" y="48505"/>
                  </a:lnTo>
                  <a:lnTo>
                    <a:pt x="34343" y="40517"/>
                  </a:lnTo>
                  <a:lnTo>
                    <a:pt x="2068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491014" y="3649606"/>
              <a:ext cx="1745922" cy="73624"/>
            </a:xfrm>
            <a:custGeom>
              <a:avLst/>
              <a:gdLst/>
              <a:ahLst/>
              <a:cxnLst/>
              <a:rect l="0" t="0" r="0" b="0"/>
              <a:pathLst>
                <a:path w="1745922" h="73624">
                  <a:moveTo>
                    <a:pt x="0" y="0"/>
                  </a:moveTo>
                  <a:lnTo>
                    <a:pt x="39647" y="1169"/>
                  </a:lnTo>
                  <a:lnTo>
                    <a:pt x="50972" y="3117"/>
                  </a:lnTo>
                  <a:lnTo>
                    <a:pt x="62029" y="5584"/>
                  </a:lnTo>
                  <a:lnTo>
                    <a:pt x="77580" y="7228"/>
                  </a:lnTo>
                  <a:lnTo>
                    <a:pt x="116673" y="9056"/>
                  </a:lnTo>
                  <a:lnTo>
                    <a:pt x="173506" y="10084"/>
                  </a:lnTo>
                  <a:lnTo>
                    <a:pt x="394687" y="10514"/>
                  </a:lnTo>
                  <a:lnTo>
                    <a:pt x="413877" y="11684"/>
                  </a:lnTo>
                  <a:lnTo>
                    <a:pt x="433682" y="13632"/>
                  </a:lnTo>
                  <a:lnTo>
                    <a:pt x="453897" y="16100"/>
                  </a:lnTo>
                  <a:lnTo>
                    <a:pt x="474386" y="17745"/>
                  </a:lnTo>
                  <a:lnTo>
                    <a:pt x="515848" y="19573"/>
                  </a:lnTo>
                  <a:lnTo>
                    <a:pt x="578612" y="20602"/>
                  </a:lnTo>
                  <a:lnTo>
                    <a:pt x="599599" y="21915"/>
                  </a:lnTo>
                  <a:lnTo>
                    <a:pt x="620602" y="23959"/>
                  </a:lnTo>
                  <a:lnTo>
                    <a:pt x="641616" y="26490"/>
                  </a:lnTo>
                  <a:lnTo>
                    <a:pt x="683663" y="32419"/>
                  </a:lnTo>
                  <a:lnTo>
                    <a:pt x="704692" y="35636"/>
                  </a:lnTo>
                  <a:lnTo>
                    <a:pt x="725723" y="37781"/>
                  </a:lnTo>
                  <a:lnTo>
                    <a:pt x="746755" y="39211"/>
                  </a:lnTo>
                  <a:lnTo>
                    <a:pt x="767789" y="40164"/>
                  </a:lnTo>
                  <a:lnTo>
                    <a:pt x="789991" y="41968"/>
                  </a:lnTo>
                  <a:lnTo>
                    <a:pt x="836475" y="47089"/>
                  </a:lnTo>
                  <a:lnTo>
                    <a:pt x="859155" y="48922"/>
                  </a:lnTo>
                  <a:lnTo>
                    <a:pt x="903052" y="50959"/>
                  </a:lnTo>
                  <a:lnTo>
                    <a:pt x="967186" y="52106"/>
                  </a:lnTo>
                  <a:lnTo>
                    <a:pt x="988366" y="53435"/>
                  </a:lnTo>
                  <a:lnTo>
                    <a:pt x="1009497" y="55490"/>
                  </a:lnTo>
                  <a:lnTo>
                    <a:pt x="1030596" y="58028"/>
                  </a:lnTo>
                  <a:lnTo>
                    <a:pt x="1051674" y="59721"/>
                  </a:lnTo>
                  <a:lnTo>
                    <a:pt x="1093792" y="61601"/>
                  </a:lnTo>
                  <a:lnTo>
                    <a:pt x="1156924" y="62660"/>
                  </a:lnTo>
                  <a:lnTo>
                    <a:pt x="1526901" y="63106"/>
                  </a:lnTo>
                  <a:lnTo>
                    <a:pt x="1541476" y="64274"/>
                  </a:lnTo>
                  <a:lnTo>
                    <a:pt x="1555868" y="66222"/>
                  </a:lnTo>
                  <a:lnTo>
                    <a:pt x="1570137" y="68689"/>
                  </a:lnTo>
                  <a:lnTo>
                    <a:pt x="1587830" y="70334"/>
                  </a:lnTo>
                  <a:lnTo>
                    <a:pt x="1629303" y="72161"/>
                  </a:lnTo>
                  <a:lnTo>
                    <a:pt x="1665654" y="72974"/>
                  </a:lnTo>
                  <a:lnTo>
                    <a:pt x="1745921" y="736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861358" y="3796853"/>
              <a:ext cx="60878" cy="368117"/>
            </a:xfrm>
            <a:custGeom>
              <a:avLst/>
              <a:gdLst/>
              <a:ahLst/>
              <a:cxnLst/>
              <a:rect l="0" t="0" r="0" b="0"/>
              <a:pathLst>
                <a:path w="60878" h="368117">
                  <a:moveTo>
                    <a:pt x="60877" y="0"/>
                  </a:moveTo>
                  <a:lnTo>
                    <a:pt x="49711" y="11166"/>
                  </a:lnTo>
                  <a:lnTo>
                    <a:pt x="44084" y="19130"/>
                  </a:lnTo>
                  <a:lnTo>
                    <a:pt x="37996" y="29114"/>
                  </a:lnTo>
                  <a:lnTo>
                    <a:pt x="31600" y="40444"/>
                  </a:lnTo>
                  <a:lnTo>
                    <a:pt x="26167" y="53841"/>
                  </a:lnTo>
                  <a:lnTo>
                    <a:pt x="21376" y="68615"/>
                  </a:lnTo>
                  <a:lnTo>
                    <a:pt x="17014" y="84308"/>
                  </a:lnTo>
                  <a:lnTo>
                    <a:pt x="12937" y="100612"/>
                  </a:lnTo>
                  <a:lnTo>
                    <a:pt x="5291" y="134311"/>
                  </a:lnTo>
                  <a:lnTo>
                    <a:pt x="2785" y="152646"/>
                  </a:lnTo>
                  <a:lnTo>
                    <a:pt x="1114" y="171881"/>
                  </a:lnTo>
                  <a:lnTo>
                    <a:pt x="0" y="191717"/>
                  </a:lnTo>
                  <a:lnTo>
                    <a:pt x="426" y="210783"/>
                  </a:lnTo>
                  <a:lnTo>
                    <a:pt x="1878" y="229337"/>
                  </a:lnTo>
                  <a:lnTo>
                    <a:pt x="4015" y="247549"/>
                  </a:lnTo>
                  <a:lnTo>
                    <a:pt x="7777" y="264366"/>
                  </a:lnTo>
                  <a:lnTo>
                    <a:pt x="12623" y="280251"/>
                  </a:lnTo>
                  <a:lnTo>
                    <a:pt x="18190" y="295516"/>
                  </a:lnTo>
                  <a:lnTo>
                    <a:pt x="24239" y="309198"/>
                  </a:lnTo>
                  <a:lnTo>
                    <a:pt x="30609" y="321825"/>
                  </a:lnTo>
                  <a:lnTo>
                    <a:pt x="60877" y="3681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027412" y="3880993"/>
              <a:ext cx="126212" cy="196627"/>
            </a:xfrm>
            <a:custGeom>
              <a:avLst/>
              <a:gdLst/>
              <a:ahLst/>
              <a:cxnLst/>
              <a:rect l="0" t="0" r="0" b="0"/>
              <a:pathLst>
                <a:path w="126212" h="196627">
                  <a:moveTo>
                    <a:pt x="0" y="0"/>
                  </a:moveTo>
                  <a:lnTo>
                    <a:pt x="0" y="27918"/>
                  </a:lnTo>
                  <a:lnTo>
                    <a:pt x="1168" y="39647"/>
                  </a:lnTo>
                  <a:lnTo>
                    <a:pt x="3116" y="50973"/>
                  </a:lnTo>
                  <a:lnTo>
                    <a:pt x="5583" y="62029"/>
                  </a:lnTo>
                  <a:lnTo>
                    <a:pt x="7228" y="74074"/>
                  </a:lnTo>
                  <a:lnTo>
                    <a:pt x="8324" y="86779"/>
                  </a:lnTo>
                  <a:lnTo>
                    <a:pt x="9055" y="99923"/>
                  </a:lnTo>
                  <a:lnTo>
                    <a:pt x="9868" y="130109"/>
                  </a:lnTo>
                  <a:lnTo>
                    <a:pt x="10432" y="196626"/>
                  </a:lnTo>
                  <a:lnTo>
                    <a:pt x="10460" y="195358"/>
                  </a:lnTo>
                  <a:lnTo>
                    <a:pt x="10479" y="189839"/>
                  </a:lnTo>
                  <a:lnTo>
                    <a:pt x="11661" y="182653"/>
                  </a:lnTo>
                  <a:lnTo>
                    <a:pt x="13617" y="174357"/>
                  </a:lnTo>
                  <a:lnTo>
                    <a:pt x="16089" y="165320"/>
                  </a:lnTo>
                  <a:lnTo>
                    <a:pt x="17738" y="153452"/>
                  </a:lnTo>
                  <a:lnTo>
                    <a:pt x="18837" y="139698"/>
                  </a:lnTo>
                  <a:lnTo>
                    <a:pt x="19570" y="124685"/>
                  </a:lnTo>
                  <a:lnTo>
                    <a:pt x="21227" y="108833"/>
                  </a:lnTo>
                  <a:lnTo>
                    <a:pt x="23500" y="92422"/>
                  </a:lnTo>
                  <a:lnTo>
                    <a:pt x="26184" y="75639"/>
                  </a:lnTo>
                  <a:lnTo>
                    <a:pt x="30311" y="59775"/>
                  </a:lnTo>
                  <a:lnTo>
                    <a:pt x="35399" y="44524"/>
                  </a:lnTo>
                  <a:lnTo>
                    <a:pt x="41129" y="29683"/>
                  </a:lnTo>
                  <a:lnTo>
                    <a:pt x="48454" y="18620"/>
                  </a:lnTo>
                  <a:lnTo>
                    <a:pt x="56843" y="10076"/>
                  </a:lnTo>
                  <a:lnTo>
                    <a:pt x="65942" y="3212"/>
                  </a:lnTo>
                  <a:lnTo>
                    <a:pt x="74345" y="2141"/>
                  </a:lnTo>
                  <a:lnTo>
                    <a:pt x="82285" y="4933"/>
                  </a:lnTo>
                  <a:lnTo>
                    <a:pt x="89915" y="10301"/>
                  </a:lnTo>
                  <a:lnTo>
                    <a:pt x="96171" y="18553"/>
                  </a:lnTo>
                  <a:lnTo>
                    <a:pt x="101510" y="28730"/>
                  </a:lnTo>
                  <a:lnTo>
                    <a:pt x="106237" y="40189"/>
                  </a:lnTo>
                  <a:lnTo>
                    <a:pt x="109389" y="53671"/>
                  </a:lnTo>
                  <a:lnTo>
                    <a:pt x="111491" y="68502"/>
                  </a:lnTo>
                  <a:lnTo>
                    <a:pt x="112892" y="84233"/>
                  </a:lnTo>
                  <a:lnTo>
                    <a:pt x="114994" y="99394"/>
                  </a:lnTo>
                  <a:lnTo>
                    <a:pt x="117565" y="114177"/>
                  </a:lnTo>
                  <a:lnTo>
                    <a:pt x="126211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279834" y="3986169"/>
              <a:ext cx="115695" cy="1"/>
            </a:xfrm>
            <a:custGeom>
              <a:avLst/>
              <a:gdLst/>
              <a:ahLst/>
              <a:cxnLst/>
              <a:rect l="0" t="0" r="0" b="0"/>
              <a:pathLst>
                <a:path w="115695" h="1">
                  <a:moveTo>
                    <a:pt x="0" y="0"/>
                  </a:move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490186" y="3965134"/>
              <a:ext cx="31554" cy="178800"/>
            </a:xfrm>
            <a:custGeom>
              <a:avLst/>
              <a:gdLst/>
              <a:ahLst/>
              <a:cxnLst/>
              <a:rect l="0" t="0" r="0" b="0"/>
              <a:pathLst>
                <a:path w="31554" h="178800">
                  <a:moveTo>
                    <a:pt x="0" y="0"/>
                  </a:moveTo>
                  <a:lnTo>
                    <a:pt x="5583" y="16750"/>
                  </a:lnTo>
                  <a:lnTo>
                    <a:pt x="8397" y="27528"/>
                  </a:lnTo>
                  <a:lnTo>
                    <a:pt x="14639" y="55084"/>
                  </a:lnTo>
                  <a:lnTo>
                    <a:pt x="16771" y="70613"/>
                  </a:lnTo>
                  <a:lnTo>
                    <a:pt x="18192" y="86808"/>
                  </a:lnTo>
                  <a:lnTo>
                    <a:pt x="19140" y="103449"/>
                  </a:lnTo>
                  <a:lnTo>
                    <a:pt x="20941" y="119217"/>
                  </a:lnTo>
                  <a:lnTo>
                    <a:pt x="23310" y="134403"/>
                  </a:lnTo>
                  <a:lnTo>
                    <a:pt x="31553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511655" y="3930067"/>
              <a:ext cx="125778" cy="161280"/>
            </a:xfrm>
            <a:custGeom>
              <a:avLst/>
              <a:gdLst/>
              <a:ahLst/>
              <a:cxnLst/>
              <a:rect l="0" t="0" r="0" b="0"/>
              <a:pathLst>
                <a:path w="125778" h="161280">
                  <a:moveTo>
                    <a:pt x="10084" y="161279"/>
                  </a:moveTo>
                  <a:lnTo>
                    <a:pt x="4500" y="144528"/>
                  </a:lnTo>
                  <a:lnTo>
                    <a:pt x="2856" y="132582"/>
                  </a:lnTo>
                  <a:lnTo>
                    <a:pt x="1759" y="117606"/>
                  </a:lnTo>
                  <a:lnTo>
                    <a:pt x="541" y="84606"/>
                  </a:lnTo>
                  <a:lnTo>
                    <a:pt x="0" y="54358"/>
                  </a:lnTo>
                  <a:lnTo>
                    <a:pt x="1024" y="40916"/>
                  </a:lnTo>
                  <a:lnTo>
                    <a:pt x="2875" y="28449"/>
                  </a:lnTo>
                  <a:lnTo>
                    <a:pt x="5278" y="16632"/>
                  </a:lnTo>
                  <a:lnTo>
                    <a:pt x="12723" y="8753"/>
                  </a:lnTo>
                  <a:lnTo>
                    <a:pt x="23530" y="3501"/>
                  </a:lnTo>
                  <a:lnTo>
                    <a:pt x="36577" y="0"/>
                  </a:lnTo>
                  <a:lnTo>
                    <a:pt x="48781" y="1172"/>
                  </a:lnTo>
                  <a:lnTo>
                    <a:pt x="60423" y="5458"/>
                  </a:lnTo>
                  <a:lnTo>
                    <a:pt x="71690" y="11822"/>
                  </a:lnTo>
                  <a:lnTo>
                    <a:pt x="82707" y="18402"/>
                  </a:lnTo>
                  <a:lnTo>
                    <a:pt x="93558" y="25126"/>
                  </a:lnTo>
                  <a:lnTo>
                    <a:pt x="125777" y="561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700538" y="3828405"/>
              <a:ext cx="162343" cy="431223"/>
            </a:xfrm>
            <a:custGeom>
              <a:avLst/>
              <a:gdLst/>
              <a:ahLst/>
              <a:cxnLst/>
              <a:rect l="0" t="0" r="0" b="0"/>
              <a:pathLst>
                <a:path w="162343" h="431223">
                  <a:moveTo>
                    <a:pt x="0" y="0"/>
                  </a:moveTo>
                  <a:lnTo>
                    <a:pt x="11167" y="11167"/>
                  </a:lnTo>
                  <a:lnTo>
                    <a:pt x="16794" y="17962"/>
                  </a:lnTo>
                  <a:lnTo>
                    <a:pt x="22882" y="25998"/>
                  </a:lnTo>
                  <a:lnTo>
                    <a:pt x="29278" y="34862"/>
                  </a:lnTo>
                  <a:lnTo>
                    <a:pt x="35879" y="43108"/>
                  </a:lnTo>
                  <a:lnTo>
                    <a:pt x="42617" y="50943"/>
                  </a:lnTo>
                  <a:lnTo>
                    <a:pt x="49447" y="58503"/>
                  </a:lnTo>
                  <a:lnTo>
                    <a:pt x="56337" y="67049"/>
                  </a:lnTo>
                  <a:lnTo>
                    <a:pt x="63267" y="76252"/>
                  </a:lnTo>
                  <a:lnTo>
                    <a:pt x="70225" y="85894"/>
                  </a:lnTo>
                  <a:lnTo>
                    <a:pt x="77201" y="96996"/>
                  </a:lnTo>
                  <a:lnTo>
                    <a:pt x="84189" y="109072"/>
                  </a:lnTo>
                  <a:lnTo>
                    <a:pt x="91184" y="121797"/>
                  </a:lnTo>
                  <a:lnTo>
                    <a:pt x="97017" y="133786"/>
                  </a:lnTo>
                  <a:lnTo>
                    <a:pt x="102074" y="145285"/>
                  </a:lnTo>
                  <a:lnTo>
                    <a:pt x="106614" y="156456"/>
                  </a:lnTo>
                  <a:lnTo>
                    <a:pt x="111978" y="167410"/>
                  </a:lnTo>
                  <a:lnTo>
                    <a:pt x="117891" y="178218"/>
                  </a:lnTo>
                  <a:lnTo>
                    <a:pt x="124170" y="188930"/>
                  </a:lnTo>
                  <a:lnTo>
                    <a:pt x="129525" y="200745"/>
                  </a:lnTo>
                  <a:lnTo>
                    <a:pt x="134263" y="213296"/>
                  </a:lnTo>
                  <a:lnTo>
                    <a:pt x="161125" y="294050"/>
                  </a:lnTo>
                  <a:lnTo>
                    <a:pt x="162342" y="307053"/>
                  </a:lnTo>
                  <a:lnTo>
                    <a:pt x="161985" y="321564"/>
                  </a:lnTo>
                  <a:lnTo>
                    <a:pt x="160578" y="337081"/>
                  </a:lnTo>
                  <a:lnTo>
                    <a:pt x="158471" y="350932"/>
                  </a:lnTo>
                  <a:lnTo>
                    <a:pt x="155898" y="363672"/>
                  </a:lnTo>
                  <a:lnTo>
                    <a:pt x="153014" y="375671"/>
                  </a:lnTo>
                  <a:lnTo>
                    <a:pt x="148754" y="386007"/>
                  </a:lnTo>
                  <a:lnTo>
                    <a:pt x="143578" y="395236"/>
                  </a:lnTo>
                  <a:lnTo>
                    <a:pt x="126211" y="4312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995030" y="3859958"/>
              <a:ext cx="10519" cy="252424"/>
            </a:xfrm>
            <a:custGeom>
              <a:avLst/>
              <a:gdLst/>
              <a:ahLst/>
              <a:cxnLst/>
              <a:rect l="0" t="0" r="0" b="0"/>
              <a:pathLst>
                <a:path w="10519" h="252424">
                  <a:moveTo>
                    <a:pt x="0" y="0"/>
                  </a:moveTo>
                  <a:lnTo>
                    <a:pt x="0" y="64140"/>
                  </a:lnTo>
                  <a:lnTo>
                    <a:pt x="1169" y="80156"/>
                  </a:lnTo>
                  <a:lnTo>
                    <a:pt x="3117" y="96676"/>
                  </a:lnTo>
                  <a:lnTo>
                    <a:pt x="5584" y="113533"/>
                  </a:lnTo>
                  <a:lnTo>
                    <a:pt x="7229" y="130614"/>
                  </a:lnTo>
                  <a:lnTo>
                    <a:pt x="8326" y="147844"/>
                  </a:lnTo>
                  <a:lnTo>
                    <a:pt x="9544" y="181402"/>
                  </a:lnTo>
                  <a:lnTo>
                    <a:pt x="10518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047619" y="4249109"/>
              <a:ext cx="21036" cy="31206"/>
            </a:xfrm>
            <a:custGeom>
              <a:avLst/>
              <a:gdLst/>
              <a:ahLst/>
              <a:cxnLst/>
              <a:rect l="0" t="0" r="0" b="0"/>
              <a:pathLst>
                <a:path w="21036" h="31206">
                  <a:moveTo>
                    <a:pt x="21035" y="0"/>
                  </a:moveTo>
                  <a:lnTo>
                    <a:pt x="9868" y="11167"/>
                  </a:lnTo>
                  <a:lnTo>
                    <a:pt x="8915" y="16794"/>
                  </a:lnTo>
                  <a:lnTo>
                    <a:pt x="10618" y="22882"/>
                  </a:lnTo>
                  <a:lnTo>
                    <a:pt x="14090" y="29279"/>
                  </a:lnTo>
                  <a:lnTo>
                    <a:pt x="14068" y="31205"/>
                  </a:lnTo>
                  <a:lnTo>
                    <a:pt x="11716" y="30153"/>
                  </a:lnTo>
                  <a:lnTo>
                    <a:pt x="0" y="210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125383" y="4662220"/>
            <a:ext cx="3702195" cy="471262"/>
            <a:chOff x="1125383" y="4662220"/>
            <a:chExt cx="3702195" cy="471262"/>
          </a:xfrm>
        </p:grpSpPr>
        <p:sp>
          <p:nvSpPr>
            <p:cNvPr id="130" name="Freeform 129"/>
            <p:cNvSpPr/>
            <p:nvPr/>
          </p:nvSpPr>
          <p:spPr>
            <a:xfrm>
              <a:off x="1125383" y="4848197"/>
              <a:ext cx="147247" cy="231804"/>
            </a:xfrm>
            <a:custGeom>
              <a:avLst/>
              <a:gdLst/>
              <a:ahLst/>
              <a:cxnLst/>
              <a:rect l="0" t="0" r="0" b="0"/>
              <a:pathLst>
                <a:path w="147247" h="231804">
                  <a:moveTo>
                    <a:pt x="0" y="116109"/>
                  </a:moveTo>
                  <a:lnTo>
                    <a:pt x="0" y="138443"/>
                  </a:lnTo>
                  <a:lnTo>
                    <a:pt x="1168" y="148528"/>
                  </a:lnTo>
                  <a:lnTo>
                    <a:pt x="3116" y="158757"/>
                  </a:lnTo>
                  <a:lnTo>
                    <a:pt x="5583" y="169082"/>
                  </a:lnTo>
                  <a:lnTo>
                    <a:pt x="6059" y="172460"/>
                  </a:lnTo>
                  <a:lnTo>
                    <a:pt x="5208" y="171205"/>
                  </a:lnTo>
                  <a:lnTo>
                    <a:pt x="3472" y="166863"/>
                  </a:lnTo>
                  <a:lnTo>
                    <a:pt x="3483" y="158126"/>
                  </a:lnTo>
                  <a:lnTo>
                    <a:pt x="4659" y="146457"/>
                  </a:lnTo>
                  <a:lnTo>
                    <a:pt x="6612" y="132835"/>
                  </a:lnTo>
                  <a:lnTo>
                    <a:pt x="9082" y="120248"/>
                  </a:lnTo>
                  <a:lnTo>
                    <a:pt x="11898" y="108351"/>
                  </a:lnTo>
                  <a:lnTo>
                    <a:pt x="14943" y="96913"/>
                  </a:lnTo>
                  <a:lnTo>
                    <a:pt x="16974" y="84614"/>
                  </a:lnTo>
                  <a:lnTo>
                    <a:pt x="18328" y="71740"/>
                  </a:lnTo>
                  <a:lnTo>
                    <a:pt x="19230" y="58483"/>
                  </a:lnTo>
                  <a:lnTo>
                    <a:pt x="21000" y="46139"/>
                  </a:lnTo>
                  <a:lnTo>
                    <a:pt x="23349" y="34403"/>
                  </a:lnTo>
                  <a:lnTo>
                    <a:pt x="26083" y="23074"/>
                  </a:lnTo>
                  <a:lnTo>
                    <a:pt x="31412" y="14353"/>
                  </a:lnTo>
                  <a:lnTo>
                    <a:pt x="38471" y="7370"/>
                  </a:lnTo>
                  <a:lnTo>
                    <a:pt x="46682" y="1546"/>
                  </a:lnTo>
                  <a:lnTo>
                    <a:pt x="55662" y="0"/>
                  </a:lnTo>
                  <a:lnTo>
                    <a:pt x="65155" y="1307"/>
                  </a:lnTo>
                  <a:lnTo>
                    <a:pt x="74989" y="4516"/>
                  </a:lnTo>
                  <a:lnTo>
                    <a:pt x="83883" y="10161"/>
                  </a:lnTo>
                  <a:lnTo>
                    <a:pt x="92149" y="17430"/>
                  </a:lnTo>
                  <a:lnTo>
                    <a:pt x="99997" y="25782"/>
                  </a:lnTo>
                  <a:lnTo>
                    <a:pt x="107566" y="36025"/>
                  </a:lnTo>
                  <a:lnTo>
                    <a:pt x="114950" y="47527"/>
                  </a:lnTo>
                  <a:lnTo>
                    <a:pt x="122209" y="59870"/>
                  </a:lnTo>
                  <a:lnTo>
                    <a:pt x="128218" y="72773"/>
                  </a:lnTo>
                  <a:lnTo>
                    <a:pt x="133392" y="86050"/>
                  </a:lnTo>
                  <a:lnTo>
                    <a:pt x="138010" y="99575"/>
                  </a:lnTo>
                  <a:lnTo>
                    <a:pt x="141089" y="113267"/>
                  </a:lnTo>
                  <a:lnTo>
                    <a:pt x="143141" y="127069"/>
                  </a:lnTo>
                  <a:lnTo>
                    <a:pt x="144509" y="140945"/>
                  </a:lnTo>
                  <a:lnTo>
                    <a:pt x="145421" y="154870"/>
                  </a:lnTo>
                  <a:lnTo>
                    <a:pt x="146030" y="168828"/>
                  </a:lnTo>
                  <a:lnTo>
                    <a:pt x="147246" y="23180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410172" y="4662220"/>
              <a:ext cx="177986" cy="428298"/>
            </a:xfrm>
            <a:custGeom>
              <a:avLst/>
              <a:gdLst/>
              <a:ahLst/>
              <a:cxnLst/>
              <a:rect l="0" t="0" r="0" b="0"/>
              <a:pathLst>
                <a:path w="177986" h="428298">
                  <a:moveTo>
                    <a:pt x="177985" y="18111"/>
                  </a:moveTo>
                  <a:lnTo>
                    <a:pt x="166818" y="6944"/>
                  </a:lnTo>
                  <a:lnTo>
                    <a:pt x="158854" y="3655"/>
                  </a:lnTo>
                  <a:lnTo>
                    <a:pt x="148870" y="1462"/>
                  </a:lnTo>
                  <a:lnTo>
                    <a:pt x="137540" y="0"/>
                  </a:lnTo>
                  <a:lnTo>
                    <a:pt x="126481" y="1362"/>
                  </a:lnTo>
                  <a:lnTo>
                    <a:pt x="115602" y="4608"/>
                  </a:lnTo>
                  <a:lnTo>
                    <a:pt x="104843" y="9109"/>
                  </a:lnTo>
                  <a:lnTo>
                    <a:pt x="94165" y="15615"/>
                  </a:lnTo>
                  <a:lnTo>
                    <a:pt x="83541" y="23459"/>
                  </a:lnTo>
                  <a:lnTo>
                    <a:pt x="72952" y="32194"/>
                  </a:lnTo>
                  <a:lnTo>
                    <a:pt x="63555" y="40354"/>
                  </a:lnTo>
                  <a:lnTo>
                    <a:pt x="54954" y="48132"/>
                  </a:lnTo>
                  <a:lnTo>
                    <a:pt x="46882" y="55654"/>
                  </a:lnTo>
                  <a:lnTo>
                    <a:pt x="39164" y="65344"/>
                  </a:lnTo>
                  <a:lnTo>
                    <a:pt x="31681" y="76478"/>
                  </a:lnTo>
                  <a:lnTo>
                    <a:pt x="24355" y="88575"/>
                  </a:lnTo>
                  <a:lnTo>
                    <a:pt x="18302" y="100145"/>
                  </a:lnTo>
                  <a:lnTo>
                    <a:pt x="13099" y="111365"/>
                  </a:lnTo>
                  <a:lnTo>
                    <a:pt x="8461" y="122351"/>
                  </a:lnTo>
                  <a:lnTo>
                    <a:pt x="5369" y="135518"/>
                  </a:lnTo>
                  <a:lnTo>
                    <a:pt x="3308" y="150138"/>
                  </a:lnTo>
                  <a:lnTo>
                    <a:pt x="1934" y="165729"/>
                  </a:lnTo>
                  <a:lnTo>
                    <a:pt x="1018" y="181966"/>
                  </a:lnTo>
                  <a:lnTo>
                    <a:pt x="0" y="215588"/>
                  </a:lnTo>
                  <a:lnTo>
                    <a:pt x="3234" y="232735"/>
                  </a:lnTo>
                  <a:lnTo>
                    <a:pt x="8897" y="250009"/>
                  </a:lnTo>
                  <a:lnTo>
                    <a:pt x="16177" y="267368"/>
                  </a:lnTo>
                  <a:lnTo>
                    <a:pt x="23368" y="281278"/>
                  </a:lnTo>
                  <a:lnTo>
                    <a:pt x="30500" y="292889"/>
                  </a:lnTo>
                  <a:lnTo>
                    <a:pt x="45824" y="314359"/>
                  </a:lnTo>
                  <a:lnTo>
                    <a:pt x="64322" y="339483"/>
                  </a:lnTo>
                  <a:lnTo>
                    <a:pt x="72994" y="350390"/>
                  </a:lnTo>
                  <a:lnTo>
                    <a:pt x="81113" y="359999"/>
                  </a:lnTo>
                  <a:lnTo>
                    <a:pt x="88862" y="368741"/>
                  </a:lnTo>
                  <a:lnTo>
                    <a:pt x="97535" y="376907"/>
                  </a:lnTo>
                  <a:lnTo>
                    <a:pt x="106822" y="384688"/>
                  </a:lnTo>
                  <a:lnTo>
                    <a:pt x="116520" y="392212"/>
                  </a:lnTo>
                  <a:lnTo>
                    <a:pt x="126490" y="398398"/>
                  </a:lnTo>
                  <a:lnTo>
                    <a:pt x="136644" y="403690"/>
                  </a:lnTo>
                  <a:lnTo>
                    <a:pt x="177985" y="42829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630227" y="4903994"/>
              <a:ext cx="136730" cy="116601"/>
            </a:xfrm>
            <a:custGeom>
              <a:avLst/>
              <a:gdLst/>
              <a:ahLst/>
              <a:cxnLst/>
              <a:rect l="0" t="0" r="0" b="0"/>
              <a:pathLst>
                <a:path w="136730" h="116601">
                  <a:moveTo>
                    <a:pt x="0" y="18241"/>
                  </a:moveTo>
                  <a:lnTo>
                    <a:pt x="11167" y="29408"/>
                  </a:lnTo>
                  <a:lnTo>
                    <a:pt x="15625" y="36204"/>
                  </a:lnTo>
                  <a:lnTo>
                    <a:pt x="19766" y="44240"/>
                  </a:lnTo>
                  <a:lnTo>
                    <a:pt x="23695" y="53103"/>
                  </a:lnTo>
                  <a:lnTo>
                    <a:pt x="27483" y="62518"/>
                  </a:lnTo>
                  <a:lnTo>
                    <a:pt x="34808" y="82327"/>
                  </a:lnTo>
                  <a:lnTo>
                    <a:pt x="45502" y="113191"/>
                  </a:lnTo>
                  <a:lnTo>
                    <a:pt x="49033" y="116600"/>
                  </a:lnTo>
                  <a:lnTo>
                    <a:pt x="52555" y="115366"/>
                  </a:lnTo>
                  <a:lnTo>
                    <a:pt x="56072" y="111039"/>
                  </a:lnTo>
                  <a:lnTo>
                    <a:pt x="57248" y="103479"/>
                  </a:lnTo>
                  <a:lnTo>
                    <a:pt x="56863" y="93764"/>
                  </a:lnTo>
                  <a:lnTo>
                    <a:pt x="55438" y="82614"/>
                  </a:lnTo>
                  <a:lnTo>
                    <a:pt x="53320" y="71674"/>
                  </a:lnTo>
                  <a:lnTo>
                    <a:pt x="50739" y="60875"/>
                  </a:lnTo>
                  <a:lnTo>
                    <a:pt x="47849" y="50170"/>
                  </a:lnTo>
                  <a:lnTo>
                    <a:pt x="45923" y="38358"/>
                  </a:lnTo>
                  <a:lnTo>
                    <a:pt x="44639" y="25810"/>
                  </a:lnTo>
                  <a:lnTo>
                    <a:pt x="43783" y="12769"/>
                  </a:lnTo>
                  <a:lnTo>
                    <a:pt x="47887" y="5245"/>
                  </a:lnTo>
                  <a:lnTo>
                    <a:pt x="55297" y="1397"/>
                  </a:lnTo>
                  <a:lnTo>
                    <a:pt x="64912" y="0"/>
                  </a:lnTo>
                  <a:lnTo>
                    <a:pt x="75996" y="1406"/>
                  </a:lnTo>
                  <a:lnTo>
                    <a:pt x="136729" y="182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893167" y="483809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903685" y="5016894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107215" y="4880165"/>
              <a:ext cx="107701" cy="200214"/>
            </a:xfrm>
            <a:custGeom>
              <a:avLst/>
              <a:gdLst/>
              <a:ahLst/>
              <a:cxnLst/>
              <a:rect l="0" t="0" r="0" b="0"/>
              <a:pathLst>
                <a:path w="107701" h="200214">
                  <a:moveTo>
                    <a:pt x="38375" y="31553"/>
                  </a:moveTo>
                  <a:lnTo>
                    <a:pt x="27208" y="42720"/>
                  </a:lnTo>
                  <a:lnTo>
                    <a:pt x="21581" y="49515"/>
                  </a:lnTo>
                  <a:lnTo>
                    <a:pt x="15493" y="57551"/>
                  </a:lnTo>
                  <a:lnTo>
                    <a:pt x="9096" y="66415"/>
                  </a:lnTo>
                  <a:lnTo>
                    <a:pt x="4832" y="76998"/>
                  </a:lnTo>
                  <a:lnTo>
                    <a:pt x="1990" y="88728"/>
                  </a:lnTo>
                  <a:lnTo>
                    <a:pt x="94" y="101223"/>
                  </a:lnTo>
                  <a:lnTo>
                    <a:pt x="0" y="114227"/>
                  </a:lnTo>
                  <a:lnTo>
                    <a:pt x="1105" y="127571"/>
                  </a:lnTo>
                  <a:lnTo>
                    <a:pt x="3011" y="141141"/>
                  </a:lnTo>
                  <a:lnTo>
                    <a:pt x="6618" y="153694"/>
                  </a:lnTo>
                  <a:lnTo>
                    <a:pt x="11361" y="165568"/>
                  </a:lnTo>
                  <a:lnTo>
                    <a:pt x="16860" y="176990"/>
                  </a:lnTo>
                  <a:lnTo>
                    <a:pt x="24031" y="185774"/>
                  </a:lnTo>
                  <a:lnTo>
                    <a:pt x="32318" y="192798"/>
                  </a:lnTo>
                  <a:lnTo>
                    <a:pt x="41349" y="198649"/>
                  </a:lnTo>
                  <a:lnTo>
                    <a:pt x="50875" y="200213"/>
                  </a:lnTo>
                  <a:lnTo>
                    <a:pt x="60732" y="198918"/>
                  </a:lnTo>
                  <a:lnTo>
                    <a:pt x="70809" y="195718"/>
                  </a:lnTo>
                  <a:lnTo>
                    <a:pt x="79864" y="188910"/>
                  </a:lnTo>
                  <a:lnTo>
                    <a:pt x="88238" y="179697"/>
                  </a:lnTo>
                  <a:lnTo>
                    <a:pt x="96158" y="168880"/>
                  </a:lnTo>
                  <a:lnTo>
                    <a:pt x="101438" y="156994"/>
                  </a:lnTo>
                  <a:lnTo>
                    <a:pt x="104958" y="144396"/>
                  </a:lnTo>
                  <a:lnTo>
                    <a:pt x="107305" y="131323"/>
                  </a:lnTo>
                  <a:lnTo>
                    <a:pt x="107700" y="117933"/>
                  </a:lnTo>
                  <a:lnTo>
                    <a:pt x="106796" y="104332"/>
                  </a:lnTo>
                  <a:lnTo>
                    <a:pt x="105024" y="90590"/>
                  </a:lnTo>
                  <a:lnTo>
                    <a:pt x="101505" y="79091"/>
                  </a:lnTo>
                  <a:lnTo>
                    <a:pt x="96822" y="69088"/>
                  </a:lnTo>
                  <a:lnTo>
                    <a:pt x="91363" y="60082"/>
                  </a:lnTo>
                  <a:lnTo>
                    <a:pt x="79065" y="40727"/>
                  </a:lnTo>
                  <a:lnTo>
                    <a:pt x="72513" y="30657"/>
                  </a:lnTo>
                  <a:lnTo>
                    <a:pt x="64640" y="22776"/>
                  </a:lnTo>
                  <a:lnTo>
                    <a:pt x="55885" y="16353"/>
                  </a:lnTo>
                  <a:lnTo>
                    <a:pt x="2785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271801" y="4931052"/>
              <a:ext cx="84142" cy="105713"/>
            </a:xfrm>
            <a:custGeom>
              <a:avLst/>
              <a:gdLst/>
              <a:ahLst/>
              <a:cxnLst/>
              <a:rect l="0" t="0" r="0" b="0"/>
              <a:pathLst>
                <a:path w="84142" h="105713">
                  <a:moveTo>
                    <a:pt x="0" y="1701"/>
                  </a:moveTo>
                  <a:lnTo>
                    <a:pt x="0" y="29618"/>
                  </a:lnTo>
                  <a:lnTo>
                    <a:pt x="1168" y="41348"/>
                  </a:lnTo>
                  <a:lnTo>
                    <a:pt x="3116" y="52673"/>
                  </a:lnTo>
                  <a:lnTo>
                    <a:pt x="5583" y="63729"/>
                  </a:lnTo>
                  <a:lnTo>
                    <a:pt x="7228" y="75775"/>
                  </a:lnTo>
                  <a:lnTo>
                    <a:pt x="8324" y="88479"/>
                  </a:lnTo>
                  <a:lnTo>
                    <a:pt x="9055" y="101624"/>
                  </a:lnTo>
                  <a:lnTo>
                    <a:pt x="9543" y="105712"/>
                  </a:lnTo>
                  <a:lnTo>
                    <a:pt x="9868" y="103763"/>
                  </a:lnTo>
                  <a:lnTo>
                    <a:pt x="10084" y="97789"/>
                  </a:lnTo>
                  <a:lnTo>
                    <a:pt x="10389" y="67049"/>
                  </a:lnTo>
                  <a:lnTo>
                    <a:pt x="11600" y="54615"/>
                  </a:lnTo>
                  <a:lnTo>
                    <a:pt x="13577" y="41652"/>
                  </a:lnTo>
                  <a:lnTo>
                    <a:pt x="16063" y="28335"/>
                  </a:lnTo>
                  <a:lnTo>
                    <a:pt x="21226" y="18288"/>
                  </a:lnTo>
                  <a:lnTo>
                    <a:pt x="28174" y="10422"/>
                  </a:lnTo>
                  <a:lnTo>
                    <a:pt x="36312" y="4009"/>
                  </a:lnTo>
                  <a:lnTo>
                    <a:pt x="45243" y="903"/>
                  </a:lnTo>
                  <a:lnTo>
                    <a:pt x="54703" y="0"/>
                  </a:lnTo>
                  <a:lnTo>
                    <a:pt x="84141" y="170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411395" y="4787484"/>
              <a:ext cx="144382" cy="303034"/>
            </a:xfrm>
            <a:custGeom>
              <a:avLst/>
              <a:gdLst/>
              <a:ahLst/>
              <a:cxnLst/>
              <a:rect l="0" t="0" r="0" b="0"/>
              <a:pathLst>
                <a:path w="144382" h="303034">
                  <a:moveTo>
                    <a:pt x="102311" y="124234"/>
                  </a:moveTo>
                  <a:lnTo>
                    <a:pt x="79977" y="118651"/>
                  </a:lnTo>
                  <a:lnTo>
                    <a:pt x="69892" y="118175"/>
                  </a:lnTo>
                  <a:lnTo>
                    <a:pt x="59663" y="119026"/>
                  </a:lnTo>
                  <a:lnTo>
                    <a:pt x="49338" y="120762"/>
                  </a:lnTo>
                  <a:lnTo>
                    <a:pt x="40117" y="125425"/>
                  </a:lnTo>
                  <a:lnTo>
                    <a:pt x="31633" y="132040"/>
                  </a:lnTo>
                  <a:lnTo>
                    <a:pt x="23639" y="139955"/>
                  </a:lnTo>
                  <a:lnTo>
                    <a:pt x="17142" y="148738"/>
                  </a:lnTo>
                  <a:lnTo>
                    <a:pt x="11641" y="158100"/>
                  </a:lnTo>
                  <a:lnTo>
                    <a:pt x="6806" y="167846"/>
                  </a:lnTo>
                  <a:lnTo>
                    <a:pt x="3582" y="179019"/>
                  </a:lnTo>
                  <a:lnTo>
                    <a:pt x="1433" y="191141"/>
                  </a:lnTo>
                  <a:lnTo>
                    <a:pt x="0" y="203897"/>
                  </a:lnTo>
                  <a:lnTo>
                    <a:pt x="1382" y="215907"/>
                  </a:lnTo>
                  <a:lnTo>
                    <a:pt x="4641" y="227420"/>
                  </a:lnTo>
                  <a:lnTo>
                    <a:pt x="9151" y="238601"/>
                  </a:lnTo>
                  <a:lnTo>
                    <a:pt x="15663" y="247224"/>
                  </a:lnTo>
                  <a:lnTo>
                    <a:pt x="23510" y="254141"/>
                  </a:lnTo>
                  <a:lnTo>
                    <a:pt x="32248" y="259921"/>
                  </a:lnTo>
                  <a:lnTo>
                    <a:pt x="40410" y="261437"/>
                  </a:lnTo>
                  <a:lnTo>
                    <a:pt x="48188" y="260110"/>
                  </a:lnTo>
                  <a:lnTo>
                    <a:pt x="55712" y="256889"/>
                  </a:lnTo>
                  <a:lnTo>
                    <a:pt x="63064" y="250067"/>
                  </a:lnTo>
                  <a:lnTo>
                    <a:pt x="70303" y="240843"/>
                  </a:lnTo>
                  <a:lnTo>
                    <a:pt x="77467" y="230020"/>
                  </a:lnTo>
                  <a:lnTo>
                    <a:pt x="83411" y="219299"/>
                  </a:lnTo>
                  <a:lnTo>
                    <a:pt x="88542" y="208646"/>
                  </a:lnTo>
                  <a:lnTo>
                    <a:pt x="93131" y="198038"/>
                  </a:lnTo>
                  <a:lnTo>
                    <a:pt x="96191" y="183955"/>
                  </a:lnTo>
                  <a:lnTo>
                    <a:pt x="98231" y="167554"/>
                  </a:lnTo>
                  <a:lnTo>
                    <a:pt x="99591" y="149608"/>
                  </a:lnTo>
                  <a:lnTo>
                    <a:pt x="101666" y="134138"/>
                  </a:lnTo>
                  <a:lnTo>
                    <a:pt x="104218" y="120319"/>
                  </a:lnTo>
                  <a:lnTo>
                    <a:pt x="107088" y="107601"/>
                  </a:lnTo>
                  <a:lnTo>
                    <a:pt x="109001" y="92110"/>
                  </a:lnTo>
                  <a:lnTo>
                    <a:pt x="110277" y="74771"/>
                  </a:lnTo>
                  <a:lnTo>
                    <a:pt x="111694" y="39145"/>
                  </a:lnTo>
                  <a:lnTo>
                    <a:pt x="112324" y="7729"/>
                  </a:lnTo>
                  <a:lnTo>
                    <a:pt x="111324" y="988"/>
                  </a:lnTo>
                  <a:lnTo>
                    <a:pt x="109488" y="0"/>
                  </a:lnTo>
                  <a:lnTo>
                    <a:pt x="107095" y="2847"/>
                  </a:lnTo>
                  <a:lnTo>
                    <a:pt x="106669" y="10588"/>
                  </a:lnTo>
                  <a:lnTo>
                    <a:pt x="107553" y="21591"/>
                  </a:lnTo>
                  <a:lnTo>
                    <a:pt x="109312" y="34770"/>
                  </a:lnTo>
                  <a:lnTo>
                    <a:pt x="110484" y="50568"/>
                  </a:lnTo>
                  <a:lnTo>
                    <a:pt x="111265" y="68112"/>
                  </a:lnTo>
                  <a:lnTo>
                    <a:pt x="111786" y="86819"/>
                  </a:lnTo>
                  <a:lnTo>
                    <a:pt x="113302" y="102796"/>
                  </a:lnTo>
                  <a:lnTo>
                    <a:pt x="115481" y="116954"/>
                  </a:lnTo>
                  <a:lnTo>
                    <a:pt x="118103" y="129898"/>
                  </a:lnTo>
                  <a:lnTo>
                    <a:pt x="119851" y="143202"/>
                  </a:lnTo>
                  <a:lnTo>
                    <a:pt x="121016" y="156746"/>
                  </a:lnTo>
                  <a:lnTo>
                    <a:pt x="121792" y="170450"/>
                  </a:lnTo>
                  <a:lnTo>
                    <a:pt x="123479" y="183092"/>
                  </a:lnTo>
                  <a:lnTo>
                    <a:pt x="125772" y="195025"/>
                  </a:lnTo>
                  <a:lnTo>
                    <a:pt x="134582" y="231687"/>
                  </a:lnTo>
                  <a:lnTo>
                    <a:pt x="144381" y="3030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576811" y="4910711"/>
              <a:ext cx="136730" cy="159432"/>
            </a:xfrm>
            <a:custGeom>
              <a:avLst/>
              <a:gdLst/>
              <a:ahLst/>
              <a:cxnLst/>
              <a:rect l="0" t="0" r="0" b="0"/>
              <a:pathLst>
                <a:path w="136730" h="159432">
                  <a:moveTo>
                    <a:pt x="0" y="85148"/>
                  </a:moveTo>
                  <a:lnTo>
                    <a:pt x="16750" y="79565"/>
                  </a:lnTo>
                  <a:lnTo>
                    <a:pt x="26359" y="77920"/>
                  </a:lnTo>
                  <a:lnTo>
                    <a:pt x="37439" y="76823"/>
                  </a:lnTo>
                  <a:lnTo>
                    <a:pt x="49501" y="76092"/>
                  </a:lnTo>
                  <a:lnTo>
                    <a:pt x="61047" y="74436"/>
                  </a:lnTo>
                  <a:lnTo>
                    <a:pt x="72251" y="72164"/>
                  </a:lnTo>
                  <a:lnTo>
                    <a:pt x="83226" y="69480"/>
                  </a:lnTo>
                  <a:lnTo>
                    <a:pt x="91711" y="64185"/>
                  </a:lnTo>
                  <a:lnTo>
                    <a:pt x="98537" y="57149"/>
                  </a:lnTo>
                  <a:lnTo>
                    <a:pt x="104256" y="48953"/>
                  </a:lnTo>
                  <a:lnTo>
                    <a:pt x="105731" y="39982"/>
                  </a:lnTo>
                  <a:lnTo>
                    <a:pt x="104378" y="30497"/>
                  </a:lnTo>
                  <a:lnTo>
                    <a:pt x="101138" y="20667"/>
                  </a:lnTo>
                  <a:lnTo>
                    <a:pt x="95472" y="12945"/>
                  </a:lnTo>
                  <a:lnTo>
                    <a:pt x="88189" y="6628"/>
                  </a:lnTo>
                  <a:lnTo>
                    <a:pt x="79828" y="1249"/>
                  </a:lnTo>
                  <a:lnTo>
                    <a:pt x="71917" y="0"/>
                  </a:lnTo>
                  <a:lnTo>
                    <a:pt x="64305" y="1504"/>
                  </a:lnTo>
                  <a:lnTo>
                    <a:pt x="56894" y="4844"/>
                  </a:lnTo>
                  <a:lnTo>
                    <a:pt x="50784" y="10577"/>
                  </a:lnTo>
                  <a:lnTo>
                    <a:pt x="45542" y="17904"/>
                  </a:lnTo>
                  <a:lnTo>
                    <a:pt x="40879" y="26295"/>
                  </a:lnTo>
                  <a:lnTo>
                    <a:pt x="37770" y="36564"/>
                  </a:lnTo>
                  <a:lnTo>
                    <a:pt x="35698" y="48084"/>
                  </a:lnTo>
                  <a:lnTo>
                    <a:pt x="34316" y="60439"/>
                  </a:lnTo>
                  <a:lnTo>
                    <a:pt x="34564" y="73349"/>
                  </a:lnTo>
                  <a:lnTo>
                    <a:pt x="35897" y="86632"/>
                  </a:lnTo>
                  <a:lnTo>
                    <a:pt x="37955" y="100161"/>
                  </a:lnTo>
                  <a:lnTo>
                    <a:pt x="41664" y="111517"/>
                  </a:lnTo>
                  <a:lnTo>
                    <a:pt x="46474" y="121425"/>
                  </a:lnTo>
                  <a:lnTo>
                    <a:pt x="52018" y="130368"/>
                  </a:lnTo>
                  <a:lnTo>
                    <a:pt x="58051" y="138667"/>
                  </a:lnTo>
                  <a:lnTo>
                    <a:pt x="64410" y="146537"/>
                  </a:lnTo>
                  <a:lnTo>
                    <a:pt x="70987" y="154121"/>
                  </a:lnTo>
                  <a:lnTo>
                    <a:pt x="78878" y="158008"/>
                  </a:lnTo>
                  <a:lnTo>
                    <a:pt x="87644" y="159431"/>
                  </a:lnTo>
                  <a:lnTo>
                    <a:pt x="96994" y="159211"/>
                  </a:lnTo>
                  <a:lnTo>
                    <a:pt x="105564" y="156727"/>
                  </a:lnTo>
                  <a:lnTo>
                    <a:pt x="113615" y="152734"/>
                  </a:lnTo>
                  <a:lnTo>
                    <a:pt x="136729" y="1377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745093" y="4922235"/>
              <a:ext cx="84142" cy="125758"/>
            </a:xfrm>
            <a:custGeom>
              <a:avLst/>
              <a:gdLst/>
              <a:ahLst/>
              <a:cxnLst/>
              <a:rect l="0" t="0" r="0" b="0"/>
              <a:pathLst>
                <a:path w="84142" h="125758">
                  <a:moveTo>
                    <a:pt x="0" y="21036"/>
                  </a:moveTo>
                  <a:lnTo>
                    <a:pt x="0" y="43370"/>
                  </a:lnTo>
                  <a:lnTo>
                    <a:pt x="1168" y="54623"/>
                  </a:lnTo>
                  <a:lnTo>
                    <a:pt x="3116" y="66800"/>
                  </a:lnTo>
                  <a:lnTo>
                    <a:pt x="5583" y="79592"/>
                  </a:lnTo>
                  <a:lnTo>
                    <a:pt x="7228" y="92794"/>
                  </a:lnTo>
                  <a:lnTo>
                    <a:pt x="8324" y="106271"/>
                  </a:lnTo>
                  <a:lnTo>
                    <a:pt x="9055" y="119930"/>
                  </a:lnTo>
                  <a:lnTo>
                    <a:pt x="8374" y="125530"/>
                  </a:lnTo>
                  <a:lnTo>
                    <a:pt x="6751" y="125757"/>
                  </a:lnTo>
                  <a:lnTo>
                    <a:pt x="4501" y="122403"/>
                  </a:lnTo>
                  <a:lnTo>
                    <a:pt x="3000" y="115492"/>
                  </a:lnTo>
                  <a:lnTo>
                    <a:pt x="2000" y="106211"/>
                  </a:lnTo>
                  <a:lnTo>
                    <a:pt x="1333" y="95349"/>
                  </a:lnTo>
                  <a:lnTo>
                    <a:pt x="3226" y="83432"/>
                  </a:lnTo>
                  <a:lnTo>
                    <a:pt x="6825" y="70814"/>
                  </a:lnTo>
                  <a:lnTo>
                    <a:pt x="19941" y="33837"/>
                  </a:lnTo>
                  <a:lnTo>
                    <a:pt x="23812" y="22558"/>
                  </a:lnTo>
                  <a:lnTo>
                    <a:pt x="29898" y="13870"/>
                  </a:lnTo>
                  <a:lnTo>
                    <a:pt x="37461" y="6910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962086" y="4792626"/>
              <a:ext cx="119571" cy="303498"/>
            </a:xfrm>
            <a:custGeom>
              <a:avLst/>
              <a:gdLst/>
              <a:ahLst/>
              <a:cxnLst/>
              <a:rect l="0" t="0" r="0" b="0"/>
              <a:pathLst>
                <a:path w="119571" h="303498">
                  <a:moveTo>
                    <a:pt x="88017" y="150645"/>
                  </a:moveTo>
                  <a:lnTo>
                    <a:pt x="65683" y="150645"/>
                  </a:lnTo>
                  <a:lnTo>
                    <a:pt x="55598" y="152982"/>
                  </a:lnTo>
                  <a:lnTo>
                    <a:pt x="45369" y="156878"/>
                  </a:lnTo>
                  <a:lnTo>
                    <a:pt x="35044" y="161812"/>
                  </a:lnTo>
                  <a:lnTo>
                    <a:pt x="26992" y="169776"/>
                  </a:lnTo>
                  <a:lnTo>
                    <a:pt x="20456" y="179760"/>
                  </a:lnTo>
                  <a:lnTo>
                    <a:pt x="14929" y="191090"/>
                  </a:lnTo>
                  <a:lnTo>
                    <a:pt x="10076" y="203318"/>
                  </a:lnTo>
                  <a:lnTo>
                    <a:pt x="5672" y="216145"/>
                  </a:lnTo>
                  <a:lnTo>
                    <a:pt x="1568" y="229370"/>
                  </a:lnTo>
                  <a:lnTo>
                    <a:pt x="0" y="241693"/>
                  </a:lnTo>
                  <a:lnTo>
                    <a:pt x="123" y="253414"/>
                  </a:lnTo>
                  <a:lnTo>
                    <a:pt x="1374" y="264734"/>
                  </a:lnTo>
                  <a:lnTo>
                    <a:pt x="4546" y="274618"/>
                  </a:lnTo>
                  <a:lnTo>
                    <a:pt x="8997" y="283544"/>
                  </a:lnTo>
                  <a:lnTo>
                    <a:pt x="14302" y="291832"/>
                  </a:lnTo>
                  <a:lnTo>
                    <a:pt x="22513" y="297358"/>
                  </a:lnTo>
                  <a:lnTo>
                    <a:pt x="32661" y="301041"/>
                  </a:lnTo>
                  <a:lnTo>
                    <a:pt x="44102" y="303497"/>
                  </a:lnTo>
                  <a:lnTo>
                    <a:pt x="54066" y="301628"/>
                  </a:lnTo>
                  <a:lnTo>
                    <a:pt x="63046" y="296877"/>
                  </a:lnTo>
                  <a:lnTo>
                    <a:pt x="71369" y="290203"/>
                  </a:lnTo>
                  <a:lnTo>
                    <a:pt x="79256" y="279911"/>
                  </a:lnTo>
                  <a:lnTo>
                    <a:pt x="86851" y="267207"/>
                  </a:lnTo>
                  <a:lnTo>
                    <a:pt x="94251" y="252894"/>
                  </a:lnTo>
                  <a:lnTo>
                    <a:pt x="100354" y="239846"/>
                  </a:lnTo>
                  <a:lnTo>
                    <a:pt x="105590" y="227642"/>
                  </a:lnTo>
                  <a:lnTo>
                    <a:pt x="110250" y="216000"/>
                  </a:lnTo>
                  <a:lnTo>
                    <a:pt x="113357" y="201226"/>
                  </a:lnTo>
                  <a:lnTo>
                    <a:pt x="115428" y="184366"/>
                  </a:lnTo>
                  <a:lnTo>
                    <a:pt x="116808" y="166114"/>
                  </a:lnTo>
                  <a:lnTo>
                    <a:pt x="117729" y="146934"/>
                  </a:lnTo>
                  <a:lnTo>
                    <a:pt x="118752" y="106925"/>
                  </a:lnTo>
                  <a:lnTo>
                    <a:pt x="117856" y="87608"/>
                  </a:lnTo>
                  <a:lnTo>
                    <a:pt x="116090" y="68887"/>
                  </a:lnTo>
                  <a:lnTo>
                    <a:pt x="113744" y="50564"/>
                  </a:lnTo>
                  <a:lnTo>
                    <a:pt x="111011" y="34842"/>
                  </a:lnTo>
                  <a:lnTo>
                    <a:pt x="108021" y="20855"/>
                  </a:lnTo>
                  <a:lnTo>
                    <a:pt x="104859" y="8024"/>
                  </a:lnTo>
                  <a:lnTo>
                    <a:pt x="100414" y="1808"/>
                  </a:lnTo>
                  <a:lnTo>
                    <a:pt x="95113" y="0"/>
                  </a:lnTo>
                  <a:lnTo>
                    <a:pt x="89242" y="1133"/>
                  </a:lnTo>
                  <a:lnTo>
                    <a:pt x="85328" y="6563"/>
                  </a:lnTo>
                  <a:lnTo>
                    <a:pt x="82718" y="14857"/>
                  </a:lnTo>
                  <a:lnTo>
                    <a:pt x="80979" y="25061"/>
                  </a:lnTo>
                  <a:lnTo>
                    <a:pt x="80988" y="37707"/>
                  </a:lnTo>
                  <a:lnTo>
                    <a:pt x="82162" y="51980"/>
                  </a:lnTo>
                  <a:lnTo>
                    <a:pt x="84114" y="67339"/>
                  </a:lnTo>
                  <a:lnTo>
                    <a:pt x="85415" y="84590"/>
                  </a:lnTo>
                  <a:lnTo>
                    <a:pt x="86282" y="103102"/>
                  </a:lnTo>
                  <a:lnTo>
                    <a:pt x="86861" y="122456"/>
                  </a:lnTo>
                  <a:lnTo>
                    <a:pt x="88415" y="141201"/>
                  </a:lnTo>
                  <a:lnTo>
                    <a:pt x="90619" y="159541"/>
                  </a:lnTo>
                  <a:lnTo>
                    <a:pt x="93258" y="177611"/>
                  </a:lnTo>
                  <a:lnTo>
                    <a:pt x="96185" y="193163"/>
                  </a:lnTo>
                  <a:lnTo>
                    <a:pt x="99306" y="207037"/>
                  </a:lnTo>
                  <a:lnTo>
                    <a:pt x="119570" y="2663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117667" y="4922235"/>
              <a:ext cx="82431" cy="136990"/>
            </a:xfrm>
            <a:custGeom>
              <a:avLst/>
              <a:gdLst/>
              <a:ahLst/>
              <a:cxnLst/>
              <a:rect l="0" t="0" r="0" b="0"/>
              <a:pathLst>
                <a:path w="82431" h="136990">
                  <a:moveTo>
                    <a:pt x="6059" y="21036"/>
                  </a:moveTo>
                  <a:lnTo>
                    <a:pt x="476" y="43370"/>
                  </a:lnTo>
                  <a:lnTo>
                    <a:pt x="0" y="53454"/>
                  </a:lnTo>
                  <a:lnTo>
                    <a:pt x="851" y="63683"/>
                  </a:lnTo>
                  <a:lnTo>
                    <a:pt x="2587" y="74009"/>
                  </a:lnTo>
                  <a:lnTo>
                    <a:pt x="6082" y="84398"/>
                  </a:lnTo>
                  <a:lnTo>
                    <a:pt x="10749" y="94830"/>
                  </a:lnTo>
                  <a:lnTo>
                    <a:pt x="16197" y="105291"/>
                  </a:lnTo>
                  <a:lnTo>
                    <a:pt x="22167" y="114602"/>
                  </a:lnTo>
                  <a:lnTo>
                    <a:pt x="28484" y="123146"/>
                  </a:lnTo>
                  <a:lnTo>
                    <a:pt x="35033" y="131180"/>
                  </a:lnTo>
                  <a:lnTo>
                    <a:pt x="42904" y="135367"/>
                  </a:lnTo>
                  <a:lnTo>
                    <a:pt x="51658" y="136989"/>
                  </a:lnTo>
                  <a:lnTo>
                    <a:pt x="60999" y="136903"/>
                  </a:lnTo>
                  <a:lnTo>
                    <a:pt x="68396" y="133339"/>
                  </a:lnTo>
                  <a:lnTo>
                    <a:pt x="74495" y="127458"/>
                  </a:lnTo>
                  <a:lnTo>
                    <a:pt x="79730" y="120031"/>
                  </a:lnTo>
                  <a:lnTo>
                    <a:pt x="82052" y="110405"/>
                  </a:lnTo>
                  <a:lnTo>
                    <a:pt x="82430" y="99313"/>
                  </a:lnTo>
                  <a:lnTo>
                    <a:pt x="81514" y="87244"/>
                  </a:lnTo>
                  <a:lnTo>
                    <a:pt x="79735" y="74523"/>
                  </a:lnTo>
                  <a:lnTo>
                    <a:pt x="77381" y="61369"/>
                  </a:lnTo>
                  <a:lnTo>
                    <a:pt x="74642" y="47924"/>
                  </a:lnTo>
                  <a:lnTo>
                    <a:pt x="70479" y="36624"/>
                  </a:lnTo>
                  <a:lnTo>
                    <a:pt x="65367" y="26754"/>
                  </a:lnTo>
                  <a:lnTo>
                    <a:pt x="3761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242607" y="4922886"/>
              <a:ext cx="78766" cy="157115"/>
            </a:xfrm>
            <a:custGeom>
              <a:avLst/>
              <a:gdLst/>
              <a:ahLst/>
              <a:cxnLst/>
              <a:rect l="0" t="0" r="0" b="0"/>
              <a:pathLst>
                <a:path w="78766" h="157115">
                  <a:moveTo>
                    <a:pt x="7330" y="83490"/>
                  </a:moveTo>
                  <a:lnTo>
                    <a:pt x="51248" y="54213"/>
                  </a:lnTo>
                  <a:lnTo>
                    <a:pt x="59981" y="47611"/>
                  </a:lnTo>
                  <a:lnTo>
                    <a:pt x="68141" y="40873"/>
                  </a:lnTo>
                  <a:lnTo>
                    <a:pt x="75917" y="34043"/>
                  </a:lnTo>
                  <a:lnTo>
                    <a:pt x="78765" y="25985"/>
                  </a:lnTo>
                  <a:lnTo>
                    <a:pt x="78326" y="17106"/>
                  </a:lnTo>
                  <a:lnTo>
                    <a:pt x="75696" y="7682"/>
                  </a:lnTo>
                  <a:lnTo>
                    <a:pt x="70437" y="2567"/>
                  </a:lnTo>
                  <a:lnTo>
                    <a:pt x="63425" y="326"/>
                  </a:lnTo>
                  <a:lnTo>
                    <a:pt x="55244" y="0"/>
                  </a:lnTo>
                  <a:lnTo>
                    <a:pt x="46285" y="3289"/>
                  </a:lnTo>
                  <a:lnTo>
                    <a:pt x="36806" y="8988"/>
                  </a:lnTo>
                  <a:lnTo>
                    <a:pt x="26981" y="16293"/>
                  </a:lnTo>
                  <a:lnTo>
                    <a:pt x="19262" y="24668"/>
                  </a:lnTo>
                  <a:lnTo>
                    <a:pt x="12947" y="33758"/>
                  </a:lnTo>
                  <a:lnTo>
                    <a:pt x="7569" y="43324"/>
                  </a:lnTo>
                  <a:lnTo>
                    <a:pt x="3984" y="54376"/>
                  </a:lnTo>
                  <a:lnTo>
                    <a:pt x="1594" y="66417"/>
                  </a:lnTo>
                  <a:lnTo>
                    <a:pt x="0" y="79120"/>
                  </a:lnTo>
                  <a:lnTo>
                    <a:pt x="2443" y="91095"/>
                  </a:lnTo>
                  <a:lnTo>
                    <a:pt x="7578" y="102583"/>
                  </a:lnTo>
                  <a:lnTo>
                    <a:pt x="14507" y="113748"/>
                  </a:lnTo>
                  <a:lnTo>
                    <a:pt x="22633" y="123529"/>
                  </a:lnTo>
                  <a:lnTo>
                    <a:pt x="31555" y="132387"/>
                  </a:lnTo>
                  <a:lnTo>
                    <a:pt x="59918" y="15711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365631" y="4955250"/>
              <a:ext cx="73624" cy="118874"/>
            </a:xfrm>
            <a:custGeom>
              <a:avLst/>
              <a:gdLst/>
              <a:ahLst/>
              <a:cxnLst/>
              <a:rect l="0" t="0" r="0" b="0"/>
              <a:pathLst>
                <a:path w="73624" h="118874">
                  <a:moveTo>
                    <a:pt x="73623" y="9056"/>
                  </a:moveTo>
                  <a:lnTo>
                    <a:pt x="56873" y="3473"/>
                  </a:lnTo>
                  <a:lnTo>
                    <a:pt x="47264" y="1828"/>
                  </a:lnTo>
                  <a:lnTo>
                    <a:pt x="36184" y="731"/>
                  </a:lnTo>
                  <a:lnTo>
                    <a:pt x="24122" y="0"/>
                  </a:lnTo>
                  <a:lnTo>
                    <a:pt x="17250" y="3019"/>
                  </a:lnTo>
                  <a:lnTo>
                    <a:pt x="13837" y="8537"/>
                  </a:lnTo>
                  <a:lnTo>
                    <a:pt x="12731" y="15722"/>
                  </a:lnTo>
                  <a:lnTo>
                    <a:pt x="14330" y="25186"/>
                  </a:lnTo>
                  <a:lnTo>
                    <a:pt x="17734" y="36170"/>
                  </a:lnTo>
                  <a:lnTo>
                    <a:pt x="22340" y="48167"/>
                  </a:lnTo>
                  <a:lnTo>
                    <a:pt x="28917" y="58503"/>
                  </a:lnTo>
                  <a:lnTo>
                    <a:pt x="36807" y="67730"/>
                  </a:lnTo>
                  <a:lnTo>
                    <a:pt x="45573" y="76219"/>
                  </a:lnTo>
                  <a:lnTo>
                    <a:pt x="52586" y="85384"/>
                  </a:lnTo>
                  <a:lnTo>
                    <a:pt x="58430" y="95000"/>
                  </a:lnTo>
                  <a:lnTo>
                    <a:pt x="63494" y="104917"/>
                  </a:lnTo>
                  <a:lnTo>
                    <a:pt x="62196" y="111527"/>
                  </a:lnTo>
                  <a:lnTo>
                    <a:pt x="56657" y="115935"/>
                  </a:lnTo>
                  <a:lnTo>
                    <a:pt x="48289" y="118873"/>
                  </a:lnTo>
                  <a:lnTo>
                    <a:pt x="40373" y="118495"/>
                  </a:lnTo>
                  <a:lnTo>
                    <a:pt x="32758" y="115905"/>
                  </a:lnTo>
                  <a:lnTo>
                    <a:pt x="0" y="9319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493304" y="4943271"/>
              <a:ext cx="103715" cy="147247"/>
            </a:xfrm>
            <a:custGeom>
              <a:avLst/>
              <a:gdLst/>
              <a:ahLst/>
              <a:cxnLst/>
              <a:rect l="0" t="0" r="0" b="0"/>
              <a:pathLst>
                <a:path w="103715" h="147247">
                  <a:moveTo>
                    <a:pt x="9056" y="0"/>
                  </a:moveTo>
                  <a:lnTo>
                    <a:pt x="9056" y="27917"/>
                  </a:lnTo>
                  <a:lnTo>
                    <a:pt x="7887" y="40815"/>
                  </a:lnTo>
                  <a:lnTo>
                    <a:pt x="5939" y="54088"/>
                  </a:lnTo>
                  <a:lnTo>
                    <a:pt x="3472" y="67612"/>
                  </a:lnTo>
                  <a:lnTo>
                    <a:pt x="1828" y="81302"/>
                  </a:lnTo>
                  <a:lnTo>
                    <a:pt x="731" y="95103"/>
                  </a:lnTo>
                  <a:lnTo>
                    <a:pt x="0" y="108978"/>
                  </a:lnTo>
                  <a:lnTo>
                    <a:pt x="1850" y="113554"/>
                  </a:lnTo>
                  <a:lnTo>
                    <a:pt x="5420" y="111930"/>
                  </a:lnTo>
                  <a:lnTo>
                    <a:pt x="10138" y="106173"/>
                  </a:lnTo>
                  <a:lnTo>
                    <a:pt x="14452" y="96491"/>
                  </a:lnTo>
                  <a:lnTo>
                    <a:pt x="18496" y="84194"/>
                  </a:lnTo>
                  <a:lnTo>
                    <a:pt x="22361" y="70153"/>
                  </a:lnTo>
                  <a:lnTo>
                    <a:pt x="29772" y="45202"/>
                  </a:lnTo>
                  <a:lnTo>
                    <a:pt x="33384" y="33641"/>
                  </a:lnTo>
                  <a:lnTo>
                    <a:pt x="39298" y="27101"/>
                  </a:lnTo>
                  <a:lnTo>
                    <a:pt x="46746" y="23911"/>
                  </a:lnTo>
                  <a:lnTo>
                    <a:pt x="55218" y="22952"/>
                  </a:lnTo>
                  <a:lnTo>
                    <a:pt x="62034" y="26988"/>
                  </a:lnTo>
                  <a:lnTo>
                    <a:pt x="67748" y="34352"/>
                  </a:lnTo>
                  <a:lnTo>
                    <a:pt x="72725" y="43937"/>
                  </a:lnTo>
                  <a:lnTo>
                    <a:pt x="77211" y="55001"/>
                  </a:lnTo>
                  <a:lnTo>
                    <a:pt x="81371" y="67051"/>
                  </a:lnTo>
                  <a:lnTo>
                    <a:pt x="92809" y="103229"/>
                  </a:lnTo>
                  <a:lnTo>
                    <a:pt x="103714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649606" y="4817060"/>
              <a:ext cx="10519" cy="42071"/>
            </a:xfrm>
            <a:custGeom>
              <a:avLst/>
              <a:gdLst/>
              <a:ahLst/>
              <a:cxnLst/>
              <a:rect l="0" t="0" r="0" b="0"/>
              <a:pathLst>
                <a:path w="10519" h="42071">
                  <a:moveTo>
                    <a:pt x="0" y="0"/>
                  </a:moveTo>
                  <a:lnTo>
                    <a:pt x="3117" y="9349"/>
                  </a:lnTo>
                  <a:lnTo>
                    <a:pt x="10518" y="42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744265" y="4890683"/>
              <a:ext cx="21036" cy="189318"/>
            </a:xfrm>
            <a:custGeom>
              <a:avLst/>
              <a:gdLst/>
              <a:ahLst/>
              <a:cxnLst/>
              <a:rect l="0" t="0" r="0" b="0"/>
              <a:pathLst>
                <a:path w="21036" h="189318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1"/>
                  </a:lnTo>
                  <a:lnTo>
                    <a:pt x="9867" y="78484"/>
                  </a:lnTo>
                  <a:lnTo>
                    <a:pt x="10084" y="94393"/>
                  </a:lnTo>
                  <a:lnTo>
                    <a:pt x="11397" y="108505"/>
                  </a:lnTo>
                  <a:lnTo>
                    <a:pt x="13441" y="121418"/>
                  </a:lnTo>
                  <a:lnTo>
                    <a:pt x="21035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3691676" y="4964306"/>
              <a:ext cx="126213" cy="1"/>
            </a:xfrm>
            <a:custGeom>
              <a:avLst/>
              <a:gdLst/>
              <a:ahLst/>
              <a:cxnLst/>
              <a:rect l="0" t="0" r="0" b="0"/>
              <a:pathLst>
                <a:path w="126213" h="1">
                  <a:moveTo>
                    <a:pt x="0" y="0"/>
                  </a:moveTo>
                  <a:lnTo>
                    <a:pt x="12621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4017722" y="4922235"/>
              <a:ext cx="189318" cy="189318"/>
            </a:xfrm>
            <a:custGeom>
              <a:avLst/>
              <a:gdLst/>
              <a:ahLst/>
              <a:cxnLst/>
              <a:rect l="0" t="0" r="0" b="0"/>
              <a:pathLst>
                <a:path w="189318" h="189318">
                  <a:moveTo>
                    <a:pt x="0" y="0"/>
                  </a:moveTo>
                  <a:lnTo>
                    <a:pt x="0" y="128119"/>
                  </a:lnTo>
                  <a:lnTo>
                    <a:pt x="1169" y="134495"/>
                  </a:lnTo>
                  <a:lnTo>
                    <a:pt x="3117" y="135240"/>
                  </a:lnTo>
                  <a:lnTo>
                    <a:pt x="5584" y="132230"/>
                  </a:lnTo>
                  <a:lnTo>
                    <a:pt x="7228" y="123213"/>
                  </a:lnTo>
                  <a:lnTo>
                    <a:pt x="8325" y="110189"/>
                  </a:lnTo>
                  <a:lnTo>
                    <a:pt x="9056" y="94495"/>
                  </a:lnTo>
                  <a:lnTo>
                    <a:pt x="9868" y="64591"/>
                  </a:lnTo>
                  <a:lnTo>
                    <a:pt x="10085" y="50073"/>
                  </a:lnTo>
                  <a:lnTo>
                    <a:pt x="11397" y="36888"/>
                  </a:lnTo>
                  <a:lnTo>
                    <a:pt x="13442" y="24592"/>
                  </a:lnTo>
                  <a:lnTo>
                    <a:pt x="15973" y="12889"/>
                  </a:lnTo>
                  <a:lnTo>
                    <a:pt x="19998" y="9762"/>
                  </a:lnTo>
                  <a:lnTo>
                    <a:pt x="25018" y="12351"/>
                  </a:lnTo>
                  <a:lnTo>
                    <a:pt x="30702" y="18752"/>
                  </a:lnTo>
                  <a:lnTo>
                    <a:pt x="36829" y="28862"/>
                  </a:lnTo>
                  <a:lnTo>
                    <a:pt x="43250" y="41445"/>
                  </a:lnTo>
                  <a:lnTo>
                    <a:pt x="56618" y="69840"/>
                  </a:lnTo>
                  <a:lnTo>
                    <a:pt x="70350" y="98041"/>
                  </a:lnTo>
                  <a:lnTo>
                    <a:pt x="76116" y="110938"/>
                  </a:lnTo>
                  <a:lnTo>
                    <a:pt x="81128" y="123041"/>
                  </a:lnTo>
                  <a:lnTo>
                    <a:pt x="85639" y="134615"/>
                  </a:lnTo>
                  <a:lnTo>
                    <a:pt x="90983" y="137657"/>
                  </a:lnTo>
                  <a:lnTo>
                    <a:pt x="96883" y="135011"/>
                  </a:lnTo>
                  <a:lnTo>
                    <a:pt x="103153" y="128572"/>
                  </a:lnTo>
                  <a:lnTo>
                    <a:pt x="107333" y="118436"/>
                  </a:lnTo>
                  <a:lnTo>
                    <a:pt x="110120" y="105836"/>
                  </a:lnTo>
                  <a:lnTo>
                    <a:pt x="111978" y="91593"/>
                  </a:lnTo>
                  <a:lnTo>
                    <a:pt x="113216" y="77423"/>
                  </a:lnTo>
                  <a:lnTo>
                    <a:pt x="114042" y="63302"/>
                  </a:lnTo>
                  <a:lnTo>
                    <a:pt x="114593" y="49213"/>
                  </a:lnTo>
                  <a:lnTo>
                    <a:pt x="117297" y="36315"/>
                  </a:lnTo>
                  <a:lnTo>
                    <a:pt x="121437" y="24210"/>
                  </a:lnTo>
                  <a:lnTo>
                    <a:pt x="126534" y="12634"/>
                  </a:lnTo>
                  <a:lnTo>
                    <a:pt x="132270" y="8423"/>
                  </a:lnTo>
                  <a:lnTo>
                    <a:pt x="138431" y="9121"/>
                  </a:lnTo>
                  <a:lnTo>
                    <a:pt x="144875" y="13093"/>
                  </a:lnTo>
                  <a:lnTo>
                    <a:pt x="150340" y="20415"/>
                  </a:lnTo>
                  <a:lnTo>
                    <a:pt x="155152" y="29971"/>
                  </a:lnTo>
                  <a:lnTo>
                    <a:pt x="159529" y="41016"/>
                  </a:lnTo>
                  <a:lnTo>
                    <a:pt x="163615" y="53054"/>
                  </a:lnTo>
                  <a:lnTo>
                    <a:pt x="167508" y="65753"/>
                  </a:lnTo>
                  <a:lnTo>
                    <a:pt x="171271" y="78895"/>
                  </a:lnTo>
                  <a:lnTo>
                    <a:pt x="173781" y="92330"/>
                  </a:lnTo>
                  <a:lnTo>
                    <a:pt x="175454" y="105961"/>
                  </a:lnTo>
                  <a:lnTo>
                    <a:pt x="176569" y="119723"/>
                  </a:lnTo>
                  <a:lnTo>
                    <a:pt x="178481" y="133572"/>
                  </a:lnTo>
                  <a:lnTo>
                    <a:pt x="180924" y="147479"/>
                  </a:lnTo>
                  <a:lnTo>
                    <a:pt x="189317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262468" y="4985341"/>
              <a:ext cx="91818" cy="147248"/>
            </a:xfrm>
            <a:custGeom>
              <a:avLst/>
              <a:gdLst/>
              <a:ahLst/>
              <a:cxnLst/>
              <a:rect l="0" t="0" r="0" b="0"/>
              <a:pathLst>
                <a:path w="91818" h="147248">
                  <a:moveTo>
                    <a:pt x="70782" y="0"/>
                  </a:moveTo>
                  <a:lnTo>
                    <a:pt x="48449" y="5584"/>
                  </a:lnTo>
                  <a:lnTo>
                    <a:pt x="39532" y="10735"/>
                  </a:lnTo>
                  <a:lnTo>
                    <a:pt x="31251" y="17674"/>
                  </a:lnTo>
                  <a:lnTo>
                    <a:pt x="23393" y="25806"/>
                  </a:lnTo>
                  <a:lnTo>
                    <a:pt x="16985" y="34733"/>
                  </a:lnTo>
                  <a:lnTo>
                    <a:pt x="11545" y="44191"/>
                  </a:lnTo>
                  <a:lnTo>
                    <a:pt x="6750" y="54002"/>
                  </a:lnTo>
                  <a:lnTo>
                    <a:pt x="3553" y="65217"/>
                  </a:lnTo>
                  <a:lnTo>
                    <a:pt x="1422" y="77368"/>
                  </a:lnTo>
                  <a:lnTo>
                    <a:pt x="0" y="90143"/>
                  </a:lnTo>
                  <a:lnTo>
                    <a:pt x="2559" y="99829"/>
                  </a:lnTo>
                  <a:lnTo>
                    <a:pt x="7771" y="107454"/>
                  </a:lnTo>
                  <a:lnTo>
                    <a:pt x="14751" y="113707"/>
                  </a:lnTo>
                  <a:lnTo>
                    <a:pt x="21742" y="115537"/>
                  </a:lnTo>
                  <a:lnTo>
                    <a:pt x="28740" y="114421"/>
                  </a:lnTo>
                  <a:lnTo>
                    <a:pt x="35742" y="111339"/>
                  </a:lnTo>
                  <a:lnTo>
                    <a:pt x="41579" y="105779"/>
                  </a:lnTo>
                  <a:lnTo>
                    <a:pt x="46639" y="98566"/>
                  </a:lnTo>
                  <a:lnTo>
                    <a:pt x="51181" y="90252"/>
                  </a:lnTo>
                  <a:lnTo>
                    <a:pt x="55377" y="80035"/>
                  </a:lnTo>
                  <a:lnTo>
                    <a:pt x="59344" y="68548"/>
                  </a:lnTo>
                  <a:lnTo>
                    <a:pt x="63156" y="56217"/>
                  </a:lnTo>
                  <a:lnTo>
                    <a:pt x="65698" y="53839"/>
                  </a:lnTo>
                  <a:lnTo>
                    <a:pt x="67393" y="58096"/>
                  </a:lnTo>
                  <a:lnTo>
                    <a:pt x="68523" y="66778"/>
                  </a:lnTo>
                  <a:lnTo>
                    <a:pt x="70445" y="76071"/>
                  </a:lnTo>
                  <a:lnTo>
                    <a:pt x="72894" y="85773"/>
                  </a:lnTo>
                  <a:lnTo>
                    <a:pt x="75696" y="95746"/>
                  </a:lnTo>
                  <a:lnTo>
                    <a:pt x="81926" y="116177"/>
                  </a:lnTo>
                  <a:lnTo>
                    <a:pt x="91817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448944" y="4911718"/>
              <a:ext cx="21036" cy="199835"/>
            </a:xfrm>
            <a:custGeom>
              <a:avLst/>
              <a:gdLst/>
              <a:ahLst/>
              <a:cxnLst/>
              <a:rect l="0" t="0" r="0" b="0"/>
              <a:pathLst>
                <a:path w="21036" h="199835">
                  <a:moveTo>
                    <a:pt x="0" y="0"/>
                  </a:moveTo>
                  <a:lnTo>
                    <a:pt x="0" y="64139"/>
                  </a:lnTo>
                  <a:lnTo>
                    <a:pt x="1168" y="77818"/>
                  </a:lnTo>
                  <a:lnTo>
                    <a:pt x="3116" y="90443"/>
                  </a:lnTo>
                  <a:lnTo>
                    <a:pt x="5583" y="102366"/>
                  </a:lnTo>
                  <a:lnTo>
                    <a:pt x="7228" y="114989"/>
                  </a:lnTo>
                  <a:lnTo>
                    <a:pt x="8325" y="128079"/>
                  </a:lnTo>
                  <a:lnTo>
                    <a:pt x="9055" y="141480"/>
                  </a:lnTo>
                  <a:lnTo>
                    <a:pt x="10711" y="153920"/>
                  </a:lnTo>
                  <a:lnTo>
                    <a:pt x="12984" y="165718"/>
                  </a:lnTo>
                  <a:lnTo>
                    <a:pt x="21035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524029" y="4932753"/>
              <a:ext cx="19574" cy="189318"/>
            </a:xfrm>
            <a:custGeom>
              <a:avLst/>
              <a:gdLst/>
              <a:ahLst/>
              <a:cxnLst/>
              <a:rect l="0" t="0" r="0" b="0"/>
              <a:pathLst>
                <a:path w="19574" h="189318">
                  <a:moveTo>
                    <a:pt x="9055" y="0"/>
                  </a:moveTo>
                  <a:lnTo>
                    <a:pt x="3472" y="16751"/>
                  </a:lnTo>
                  <a:lnTo>
                    <a:pt x="1827" y="27528"/>
                  </a:lnTo>
                  <a:lnTo>
                    <a:pt x="731" y="40556"/>
                  </a:lnTo>
                  <a:lnTo>
                    <a:pt x="0" y="55084"/>
                  </a:lnTo>
                  <a:lnTo>
                    <a:pt x="681" y="70613"/>
                  </a:lnTo>
                  <a:lnTo>
                    <a:pt x="2304" y="86808"/>
                  </a:lnTo>
                  <a:lnTo>
                    <a:pt x="4555" y="103449"/>
                  </a:lnTo>
                  <a:lnTo>
                    <a:pt x="10171" y="137519"/>
                  </a:lnTo>
                  <a:lnTo>
                    <a:pt x="19573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396356" y="4985771"/>
              <a:ext cx="294493" cy="146846"/>
            </a:xfrm>
            <a:custGeom>
              <a:avLst/>
              <a:gdLst/>
              <a:ahLst/>
              <a:cxnLst/>
              <a:rect l="0" t="0" r="0" b="0"/>
              <a:pathLst>
                <a:path w="294493" h="146846">
                  <a:moveTo>
                    <a:pt x="0" y="10088"/>
                  </a:moveTo>
                  <a:lnTo>
                    <a:pt x="16750" y="15671"/>
                  </a:lnTo>
                  <a:lnTo>
                    <a:pt x="26358" y="18485"/>
                  </a:lnTo>
                  <a:lnTo>
                    <a:pt x="49500" y="24727"/>
                  </a:lnTo>
                  <a:lnTo>
                    <a:pt x="88809" y="34811"/>
                  </a:lnTo>
                  <a:lnTo>
                    <a:pt x="119326" y="41722"/>
                  </a:lnTo>
                  <a:lnTo>
                    <a:pt x="135645" y="45200"/>
                  </a:lnTo>
                  <a:lnTo>
                    <a:pt x="151198" y="47520"/>
                  </a:lnTo>
                  <a:lnTo>
                    <a:pt x="166241" y="49066"/>
                  </a:lnTo>
                  <a:lnTo>
                    <a:pt x="180945" y="50097"/>
                  </a:lnTo>
                  <a:lnTo>
                    <a:pt x="194253" y="49615"/>
                  </a:lnTo>
                  <a:lnTo>
                    <a:pt x="206631" y="48126"/>
                  </a:lnTo>
                  <a:lnTo>
                    <a:pt x="218389" y="45964"/>
                  </a:lnTo>
                  <a:lnTo>
                    <a:pt x="226227" y="39848"/>
                  </a:lnTo>
                  <a:lnTo>
                    <a:pt x="231453" y="31097"/>
                  </a:lnTo>
                  <a:lnTo>
                    <a:pt x="234937" y="20588"/>
                  </a:lnTo>
                  <a:lnTo>
                    <a:pt x="233754" y="12413"/>
                  </a:lnTo>
                  <a:lnTo>
                    <a:pt x="229459" y="5795"/>
                  </a:lnTo>
                  <a:lnTo>
                    <a:pt x="223089" y="214"/>
                  </a:lnTo>
                  <a:lnTo>
                    <a:pt x="215338" y="0"/>
                  </a:lnTo>
                  <a:lnTo>
                    <a:pt x="206664" y="3362"/>
                  </a:lnTo>
                  <a:lnTo>
                    <a:pt x="197376" y="9110"/>
                  </a:lnTo>
                  <a:lnTo>
                    <a:pt x="190015" y="17617"/>
                  </a:lnTo>
                  <a:lnTo>
                    <a:pt x="183939" y="27962"/>
                  </a:lnTo>
                  <a:lnTo>
                    <a:pt x="178720" y="39533"/>
                  </a:lnTo>
                  <a:lnTo>
                    <a:pt x="176409" y="51922"/>
                  </a:lnTo>
                  <a:lnTo>
                    <a:pt x="176037" y="64855"/>
                  </a:lnTo>
                  <a:lnTo>
                    <a:pt x="176958" y="78152"/>
                  </a:lnTo>
                  <a:lnTo>
                    <a:pt x="181077" y="90523"/>
                  </a:lnTo>
                  <a:lnTo>
                    <a:pt x="187329" y="102276"/>
                  </a:lnTo>
                  <a:lnTo>
                    <a:pt x="195003" y="113616"/>
                  </a:lnTo>
                  <a:lnTo>
                    <a:pt x="203625" y="123515"/>
                  </a:lnTo>
                  <a:lnTo>
                    <a:pt x="212879" y="132451"/>
                  </a:lnTo>
                  <a:lnTo>
                    <a:pt x="222554" y="140745"/>
                  </a:lnTo>
                  <a:lnTo>
                    <a:pt x="233679" y="145106"/>
                  </a:lnTo>
                  <a:lnTo>
                    <a:pt x="245770" y="146845"/>
                  </a:lnTo>
                  <a:lnTo>
                    <a:pt x="294492" y="1468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733352" y="4995859"/>
              <a:ext cx="94226" cy="137623"/>
            </a:xfrm>
            <a:custGeom>
              <a:avLst/>
              <a:gdLst/>
              <a:ahLst/>
              <a:cxnLst/>
              <a:rect l="0" t="0" r="0" b="0"/>
              <a:pathLst>
                <a:path w="94226" h="137623">
                  <a:moveTo>
                    <a:pt x="10084" y="0"/>
                  </a:moveTo>
                  <a:lnTo>
                    <a:pt x="4501" y="16750"/>
                  </a:lnTo>
                  <a:lnTo>
                    <a:pt x="2856" y="27527"/>
                  </a:lnTo>
                  <a:lnTo>
                    <a:pt x="1760" y="40555"/>
                  </a:lnTo>
                  <a:lnTo>
                    <a:pt x="1029" y="55084"/>
                  </a:lnTo>
                  <a:lnTo>
                    <a:pt x="217" y="83692"/>
                  </a:lnTo>
                  <a:lnTo>
                    <a:pt x="0" y="97864"/>
                  </a:lnTo>
                  <a:lnTo>
                    <a:pt x="1024" y="110819"/>
                  </a:lnTo>
                  <a:lnTo>
                    <a:pt x="2875" y="122961"/>
                  </a:lnTo>
                  <a:lnTo>
                    <a:pt x="5278" y="134562"/>
                  </a:lnTo>
                  <a:lnTo>
                    <a:pt x="6881" y="137622"/>
                  </a:lnTo>
                  <a:lnTo>
                    <a:pt x="7948" y="134987"/>
                  </a:lnTo>
                  <a:lnTo>
                    <a:pt x="8660" y="128556"/>
                  </a:lnTo>
                  <a:lnTo>
                    <a:pt x="7967" y="119593"/>
                  </a:lnTo>
                  <a:lnTo>
                    <a:pt x="6335" y="108944"/>
                  </a:lnTo>
                  <a:lnTo>
                    <a:pt x="4079" y="97171"/>
                  </a:lnTo>
                  <a:lnTo>
                    <a:pt x="3744" y="84647"/>
                  </a:lnTo>
                  <a:lnTo>
                    <a:pt x="4689" y="71623"/>
                  </a:lnTo>
                  <a:lnTo>
                    <a:pt x="6487" y="58266"/>
                  </a:lnTo>
                  <a:lnTo>
                    <a:pt x="10023" y="47025"/>
                  </a:lnTo>
                  <a:lnTo>
                    <a:pt x="14719" y="37193"/>
                  </a:lnTo>
                  <a:lnTo>
                    <a:pt x="20185" y="28301"/>
                  </a:lnTo>
                  <a:lnTo>
                    <a:pt x="27336" y="23542"/>
                  </a:lnTo>
                  <a:lnTo>
                    <a:pt x="35609" y="21538"/>
                  </a:lnTo>
                  <a:lnTo>
                    <a:pt x="44630" y="21370"/>
                  </a:lnTo>
                  <a:lnTo>
                    <a:pt x="52981" y="24764"/>
                  </a:lnTo>
                  <a:lnTo>
                    <a:pt x="60886" y="30533"/>
                  </a:lnTo>
                  <a:lnTo>
                    <a:pt x="94225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4932753" y="4701366"/>
            <a:ext cx="2093003" cy="1293665"/>
            <a:chOff x="4932753" y="4701366"/>
            <a:chExt cx="2093003" cy="1293665"/>
          </a:xfrm>
        </p:grpSpPr>
        <p:sp>
          <p:nvSpPr>
            <p:cNvPr id="155" name="Freeform 154"/>
            <p:cNvSpPr/>
            <p:nvPr/>
          </p:nvSpPr>
          <p:spPr>
            <a:xfrm>
              <a:off x="5700538" y="4932753"/>
              <a:ext cx="178800" cy="199836"/>
            </a:xfrm>
            <a:custGeom>
              <a:avLst/>
              <a:gdLst/>
              <a:ahLst/>
              <a:cxnLst/>
              <a:rect l="0" t="0" r="0" b="0"/>
              <a:pathLst>
                <a:path w="178800" h="199836">
                  <a:moveTo>
                    <a:pt x="0" y="0"/>
                  </a:moveTo>
                  <a:lnTo>
                    <a:pt x="11167" y="22334"/>
                  </a:lnTo>
                  <a:lnTo>
                    <a:pt x="15625" y="32419"/>
                  </a:lnTo>
                  <a:lnTo>
                    <a:pt x="19765" y="42648"/>
                  </a:lnTo>
                  <a:lnTo>
                    <a:pt x="23695" y="52973"/>
                  </a:lnTo>
                  <a:lnTo>
                    <a:pt x="27482" y="65700"/>
                  </a:lnTo>
                  <a:lnTo>
                    <a:pt x="31176" y="80027"/>
                  </a:lnTo>
                  <a:lnTo>
                    <a:pt x="34808" y="95422"/>
                  </a:lnTo>
                  <a:lnTo>
                    <a:pt x="37228" y="111528"/>
                  </a:lnTo>
                  <a:lnTo>
                    <a:pt x="38843" y="128109"/>
                  </a:lnTo>
                  <a:lnTo>
                    <a:pt x="39918" y="145006"/>
                  </a:lnTo>
                  <a:lnTo>
                    <a:pt x="41114" y="176245"/>
                  </a:lnTo>
                  <a:lnTo>
                    <a:pt x="41433" y="191120"/>
                  </a:lnTo>
                  <a:lnTo>
                    <a:pt x="41645" y="196362"/>
                  </a:lnTo>
                  <a:lnTo>
                    <a:pt x="41787" y="195182"/>
                  </a:lnTo>
                  <a:lnTo>
                    <a:pt x="41881" y="189721"/>
                  </a:lnTo>
                  <a:lnTo>
                    <a:pt x="40775" y="182575"/>
                  </a:lnTo>
                  <a:lnTo>
                    <a:pt x="38870" y="174304"/>
                  </a:lnTo>
                  <a:lnTo>
                    <a:pt x="36431" y="165285"/>
                  </a:lnTo>
                  <a:lnTo>
                    <a:pt x="35973" y="155767"/>
                  </a:lnTo>
                  <a:lnTo>
                    <a:pt x="36837" y="145915"/>
                  </a:lnTo>
                  <a:lnTo>
                    <a:pt x="38581" y="135841"/>
                  </a:lnTo>
                  <a:lnTo>
                    <a:pt x="39744" y="123282"/>
                  </a:lnTo>
                  <a:lnTo>
                    <a:pt x="40520" y="109067"/>
                  </a:lnTo>
                  <a:lnTo>
                    <a:pt x="41036" y="93746"/>
                  </a:lnTo>
                  <a:lnTo>
                    <a:pt x="43718" y="78858"/>
                  </a:lnTo>
                  <a:lnTo>
                    <a:pt x="47844" y="64258"/>
                  </a:lnTo>
                  <a:lnTo>
                    <a:pt x="52931" y="49851"/>
                  </a:lnTo>
                  <a:lnTo>
                    <a:pt x="58660" y="37908"/>
                  </a:lnTo>
                  <a:lnTo>
                    <a:pt x="64816" y="27609"/>
                  </a:lnTo>
                  <a:lnTo>
                    <a:pt x="71258" y="18406"/>
                  </a:lnTo>
                  <a:lnTo>
                    <a:pt x="80226" y="13440"/>
                  </a:lnTo>
                  <a:lnTo>
                    <a:pt x="90880" y="11297"/>
                  </a:lnTo>
                  <a:lnTo>
                    <a:pt x="102657" y="11037"/>
                  </a:lnTo>
                  <a:lnTo>
                    <a:pt x="112846" y="14370"/>
                  </a:lnTo>
                  <a:lnTo>
                    <a:pt x="121975" y="20098"/>
                  </a:lnTo>
                  <a:lnTo>
                    <a:pt x="130399" y="27422"/>
                  </a:lnTo>
                  <a:lnTo>
                    <a:pt x="137183" y="35811"/>
                  </a:lnTo>
                  <a:lnTo>
                    <a:pt x="142875" y="44909"/>
                  </a:lnTo>
                  <a:lnTo>
                    <a:pt x="147838" y="54480"/>
                  </a:lnTo>
                  <a:lnTo>
                    <a:pt x="153484" y="66705"/>
                  </a:lnTo>
                  <a:lnTo>
                    <a:pt x="165990" y="95869"/>
                  </a:lnTo>
                  <a:lnTo>
                    <a:pt x="170260" y="111826"/>
                  </a:lnTo>
                  <a:lnTo>
                    <a:pt x="173106" y="128307"/>
                  </a:lnTo>
                  <a:lnTo>
                    <a:pt x="178799" y="1998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041559" y="4701366"/>
              <a:ext cx="16578" cy="336564"/>
            </a:xfrm>
            <a:custGeom>
              <a:avLst/>
              <a:gdLst/>
              <a:ahLst/>
              <a:cxnLst/>
              <a:rect l="0" t="0" r="0" b="0"/>
              <a:pathLst>
                <a:path w="16578" h="336564">
                  <a:moveTo>
                    <a:pt x="6060" y="0"/>
                  </a:moveTo>
                  <a:lnTo>
                    <a:pt x="476" y="16750"/>
                  </a:lnTo>
                  <a:lnTo>
                    <a:pt x="0" y="26359"/>
                  </a:lnTo>
                  <a:lnTo>
                    <a:pt x="852" y="37439"/>
                  </a:lnTo>
                  <a:lnTo>
                    <a:pt x="2587" y="49500"/>
                  </a:lnTo>
                  <a:lnTo>
                    <a:pt x="3745" y="65722"/>
                  </a:lnTo>
                  <a:lnTo>
                    <a:pt x="4516" y="84716"/>
                  </a:lnTo>
                  <a:lnTo>
                    <a:pt x="5602" y="147417"/>
                  </a:lnTo>
                  <a:lnTo>
                    <a:pt x="5755" y="168395"/>
                  </a:lnTo>
                  <a:lnTo>
                    <a:pt x="7025" y="185887"/>
                  </a:lnTo>
                  <a:lnTo>
                    <a:pt x="9040" y="201053"/>
                  </a:lnTo>
                  <a:lnTo>
                    <a:pt x="11553" y="214670"/>
                  </a:lnTo>
                  <a:lnTo>
                    <a:pt x="13228" y="230760"/>
                  </a:lnTo>
                  <a:lnTo>
                    <a:pt x="14344" y="248498"/>
                  </a:lnTo>
                  <a:lnTo>
                    <a:pt x="16577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062594" y="5153623"/>
              <a:ext cx="27096" cy="59786"/>
            </a:xfrm>
            <a:custGeom>
              <a:avLst/>
              <a:gdLst/>
              <a:ahLst/>
              <a:cxnLst/>
              <a:rect l="0" t="0" r="0" b="0"/>
              <a:pathLst>
                <a:path w="27096" h="59786">
                  <a:moveTo>
                    <a:pt x="6060" y="0"/>
                  </a:moveTo>
                  <a:lnTo>
                    <a:pt x="477" y="16750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8" y="49500"/>
                  </a:lnTo>
                  <a:lnTo>
                    <a:pt x="7251" y="56373"/>
                  </a:lnTo>
                  <a:lnTo>
                    <a:pt x="13866" y="59785"/>
                  </a:lnTo>
                  <a:lnTo>
                    <a:pt x="27095" y="42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932753" y="5321943"/>
              <a:ext cx="2093003" cy="94621"/>
            </a:xfrm>
            <a:custGeom>
              <a:avLst/>
              <a:gdLst/>
              <a:ahLst/>
              <a:cxnLst/>
              <a:rect l="0" t="0" r="0" b="0"/>
              <a:pathLst>
                <a:path w="2093003" h="94621">
                  <a:moveTo>
                    <a:pt x="0" y="94620"/>
                  </a:moveTo>
                  <a:lnTo>
                    <a:pt x="39647" y="93451"/>
                  </a:lnTo>
                  <a:lnTo>
                    <a:pt x="50972" y="91503"/>
                  </a:lnTo>
                  <a:lnTo>
                    <a:pt x="62028" y="89036"/>
                  </a:lnTo>
                  <a:lnTo>
                    <a:pt x="86778" y="86295"/>
                  </a:lnTo>
                  <a:lnTo>
                    <a:pt x="140756" y="84535"/>
                  </a:lnTo>
                  <a:lnTo>
                    <a:pt x="650773" y="84102"/>
                  </a:lnTo>
                  <a:lnTo>
                    <a:pt x="673416" y="82934"/>
                  </a:lnTo>
                  <a:lnTo>
                    <a:pt x="696692" y="80986"/>
                  </a:lnTo>
                  <a:lnTo>
                    <a:pt x="720390" y="78519"/>
                  </a:lnTo>
                  <a:lnTo>
                    <a:pt x="765418" y="75777"/>
                  </a:lnTo>
                  <a:lnTo>
                    <a:pt x="830189" y="74234"/>
                  </a:lnTo>
                  <a:lnTo>
                    <a:pt x="873818" y="72705"/>
                  </a:lnTo>
                  <a:lnTo>
                    <a:pt x="896905" y="70661"/>
                  </a:lnTo>
                  <a:lnTo>
                    <a:pt x="920476" y="68129"/>
                  </a:lnTo>
                  <a:lnTo>
                    <a:pt x="968482" y="65317"/>
                  </a:lnTo>
                  <a:lnTo>
                    <a:pt x="1017084" y="64067"/>
                  </a:lnTo>
                  <a:lnTo>
                    <a:pt x="1065954" y="63511"/>
                  </a:lnTo>
                  <a:lnTo>
                    <a:pt x="1089270" y="62195"/>
                  </a:lnTo>
                  <a:lnTo>
                    <a:pt x="1111825" y="60148"/>
                  </a:lnTo>
                  <a:lnTo>
                    <a:pt x="1133873" y="57615"/>
                  </a:lnTo>
                  <a:lnTo>
                    <a:pt x="1180187" y="54801"/>
                  </a:lnTo>
                  <a:lnTo>
                    <a:pt x="1226869" y="52382"/>
                  </a:lnTo>
                  <a:lnTo>
                    <a:pt x="1249135" y="50100"/>
                  </a:lnTo>
                  <a:lnTo>
                    <a:pt x="1270990" y="47411"/>
                  </a:lnTo>
                  <a:lnTo>
                    <a:pt x="1293740" y="45618"/>
                  </a:lnTo>
                  <a:lnTo>
                    <a:pt x="1340833" y="43626"/>
                  </a:lnTo>
                  <a:lnTo>
                    <a:pt x="1363674" y="41926"/>
                  </a:lnTo>
                  <a:lnTo>
                    <a:pt x="1385914" y="39624"/>
                  </a:lnTo>
                  <a:lnTo>
                    <a:pt x="1407752" y="36920"/>
                  </a:lnTo>
                  <a:lnTo>
                    <a:pt x="1429323" y="35119"/>
                  </a:lnTo>
                  <a:lnTo>
                    <a:pt x="1471988" y="33116"/>
                  </a:lnTo>
                  <a:lnTo>
                    <a:pt x="1492013" y="31414"/>
                  </a:lnTo>
                  <a:lnTo>
                    <a:pt x="1511207" y="29110"/>
                  </a:lnTo>
                  <a:lnTo>
                    <a:pt x="1569252" y="20284"/>
                  </a:lnTo>
                  <a:lnTo>
                    <a:pt x="1589578" y="17016"/>
                  </a:lnTo>
                  <a:lnTo>
                    <a:pt x="1610139" y="14837"/>
                  </a:lnTo>
                  <a:lnTo>
                    <a:pt x="1651684" y="12416"/>
                  </a:lnTo>
                  <a:lnTo>
                    <a:pt x="1708910" y="11053"/>
                  </a:lnTo>
                  <a:lnTo>
                    <a:pt x="1762872" y="10649"/>
                  </a:lnTo>
                  <a:lnTo>
                    <a:pt x="1780594" y="9424"/>
                  </a:lnTo>
                  <a:lnTo>
                    <a:pt x="1798252" y="7438"/>
                  </a:lnTo>
                  <a:lnTo>
                    <a:pt x="1815867" y="4946"/>
                  </a:lnTo>
                  <a:lnTo>
                    <a:pt x="1851022" y="2177"/>
                  </a:lnTo>
                  <a:lnTo>
                    <a:pt x="1915616" y="399"/>
                  </a:lnTo>
                  <a:lnTo>
                    <a:pt x="2012833" y="0"/>
                  </a:lnTo>
                  <a:lnTo>
                    <a:pt x="2029039" y="1156"/>
                  </a:lnTo>
                  <a:lnTo>
                    <a:pt x="2093002" y="104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051142" y="5658468"/>
              <a:ext cx="102482" cy="336563"/>
            </a:xfrm>
            <a:custGeom>
              <a:avLst/>
              <a:gdLst/>
              <a:ahLst/>
              <a:cxnLst/>
              <a:rect l="0" t="0" r="0" b="0"/>
              <a:pathLst>
                <a:path w="102482" h="336563">
                  <a:moveTo>
                    <a:pt x="102481" y="0"/>
                  </a:moveTo>
                  <a:lnTo>
                    <a:pt x="85730" y="16750"/>
                  </a:lnTo>
                  <a:lnTo>
                    <a:pt x="78459" y="25190"/>
                  </a:lnTo>
                  <a:lnTo>
                    <a:pt x="71274" y="34322"/>
                  </a:lnTo>
                  <a:lnTo>
                    <a:pt x="64147" y="43917"/>
                  </a:lnTo>
                  <a:lnTo>
                    <a:pt x="57058" y="52650"/>
                  </a:lnTo>
                  <a:lnTo>
                    <a:pt x="49995" y="60810"/>
                  </a:lnTo>
                  <a:lnTo>
                    <a:pt x="42949" y="68587"/>
                  </a:lnTo>
                  <a:lnTo>
                    <a:pt x="35915" y="78446"/>
                  </a:lnTo>
                  <a:lnTo>
                    <a:pt x="28888" y="89693"/>
                  </a:lnTo>
                  <a:lnTo>
                    <a:pt x="21866" y="101865"/>
                  </a:lnTo>
                  <a:lnTo>
                    <a:pt x="16016" y="115824"/>
                  </a:lnTo>
                  <a:lnTo>
                    <a:pt x="10948" y="130972"/>
                  </a:lnTo>
                  <a:lnTo>
                    <a:pt x="6400" y="146914"/>
                  </a:lnTo>
                  <a:lnTo>
                    <a:pt x="3368" y="163386"/>
                  </a:lnTo>
                  <a:lnTo>
                    <a:pt x="1348" y="180210"/>
                  </a:lnTo>
                  <a:lnTo>
                    <a:pt x="0" y="197269"/>
                  </a:lnTo>
                  <a:lnTo>
                    <a:pt x="270" y="213316"/>
                  </a:lnTo>
                  <a:lnTo>
                    <a:pt x="1619" y="228688"/>
                  </a:lnTo>
                  <a:lnTo>
                    <a:pt x="3687" y="243611"/>
                  </a:lnTo>
                  <a:lnTo>
                    <a:pt x="7403" y="257066"/>
                  </a:lnTo>
                  <a:lnTo>
                    <a:pt x="12217" y="269541"/>
                  </a:lnTo>
                  <a:lnTo>
                    <a:pt x="17764" y="281364"/>
                  </a:lnTo>
                  <a:lnTo>
                    <a:pt x="23799" y="291583"/>
                  </a:lnTo>
                  <a:lnTo>
                    <a:pt x="30160" y="300733"/>
                  </a:lnTo>
                  <a:lnTo>
                    <a:pt x="70928" y="33656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216728" y="5724853"/>
              <a:ext cx="126213" cy="208862"/>
            </a:xfrm>
            <a:custGeom>
              <a:avLst/>
              <a:gdLst/>
              <a:ahLst/>
              <a:cxnLst/>
              <a:rect l="0" t="0" r="0" b="0"/>
              <a:pathLst>
                <a:path w="126213" h="208862">
                  <a:moveTo>
                    <a:pt x="0" y="7238"/>
                  </a:moveTo>
                  <a:lnTo>
                    <a:pt x="0" y="71378"/>
                  </a:lnTo>
                  <a:lnTo>
                    <a:pt x="1169" y="87394"/>
                  </a:lnTo>
                  <a:lnTo>
                    <a:pt x="3117" y="103914"/>
                  </a:lnTo>
                  <a:lnTo>
                    <a:pt x="5584" y="120771"/>
                  </a:lnTo>
                  <a:lnTo>
                    <a:pt x="7229" y="136683"/>
                  </a:lnTo>
                  <a:lnTo>
                    <a:pt x="8325" y="151966"/>
                  </a:lnTo>
                  <a:lnTo>
                    <a:pt x="9056" y="166829"/>
                  </a:lnTo>
                  <a:lnTo>
                    <a:pt x="8375" y="180243"/>
                  </a:lnTo>
                  <a:lnTo>
                    <a:pt x="6752" y="192692"/>
                  </a:lnTo>
                  <a:lnTo>
                    <a:pt x="4501" y="204497"/>
                  </a:lnTo>
                  <a:lnTo>
                    <a:pt x="4169" y="208861"/>
                  </a:lnTo>
                  <a:lnTo>
                    <a:pt x="5117" y="208265"/>
                  </a:lnTo>
                  <a:lnTo>
                    <a:pt x="6917" y="204362"/>
                  </a:lnTo>
                  <a:lnTo>
                    <a:pt x="9286" y="195916"/>
                  </a:lnTo>
                  <a:lnTo>
                    <a:pt x="12034" y="184443"/>
                  </a:lnTo>
                  <a:lnTo>
                    <a:pt x="15035" y="170951"/>
                  </a:lnTo>
                  <a:lnTo>
                    <a:pt x="19372" y="156113"/>
                  </a:lnTo>
                  <a:lnTo>
                    <a:pt x="24601" y="140378"/>
                  </a:lnTo>
                  <a:lnTo>
                    <a:pt x="30424" y="124045"/>
                  </a:lnTo>
                  <a:lnTo>
                    <a:pt x="35475" y="107313"/>
                  </a:lnTo>
                  <a:lnTo>
                    <a:pt x="40011" y="90316"/>
                  </a:lnTo>
                  <a:lnTo>
                    <a:pt x="44203" y="73140"/>
                  </a:lnTo>
                  <a:lnTo>
                    <a:pt x="49335" y="57016"/>
                  </a:lnTo>
                  <a:lnTo>
                    <a:pt x="55094" y="41592"/>
                  </a:lnTo>
                  <a:lnTo>
                    <a:pt x="61271" y="26635"/>
                  </a:lnTo>
                  <a:lnTo>
                    <a:pt x="68894" y="15495"/>
                  </a:lnTo>
                  <a:lnTo>
                    <a:pt x="77482" y="6899"/>
                  </a:lnTo>
                  <a:lnTo>
                    <a:pt x="86714" y="0"/>
                  </a:lnTo>
                  <a:lnTo>
                    <a:pt x="94036" y="75"/>
                  </a:lnTo>
                  <a:lnTo>
                    <a:pt x="100087" y="4800"/>
                  </a:lnTo>
                  <a:lnTo>
                    <a:pt x="105289" y="12624"/>
                  </a:lnTo>
                  <a:lnTo>
                    <a:pt x="109926" y="22515"/>
                  </a:lnTo>
                  <a:lnTo>
                    <a:pt x="114186" y="33783"/>
                  </a:lnTo>
                  <a:lnTo>
                    <a:pt x="118195" y="45970"/>
                  </a:lnTo>
                  <a:lnTo>
                    <a:pt x="120867" y="58769"/>
                  </a:lnTo>
                  <a:lnTo>
                    <a:pt x="122648" y="71976"/>
                  </a:lnTo>
                  <a:lnTo>
                    <a:pt x="123836" y="85455"/>
                  </a:lnTo>
                  <a:lnTo>
                    <a:pt x="124628" y="99116"/>
                  </a:lnTo>
                  <a:lnTo>
                    <a:pt x="125156" y="112897"/>
                  </a:lnTo>
                  <a:lnTo>
                    <a:pt x="126212" y="18603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395528" y="5753126"/>
              <a:ext cx="115694" cy="10518"/>
            </a:xfrm>
            <a:custGeom>
              <a:avLst/>
              <a:gdLst/>
              <a:ahLst/>
              <a:cxnLst/>
              <a:rect l="0" t="0" r="0" b="0"/>
              <a:pathLst>
                <a:path w="115694" h="10518">
                  <a:moveTo>
                    <a:pt x="0" y="0"/>
                  </a:moveTo>
                  <a:lnTo>
                    <a:pt x="22333" y="5583"/>
                  </a:lnTo>
                  <a:lnTo>
                    <a:pt x="34755" y="7228"/>
                  </a:lnTo>
                  <a:lnTo>
                    <a:pt x="48879" y="8325"/>
                  </a:lnTo>
                  <a:lnTo>
                    <a:pt x="115693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532256" y="5668985"/>
              <a:ext cx="147248" cy="206735"/>
            </a:xfrm>
            <a:custGeom>
              <a:avLst/>
              <a:gdLst/>
              <a:ahLst/>
              <a:cxnLst/>
              <a:rect l="0" t="0" r="0" b="0"/>
              <a:pathLst>
                <a:path w="147248" h="206735">
                  <a:moveTo>
                    <a:pt x="0" y="0"/>
                  </a:moveTo>
                  <a:lnTo>
                    <a:pt x="5584" y="16751"/>
                  </a:lnTo>
                  <a:lnTo>
                    <a:pt x="7229" y="27528"/>
                  </a:lnTo>
                  <a:lnTo>
                    <a:pt x="8325" y="40556"/>
                  </a:lnTo>
                  <a:lnTo>
                    <a:pt x="9056" y="55084"/>
                  </a:lnTo>
                  <a:lnTo>
                    <a:pt x="10712" y="70613"/>
                  </a:lnTo>
                  <a:lnTo>
                    <a:pt x="12985" y="86808"/>
                  </a:lnTo>
                  <a:lnTo>
                    <a:pt x="15668" y="103448"/>
                  </a:lnTo>
                  <a:lnTo>
                    <a:pt x="17457" y="120385"/>
                  </a:lnTo>
                  <a:lnTo>
                    <a:pt x="18650" y="137519"/>
                  </a:lnTo>
                  <a:lnTo>
                    <a:pt x="19976" y="170970"/>
                  </a:lnTo>
                  <a:lnTo>
                    <a:pt x="20564" y="201419"/>
                  </a:lnTo>
                  <a:lnTo>
                    <a:pt x="19553" y="206734"/>
                  </a:lnTo>
                  <a:lnTo>
                    <a:pt x="17710" y="205602"/>
                  </a:lnTo>
                  <a:lnTo>
                    <a:pt x="15312" y="200174"/>
                  </a:lnTo>
                  <a:lnTo>
                    <a:pt x="13714" y="191880"/>
                  </a:lnTo>
                  <a:lnTo>
                    <a:pt x="12649" y="181677"/>
                  </a:lnTo>
                  <a:lnTo>
                    <a:pt x="11938" y="170200"/>
                  </a:lnTo>
                  <a:lnTo>
                    <a:pt x="12634" y="159043"/>
                  </a:lnTo>
                  <a:lnTo>
                    <a:pt x="14265" y="148099"/>
                  </a:lnTo>
                  <a:lnTo>
                    <a:pt x="16522" y="137297"/>
                  </a:lnTo>
                  <a:lnTo>
                    <a:pt x="18027" y="125421"/>
                  </a:lnTo>
                  <a:lnTo>
                    <a:pt x="19029" y="112830"/>
                  </a:lnTo>
                  <a:lnTo>
                    <a:pt x="19698" y="99761"/>
                  </a:lnTo>
                  <a:lnTo>
                    <a:pt x="21313" y="87543"/>
                  </a:lnTo>
                  <a:lnTo>
                    <a:pt x="23557" y="75891"/>
                  </a:lnTo>
                  <a:lnTo>
                    <a:pt x="26222" y="64618"/>
                  </a:lnTo>
                  <a:lnTo>
                    <a:pt x="30337" y="53596"/>
                  </a:lnTo>
                  <a:lnTo>
                    <a:pt x="35417" y="42743"/>
                  </a:lnTo>
                  <a:lnTo>
                    <a:pt x="41141" y="32001"/>
                  </a:lnTo>
                  <a:lnTo>
                    <a:pt x="48462" y="27177"/>
                  </a:lnTo>
                  <a:lnTo>
                    <a:pt x="56849" y="26299"/>
                  </a:lnTo>
                  <a:lnTo>
                    <a:pt x="65947" y="28050"/>
                  </a:lnTo>
                  <a:lnTo>
                    <a:pt x="74349" y="31555"/>
                  </a:lnTo>
                  <a:lnTo>
                    <a:pt x="82287" y="36229"/>
                  </a:lnTo>
                  <a:lnTo>
                    <a:pt x="98509" y="47654"/>
                  </a:lnTo>
                  <a:lnTo>
                    <a:pt x="107743" y="53973"/>
                  </a:lnTo>
                  <a:lnTo>
                    <a:pt x="147247" y="736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753126" y="5553292"/>
              <a:ext cx="120335" cy="389152"/>
            </a:xfrm>
            <a:custGeom>
              <a:avLst/>
              <a:gdLst/>
              <a:ahLst/>
              <a:cxnLst/>
              <a:rect l="0" t="0" r="0" b="0"/>
              <a:pathLst>
                <a:path w="120335" h="389152">
                  <a:moveTo>
                    <a:pt x="0" y="0"/>
                  </a:moveTo>
                  <a:lnTo>
                    <a:pt x="16750" y="22333"/>
                  </a:lnTo>
                  <a:lnTo>
                    <a:pt x="22853" y="32418"/>
                  </a:lnTo>
                  <a:lnTo>
                    <a:pt x="28090" y="42647"/>
                  </a:lnTo>
                  <a:lnTo>
                    <a:pt x="32750" y="52972"/>
                  </a:lnTo>
                  <a:lnTo>
                    <a:pt x="38194" y="63362"/>
                  </a:lnTo>
                  <a:lnTo>
                    <a:pt x="44160" y="73794"/>
                  </a:lnTo>
                  <a:lnTo>
                    <a:pt x="50475" y="84254"/>
                  </a:lnTo>
                  <a:lnTo>
                    <a:pt x="63725" y="105226"/>
                  </a:lnTo>
                  <a:lnTo>
                    <a:pt x="70530" y="115727"/>
                  </a:lnTo>
                  <a:lnTo>
                    <a:pt x="76236" y="127402"/>
                  </a:lnTo>
                  <a:lnTo>
                    <a:pt x="81208" y="139860"/>
                  </a:lnTo>
                  <a:lnTo>
                    <a:pt x="119148" y="252294"/>
                  </a:lnTo>
                  <a:lnTo>
                    <a:pt x="120334" y="265191"/>
                  </a:lnTo>
                  <a:lnTo>
                    <a:pt x="119956" y="279633"/>
                  </a:lnTo>
                  <a:lnTo>
                    <a:pt x="118535" y="295104"/>
                  </a:lnTo>
                  <a:lnTo>
                    <a:pt x="116419" y="310092"/>
                  </a:lnTo>
                  <a:lnTo>
                    <a:pt x="113840" y="324759"/>
                  </a:lnTo>
                  <a:lnTo>
                    <a:pt x="110952" y="339211"/>
                  </a:lnTo>
                  <a:lnTo>
                    <a:pt x="106689" y="351183"/>
                  </a:lnTo>
                  <a:lnTo>
                    <a:pt x="101510" y="361502"/>
                  </a:lnTo>
                  <a:lnTo>
                    <a:pt x="73623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963478" y="5553292"/>
              <a:ext cx="31553" cy="252423"/>
            </a:xfrm>
            <a:custGeom>
              <a:avLst/>
              <a:gdLst/>
              <a:ahLst/>
              <a:cxnLst/>
              <a:rect l="0" t="0" r="0" b="0"/>
              <a:pathLst>
                <a:path w="31553" h="252423">
                  <a:moveTo>
                    <a:pt x="0" y="0"/>
                  </a:moveTo>
                  <a:lnTo>
                    <a:pt x="5583" y="16750"/>
                  </a:lnTo>
                  <a:lnTo>
                    <a:pt x="7228" y="26358"/>
                  </a:lnTo>
                  <a:lnTo>
                    <a:pt x="8324" y="37439"/>
                  </a:lnTo>
                  <a:lnTo>
                    <a:pt x="9055" y="49500"/>
                  </a:lnTo>
                  <a:lnTo>
                    <a:pt x="10711" y="61047"/>
                  </a:lnTo>
                  <a:lnTo>
                    <a:pt x="12984" y="72251"/>
                  </a:lnTo>
                  <a:lnTo>
                    <a:pt x="15668" y="83225"/>
                  </a:lnTo>
                  <a:lnTo>
                    <a:pt x="21766" y="111002"/>
                  </a:lnTo>
                  <a:lnTo>
                    <a:pt x="25028" y="126589"/>
                  </a:lnTo>
                  <a:lnTo>
                    <a:pt x="27203" y="141655"/>
                  </a:lnTo>
                  <a:lnTo>
                    <a:pt x="28653" y="156373"/>
                  </a:lnTo>
                  <a:lnTo>
                    <a:pt x="29619" y="170860"/>
                  </a:lnTo>
                  <a:lnTo>
                    <a:pt x="30264" y="185193"/>
                  </a:lnTo>
                  <a:lnTo>
                    <a:pt x="31552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037101" y="5900372"/>
              <a:ext cx="20494" cy="31554"/>
            </a:xfrm>
            <a:custGeom>
              <a:avLst/>
              <a:gdLst/>
              <a:ahLst/>
              <a:cxnLst/>
              <a:rect l="0" t="0" r="0" b="0"/>
              <a:pathLst>
                <a:path w="20494" h="31554">
                  <a:moveTo>
                    <a:pt x="0" y="0"/>
                  </a:moveTo>
                  <a:lnTo>
                    <a:pt x="5584" y="16750"/>
                  </a:lnTo>
                  <a:lnTo>
                    <a:pt x="9565" y="19347"/>
                  </a:lnTo>
                  <a:lnTo>
                    <a:pt x="14557" y="18741"/>
                  </a:lnTo>
                  <a:lnTo>
                    <a:pt x="20223" y="16000"/>
                  </a:lnTo>
                  <a:lnTo>
                    <a:pt x="20493" y="13004"/>
                  </a:lnTo>
                  <a:lnTo>
                    <a:pt x="17168" y="9838"/>
                  </a:lnTo>
                  <a:lnTo>
                    <a:pt x="11446" y="6559"/>
                  </a:lnTo>
                  <a:lnTo>
                    <a:pt x="8799" y="7878"/>
                  </a:lnTo>
                  <a:lnTo>
                    <a:pt x="8203" y="12264"/>
                  </a:lnTo>
                  <a:lnTo>
                    <a:pt x="10518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236935" y="5711056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436770" y="5643458"/>
              <a:ext cx="157764" cy="265342"/>
            </a:xfrm>
            <a:custGeom>
              <a:avLst/>
              <a:gdLst/>
              <a:ahLst/>
              <a:cxnLst/>
              <a:rect l="0" t="0" r="0" b="0"/>
              <a:pathLst>
                <a:path w="157764" h="265342">
                  <a:moveTo>
                    <a:pt x="0" y="46562"/>
                  </a:moveTo>
                  <a:lnTo>
                    <a:pt x="0" y="68896"/>
                  </a:lnTo>
                  <a:lnTo>
                    <a:pt x="1168" y="82487"/>
                  </a:lnTo>
                  <a:lnTo>
                    <a:pt x="3116" y="98558"/>
                  </a:lnTo>
                  <a:lnTo>
                    <a:pt x="8397" y="135114"/>
                  </a:lnTo>
                  <a:lnTo>
                    <a:pt x="14639" y="174734"/>
                  </a:lnTo>
                  <a:lnTo>
                    <a:pt x="16771" y="192778"/>
                  </a:lnTo>
                  <a:lnTo>
                    <a:pt x="18192" y="209482"/>
                  </a:lnTo>
                  <a:lnTo>
                    <a:pt x="19140" y="225293"/>
                  </a:lnTo>
                  <a:lnTo>
                    <a:pt x="20940" y="239339"/>
                  </a:lnTo>
                  <a:lnTo>
                    <a:pt x="23308" y="252209"/>
                  </a:lnTo>
                  <a:lnTo>
                    <a:pt x="26057" y="264295"/>
                  </a:lnTo>
                  <a:lnTo>
                    <a:pt x="26720" y="265341"/>
                  </a:lnTo>
                  <a:lnTo>
                    <a:pt x="25994" y="259026"/>
                  </a:lnTo>
                  <a:lnTo>
                    <a:pt x="24341" y="247804"/>
                  </a:lnTo>
                  <a:lnTo>
                    <a:pt x="23239" y="235649"/>
                  </a:lnTo>
                  <a:lnTo>
                    <a:pt x="22504" y="222871"/>
                  </a:lnTo>
                  <a:lnTo>
                    <a:pt x="22014" y="209678"/>
                  </a:lnTo>
                  <a:lnTo>
                    <a:pt x="20519" y="197376"/>
                  </a:lnTo>
                  <a:lnTo>
                    <a:pt x="18354" y="185669"/>
                  </a:lnTo>
                  <a:lnTo>
                    <a:pt x="15742" y="174359"/>
                  </a:lnTo>
                  <a:lnTo>
                    <a:pt x="14000" y="160975"/>
                  </a:lnTo>
                  <a:lnTo>
                    <a:pt x="12840" y="146210"/>
                  </a:lnTo>
                  <a:lnTo>
                    <a:pt x="12066" y="130523"/>
                  </a:lnTo>
                  <a:lnTo>
                    <a:pt x="10381" y="115391"/>
                  </a:lnTo>
                  <a:lnTo>
                    <a:pt x="8090" y="100628"/>
                  </a:lnTo>
                  <a:lnTo>
                    <a:pt x="5393" y="86112"/>
                  </a:lnTo>
                  <a:lnTo>
                    <a:pt x="3595" y="71760"/>
                  </a:lnTo>
                  <a:lnTo>
                    <a:pt x="2397" y="57518"/>
                  </a:lnTo>
                  <a:lnTo>
                    <a:pt x="1598" y="43348"/>
                  </a:lnTo>
                  <a:lnTo>
                    <a:pt x="2234" y="30396"/>
                  </a:lnTo>
                  <a:lnTo>
                    <a:pt x="3827" y="18256"/>
                  </a:lnTo>
                  <a:lnTo>
                    <a:pt x="6057" y="6656"/>
                  </a:lnTo>
                  <a:lnTo>
                    <a:pt x="12218" y="1260"/>
                  </a:lnTo>
                  <a:lnTo>
                    <a:pt x="21000" y="0"/>
                  </a:lnTo>
                  <a:lnTo>
                    <a:pt x="31530" y="1497"/>
                  </a:lnTo>
                  <a:lnTo>
                    <a:pt x="42055" y="4833"/>
                  </a:lnTo>
                  <a:lnTo>
                    <a:pt x="52578" y="9394"/>
                  </a:lnTo>
                  <a:lnTo>
                    <a:pt x="100239" y="33507"/>
                  </a:lnTo>
                  <a:lnTo>
                    <a:pt x="112403" y="39028"/>
                  </a:lnTo>
                  <a:lnTo>
                    <a:pt x="124017" y="43877"/>
                  </a:lnTo>
                  <a:lnTo>
                    <a:pt x="157763" y="570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741780" y="5490186"/>
              <a:ext cx="10518" cy="305011"/>
            </a:xfrm>
            <a:custGeom>
              <a:avLst/>
              <a:gdLst/>
              <a:ahLst/>
              <a:cxnLst/>
              <a:rect l="0" t="0" r="0" b="0"/>
              <a:pathLst>
                <a:path w="10518" h="305011">
                  <a:moveTo>
                    <a:pt x="0" y="0"/>
                  </a:moveTo>
                  <a:lnTo>
                    <a:pt x="5584" y="22334"/>
                  </a:lnTo>
                  <a:lnTo>
                    <a:pt x="7228" y="34756"/>
                  </a:lnTo>
                  <a:lnTo>
                    <a:pt x="8324" y="48880"/>
                  </a:lnTo>
                  <a:lnTo>
                    <a:pt x="9055" y="64140"/>
                  </a:lnTo>
                  <a:lnTo>
                    <a:pt x="9867" y="99792"/>
                  </a:lnTo>
                  <a:lnTo>
                    <a:pt x="10517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773333" y="5931925"/>
              <a:ext cx="52589" cy="31554"/>
            </a:xfrm>
            <a:custGeom>
              <a:avLst/>
              <a:gdLst/>
              <a:ahLst/>
              <a:cxnLst/>
              <a:rect l="0" t="0" r="0" b="0"/>
              <a:pathLst>
                <a:path w="52589" h="31554">
                  <a:moveTo>
                    <a:pt x="52588" y="0"/>
                  </a:moveTo>
                  <a:lnTo>
                    <a:pt x="35838" y="5583"/>
                  </a:lnTo>
                  <a:lnTo>
                    <a:pt x="33241" y="9565"/>
                  </a:lnTo>
                  <a:lnTo>
                    <a:pt x="33847" y="14557"/>
                  </a:lnTo>
                  <a:lnTo>
                    <a:pt x="36588" y="20222"/>
                  </a:lnTo>
                  <a:lnTo>
                    <a:pt x="33741" y="23999"/>
                  </a:lnTo>
                  <a:lnTo>
                    <a:pt x="27168" y="26517"/>
                  </a:lnTo>
                  <a:lnTo>
                    <a:pt x="0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31221" y="231387"/>
            <a:ext cx="723581" cy="473293"/>
            <a:chOff x="431221" y="231387"/>
            <a:chExt cx="723581" cy="473293"/>
          </a:xfrm>
        </p:grpSpPr>
        <p:sp>
          <p:nvSpPr>
            <p:cNvPr id="2" name="Freeform 1"/>
            <p:cNvSpPr/>
            <p:nvPr/>
          </p:nvSpPr>
          <p:spPr>
            <a:xfrm>
              <a:off x="431221" y="457659"/>
              <a:ext cx="410187" cy="194433"/>
            </a:xfrm>
            <a:custGeom>
              <a:avLst/>
              <a:gdLst/>
              <a:ahLst/>
              <a:cxnLst/>
              <a:rect l="0" t="0" r="0" b="0"/>
              <a:pathLst>
                <a:path w="410187" h="194433">
                  <a:moveTo>
                    <a:pt x="0" y="194432"/>
                  </a:moveTo>
                  <a:lnTo>
                    <a:pt x="5583" y="177681"/>
                  </a:lnTo>
                  <a:lnTo>
                    <a:pt x="9565" y="168073"/>
                  </a:lnTo>
                  <a:lnTo>
                    <a:pt x="14557" y="156992"/>
                  </a:lnTo>
                  <a:lnTo>
                    <a:pt x="20223" y="144931"/>
                  </a:lnTo>
                  <a:lnTo>
                    <a:pt x="26337" y="134553"/>
                  </a:lnTo>
                  <a:lnTo>
                    <a:pt x="32750" y="125297"/>
                  </a:lnTo>
                  <a:lnTo>
                    <a:pt x="39363" y="116789"/>
                  </a:lnTo>
                  <a:lnTo>
                    <a:pt x="47277" y="105274"/>
                  </a:lnTo>
                  <a:lnTo>
                    <a:pt x="89761" y="39239"/>
                  </a:lnTo>
                  <a:lnTo>
                    <a:pt x="93730" y="27864"/>
                  </a:lnTo>
                  <a:lnTo>
                    <a:pt x="95208" y="16775"/>
                  </a:lnTo>
                  <a:lnTo>
                    <a:pt x="95025" y="5877"/>
                  </a:lnTo>
                  <a:lnTo>
                    <a:pt x="92566" y="948"/>
                  </a:lnTo>
                  <a:lnTo>
                    <a:pt x="88589" y="0"/>
                  </a:lnTo>
                  <a:lnTo>
                    <a:pt x="83600" y="1705"/>
                  </a:lnTo>
                  <a:lnTo>
                    <a:pt x="77937" y="7516"/>
                  </a:lnTo>
                  <a:lnTo>
                    <a:pt x="71825" y="16065"/>
                  </a:lnTo>
                  <a:lnTo>
                    <a:pt x="65413" y="26438"/>
                  </a:lnTo>
                  <a:lnTo>
                    <a:pt x="58800" y="35691"/>
                  </a:lnTo>
                  <a:lnTo>
                    <a:pt x="52055" y="44197"/>
                  </a:lnTo>
                  <a:lnTo>
                    <a:pt x="45221" y="52205"/>
                  </a:lnTo>
                  <a:lnTo>
                    <a:pt x="40665" y="64555"/>
                  </a:lnTo>
                  <a:lnTo>
                    <a:pt x="37628" y="79800"/>
                  </a:lnTo>
                  <a:lnTo>
                    <a:pt x="35603" y="96976"/>
                  </a:lnTo>
                  <a:lnTo>
                    <a:pt x="35421" y="113100"/>
                  </a:lnTo>
                  <a:lnTo>
                    <a:pt x="36469" y="128524"/>
                  </a:lnTo>
                  <a:lnTo>
                    <a:pt x="38336" y="143482"/>
                  </a:lnTo>
                  <a:lnTo>
                    <a:pt x="43087" y="155791"/>
                  </a:lnTo>
                  <a:lnTo>
                    <a:pt x="49760" y="166334"/>
                  </a:lnTo>
                  <a:lnTo>
                    <a:pt x="57714" y="175700"/>
                  </a:lnTo>
                  <a:lnTo>
                    <a:pt x="67692" y="181944"/>
                  </a:lnTo>
                  <a:lnTo>
                    <a:pt x="79018" y="186106"/>
                  </a:lnTo>
                  <a:lnTo>
                    <a:pt x="91243" y="188881"/>
                  </a:lnTo>
                  <a:lnTo>
                    <a:pt x="102899" y="189563"/>
                  </a:lnTo>
                  <a:lnTo>
                    <a:pt x="114176" y="188849"/>
                  </a:lnTo>
                  <a:lnTo>
                    <a:pt x="125199" y="187204"/>
                  </a:lnTo>
                  <a:lnTo>
                    <a:pt x="137223" y="182601"/>
                  </a:lnTo>
                  <a:lnTo>
                    <a:pt x="149913" y="176027"/>
                  </a:lnTo>
                  <a:lnTo>
                    <a:pt x="163048" y="168138"/>
                  </a:lnTo>
                  <a:lnTo>
                    <a:pt x="176479" y="159374"/>
                  </a:lnTo>
                  <a:lnTo>
                    <a:pt x="190107" y="150024"/>
                  </a:lnTo>
                  <a:lnTo>
                    <a:pt x="203867" y="140286"/>
                  </a:lnTo>
                  <a:lnTo>
                    <a:pt x="215378" y="129119"/>
                  </a:lnTo>
                  <a:lnTo>
                    <a:pt x="225389" y="117000"/>
                  </a:lnTo>
                  <a:lnTo>
                    <a:pt x="234400" y="104246"/>
                  </a:lnTo>
                  <a:lnTo>
                    <a:pt x="241576" y="89900"/>
                  </a:lnTo>
                  <a:lnTo>
                    <a:pt x="247529" y="74493"/>
                  </a:lnTo>
                  <a:lnTo>
                    <a:pt x="252666" y="58379"/>
                  </a:lnTo>
                  <a:lnTo>
                    <a:pt x="254922" y="44130"/>
                  </a:lnTo>
                  <a:lnTo>
                    <a:pt x="255257" y="31125"/>
                  </a:lnTo>
                  <a:lnTo>
                    <a:pt x="254312" y="18949"/>
                  </a:lnTo>
                  <a:lnTo>
                    <a:pt x="256020" y="15506"/>
                  </a:lnTo>
                  <a:lnTo>
                    <a:pt x="259495" y="17886"/>
                  </a:lnTo>
                  <a:lnTo>
                    <a:pt x="287450" y="55291"/>
                  </a:lnTo>
                  <a:lnTo>
                    <a:pt x="295641" y="65444"/>
                  </a:lnTo>
                  <a:lnTo>
                    <a:pt x="303438" y="74550"/>
                  </a:lnTo>
                  <a:lnTo>
                    <a:pt x="310974" y="82958"/>
                  </a:lnTo>
                  <a:lnTo>
                    <a:pt x="328696" y="101649"/>
                  </a:lnTo>
                  <a:lnTo>
                    <a:pt x="338330" y="111541"/>
                  </a:lnTo>
                  <a:lnTo>
                    <a:pt x="349427" y="119305"/>
                  </a:lnTo>
                  <a:lnTo>
                    <a:pt x="361500" y="125649"/>
                  </a:lnTo>
                  <a:lnTo>
                    <a:pt x="410186" y="1418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683643" y="420703"/>
              <a:ext cx="157765" cy="231389"/>
            </a:xfrm>
            <a:custGeom>
              <a:avLst/>
              <a:gdLst/>
              <a:ahLst/>
              <a:cxnLst/>
              <a:rect l="0" t="0" r="0" b="0"/>
              <a:pathLst>
                <a:path w="157765" h="231389">
                  <a:moveTo>
                    <a:pt x="157764" y="0"/>
                  </a:moveTo>
                  <a:lnTo>
                    <a:pt x="146597" y="16751"/>
                  </a:lnTo>
                  <a:lnTo>
                    <a:pt x="139802" y="25191"/>
                  </a:lnTo>
                  <a:lnTo>
                    <a:pt x="131766" y="34323"/>
                  </a:lnTo>
                  <a:lnTo>
                    <a:pt x="122903" y="43918"/>
                  </a:lnTo>
                  <a:lnTo>
                    <a:pt x="114657" y="53820"/>
                  </a:lnTo>
                  <a:lnTo>
                    <a:pt x="106822" y="63927"/>
                  </a:lnTo>
                  <a:lnTo>
                    <a:pt x="99262" y="74171"/>
                  </a:lnTo>
                  <a:lnTo>
                    <a:pt x="84629" y="94902"/>
                  </a:lnTo>
                  <a:lnTo>
                    <a:pt x="77455" y="105339"/>
                  </a:lnTo>
                  <a:lnTo>
                    <a:pt x="71503" y="115802"/>
                  </a:lnTo>
                  <a:lnTo>
                    <a:pt x="66367" y="126284"/>
                  </a:lnTo>
                  <a:lnTo>
                    <a:pt x="61774" y="136777"/>
                  </a:lnTo>
                  <a:lnTo>
                    <a:pt x="55206" y="146110"/>
                  </a:lnTo>
                  <a:lnTo>
                    <a:pt x="47322" y="154669"/>
                  </a:lnTo>
                  <a:lnTo>
                    <a:pt x="38560" y="162713"/>
                  </a:lnTo>
                  <a:lnTo>
                    <a:pt x="31550" y="171581"/>
                  </a:lnTo>
                  <a:lnTo>
                    <a:pt x="25708" y="180999"/>
                  </a:lnTo>
                  <a:lnTo>
                    <a:pt x="0" y="2313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88654" y="588985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10517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30724" y="231387"/>
              <a:ext cx="124078" cy="473293"/>
            </a:xfrm>
            <a:custGeom>
              <a:avLst/>
              <a:gdLst/>
              <a:ahLst/>
              <a:cxnLst/>
              <a:rect l="0" t="0" r="0" b="0"/>
              <a:pathLst>
                <a:path w="124078" h="473293">
                  <a:moveTo>
                    <a:pt x="0" y="0"/>
                  </a:moveTo>
                  <a:lnTo>
                    <a:pt x="11167" y="22333"/>
                  </a:lnTo>
                  <a:lnTo>
                    <a:pt x="17962" y="32418"/>
                  </a:lnTo>
                  <a:lnTo>
                    <a:pt x="25998" y="42647"/>
                  </a:lnTo>
                  <a:lnTo>
                    <a:pt x="34862" y="52972"/>
                  </a:lnTo>
                  <a:lnTo>
                    <a:pt x="43108" y="62193"/>
                  </a:lnTo>
                  <a:lnTo>
                    <a:pt x="58503" y="78671"/>
                  </a:lnTo>
                  <a:lnTo>
                    <a:pt x="65880" y="87506"/>
                  </a:lnTo>
                  <a:lnTo>
                    <a:pt x="73136" y="96902"/>
                  </a:lnTo>
                  <a:lnTo>
                    <a:pt x="80310" y="106671"/>
                  </a:lnTo>
                  <a:lnTo>
                    <a:pt x="86261" y="117859"/>
                  </a:lnTo>
                  <a:lnTo>
                    <a:pt x="91398" y="129992"/>
                  </a:lnTo>
                  <a:lnTo>
                    <a:pt x="104210" y="166285"/>
                  </a:lnTo>
                  <a:lnTo>
                    <a:pt x="108038" y="177468"/>
                  </a:lnTo>
                  <a:lnTo>
                    <a:pt x="111758" y="189598"/>
                  </a:lnTo>
                  <a:lnTo>
                    <a:pt x="119009" y="215541"/>
                  </a:lnTo>
                  <a:lnTo>
                    <a:pt x="121410" y="232509"/>
                  </a:lnTo>
                  <a:lnTo>
                    <a:pt x="123010" y="252002"/>
                  </a:lnTo>
                  <a:lnTo>
                    <a:pt x="124077" y="273177"/>
                  </a:lnTo>
                  <a:lnTo>
                    <a:pt x="123620" y="291968"/>
                  </a:lnTo>
                  <a:lnTo>
                    <a:pt x="122147" y="309170"/>
                  </a:lnTo>
                  <a:lnTo>
                    <a:pt x="119996" y="325313"/>
                  </a:lnTo>
                  <a:lnTo>
                    <a:pt x="116224" y="339580"/>
                  </a:lnTo>
                  <a:lnTo>
                    <a:pt x="111373" y="352598"/>
                  </a:lnTo>
                  <a:lnTo>
                    <a:pt x="105801" y="364782"/>
                  </a:lnTo>
                  <a:lnTo>
                    <a:pt x="100919" y="376411"/>
                  </a:lnTo>
                  <a:lnTo>
                    <a:pt x="96495" y="387669"/>
                  </a:lnTo>
                  <a:lnTo>
                    <a:pt x="92377" y="398681"/>
                  </a:lnTo>
                  <a:lnTo>
                    <a:pt x="87294" y="410696"/>
                  </a:lnTo>
                  <a:lnTo>
                    <a:pt x="81569" y="423381"/>
                  </a:lnTo>
                  <a:lnTo>
                    <a:pt x="52588" y="4732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661780" y="273457"/>
            <a:ext cx="7446461" cy="925550"/>
            <a:chOff x="1661780" y="273457"/>
            <a:chExt cx="7446461" cy="925550"/>
          </a:xfrm>
        </p:grpSpPr>
        <p:sp>
          <p:nvSpPr>
            <p:cNvPr id="7" name="Freeform 6"/>
            <p:cNvSpPr/>
            <p:nvPr/>
          </p:nvSpPr>
          <p:spPr>
            <a:xfrm>
              <a:off x="1693333" y="357598"/>
              <a:ext cx="31554" cy="336564"/>
            </a:xfrm>
            <a:custGeom>
              <a:avLst/>
              <a:gdLst/>
              <a:ahLst/>
              <a:cxnLst/>
              <a:rect l="0" t="0" r="0" b="0"/>
              <a:pathLst>
                <a:path w="31554" h="336564">
                  <a:moveTo>
                    <a:pt x="31553" y="0"/>
                  </a:moveTo>
                  <a:lnTo>
                    <a:pt x="31553" y="27917"/>
                  </a:lnTo>
                  <a:lnTo>
                    <a:pt x="30384" y="39646"/>
                  </a:lnTo>
                  <a:lnTo>
                    <a:pt x="28436" y="50972"/>
                  </a:lnTo>
                  <a:lnTo>
                    <a:pt x="25969" y="62028"/>
                  </a:lnTo>
                  <a:lnTo>
                    <a:pt x="24324" y="75242"/>
                  </a:lnTo>
                  <a:lnTo>
                    <a:pt x="23228" y="89895"/>
                  </a:lnTo>
                  <a:lnTo>
                    <a:pt x="22497" y="105506"/>
                  </a:lnTo>
                  <a:lnTo>
                    <a:pt x="20841" y="119419"/>
                  </a:lnTo>
                  <a:lnTo>
                    <a:pt x="18569" y="132201"/>
                  </a:lnTo>
                  <a:lnTo>
                    <a:pt x="15885" y="144228"/>
                  </a:lnTo>
                  <a:lnTo>
                    <a:pt x="12927" y="155751"/>
                  </a:lnTo>
                  <a:lnTo>
                    <a:pt x="9787" y="166940"/>
                  </a:lnTo>
                  <a:lnTo>
                    <a:pt x="6524" y="177905"/>
                  </a:lnTo>
                  <a:lnTo>
                    <a:pt x="4350" y="192226"/>
                  </a:lnTo>
                  <a:lnTo>
                    <a:pt x="2900" y="208786"/>
                  </a:lnTo>
                  <a:lnTo>
                    <a:pt x="1933" y="226837"/>
                  </a:lnTo>
                  <a:lnTo>
                    <a:pt x="859" y="259359"/>
                  </a:lnTo>
                  <a:lnTo>
                    <a:pt x="0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61780" y="336563"/>
              <a:ext cx="220871" cy="10518"/>
            </a:xfrm>
            <a:custGeom>
              <a:avLst/>
              <a:gdLst/>
              <a:ahLst/>
              <a:cxnLst/>
              <a:rect l="0" t="0" r="0" b="0"/>
              <a:pathLst>
                <a:path w="220871" h="10518">
                  <a:moveTo>
                    <a:pt x="0" y="0"/>
                  </a:moveTo>
                  <a:lnTo>
                    <a:pt x="27917" y="5583"/>
                  </a:lnTo>
                  <a:lnTo>
                    <a:pt x="40815" y="7228"/>
                  </a:lnTo>
                  <a:lnTo>
                    <a:pt x="54089" y="8324"/>
                  </a:lnTo>
                  <a:lnTo>
                    <a:pt x="67612" y="9055"/>
                  </a:lnTo>
                  <a:lnTo>
                    <a:pt x="98219" y="9867"/>
                  </a:lnTo>
                  <a:lnTo>
                    <a:pt x="22087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72298" y="515362"/>
              <a:ext cx="157765" cy="1"/>
            </a:xfrm>
            <a:custGeom>
              <a:avLst/>
              <a:gdLst/>
              <a:ahLst/>
              <a:cxnLst/>
              <a:rect l="0" t="0" r="0" b="0"/>
              <a:pathLst>
                <a:path w="157765" h="1">
                  <a:moveTo>
                    <a:pt x="0" y="0"/>
                  </a:move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98881" y="473291"/>
              <a:ext cx="99463" cy="177811"/>
            </a:xfrm>
            <a:custGeom>
              <a:avLst/>
              <a:gdLst/>
              <a:ahLst/>
              <a:cxnLst/>
              <a:rect l="0" t="0" r="0" b="0"/>
              <a:pathLst>
                <a:path w="99463" h="177811">
                  <a:moveTo>
                    <a:pt x="15321" y="0"/>
                  </a:moveTo>
                  <a:lnTo>
                    <a:pt x="15321" y="33501"/>
                  </a:lnTo>
                  <a:lnTo>
                    <a:pt x="16490" y="49212"/>
                  </a:lnTo>
                  <a:lnTo>
                    <a:pt x="18438" y="65530"/>
                  </a:lnTo>
                  <a:lnTo>
                    <a:pt x="20905" y="82251"/>
                  </a:lnTo>
                  <a:lnTo>
                    <a:pt x="22549" y="98073"/>
                  </a:lnTo>
                  <a:lnTo>
                    <a:pt x="23646" y="113296"/>
                  </a:lnTo>
                  <a:lnTo>
                    <a:pt x="24377" y="128119"/>
                  </a:lnTo>
                  <a:lnTo>
                    <a:pt x="25189" y="157054"/>
                  </a:lnTo>
                  <a:lnTo>
                    <a:pt x="25406" y="171314"/>
                  </a:lnTo>
                  <a:lnTo>
                    <a:pt x="24382" y="177315"/>
                  </a:lnTo>
                  <a:lnTo>
                    <a:pt x="22530" y="177810"/>
                  </a:lnTo>
                  <a:lnTo>
                    <a:pt x="20127" y="174634"/>
                  </a:lnTo>
                  <a:lnTo>
                    <a:pt x="17357" y="167842"/>
                  </a:lnTo>
                  <a:lnTo>
                    <a:pt x="14341" y="158640"/>
                  </a:lnTo>
                  <a:lnTo>
                    <a:pt x="11162" y="147830"/>
                  </a:lnTo>
                  <a:lnTo>
                    <a:pt x="7874" y="134781"/>
                  </a:lnTo>
                  <a:lnTo>
                    <a:pt x="1104" y="104700"/>
                  </a:lnTo>
                  <a:lnTo>
                    <a:pt x="0" y="90835"/>
                  </a:lnTo>
                  <a:lnTo>
                    <a:pt x="433" y="78086"/>
                  </a:lnTo>
                  <a:lnTo>
                    <a:pt x="1890" y="66081"/>
                  </a:lnTo>
                  <a:lnTo>
                    <a:pt x="5198" y="55741"/>
                  </a:lnTo>
                  <a:lnTo>
                    <a:pt x="9741" y="46509"/>
                  </a:lnTo>
                  <a:lnTo>
                    <a:pt x="15107" y="38018"/>
                  </a:lnTo>
                  <a:lnTo>
                    <a:pt x="22190" y="30020"/>
                  </a:lnTo>
                  <a:lnTo>
                    <a:pt x="30418" y="22351"/>
                  </a:lnTo>
                  <a:lnTo>
                    <a:pt x="39409" y="14901"/>
                  </a:lnTo>
                  <a:lnTo>
                    <a:pt x="50078" y="11103"/>
                  </a:lnTo>
                  <a:lnTo>
                    <a:pt x="61865" y="9739"/>
                  </a:lnTo>
                  <a:lnTo>
                    <a:pt x="99462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67170" y="473291"/>
              <a:ext cx="95198" cy="168193"/>
            </a:xfrm>
            <a:custGeom>
              <a:avLst/>
              <a:gdLst/>
              <a:ahLst/>
              <a:cxnLst/>
              <a:rect l="0" t="0" r="0" b="0"/>
              <a:pathLst>
                <a:path w="95198" h="168193">
                  <a:moveTo>
                    <a:pt x="25832" y="0"/>
                  </a:moveTo>
                  <a:lnTo>
                    <a:pt x="20248" y="22334"/>
                  </a:lnTo>
                  <a:lnTo>
                    <a:pt x="17435" y="32419"/>
                  </a:lnTo>
                  <a:lnTo>
                    <a:pt x="11193" y="52973"/>
                  </a:lnTo>
                  <a:lnTo>
                    <a:pt x="7892" y="65700"/>
                  </a:lnTo>
                  <a:lnTo>
                    <a:pt x="1108" y="95422"/>
                  </a:lnTo>
                  <a:lnTo>
                    <a:pt x="0" y="109191"/>
                  </a:lnTo>
                  <a:lnTo>
                    <a:pt x="430" y="121876"/>
                  </a:lnTo>
                  <a:lnTo>
                    <a:pt x="1886" y="133839"/>
                  </a:lnTo>
                  <a:lnTo>
                    <a:pt x="5193" y="144151"/>
                  </a:lnTo>
                  <a:lnTo>
                    <a:pt x="9735" y="153364"/>
                  </a:lnTo>
                  <a:lnTo>
                    <a:pt x="15101" y="161842"/>
                  </a:lnTo>
                  <a:lnTo>
                    <a:pt x="22184" y="166326"/>
                  </a:lnTo>
                  <a:lnTo>
                    <a:pt x="30411" y="168147"/>
                  </a:lnTo>
                  <a:lnTo>
                    <a:pt x="39402" y="168192"/>
                  </a:lnTo>
                  <a:lnTo>
                    <a:pt x="47734" y="164716"/>
                  </a:lnTo>
                  <a:lnTo>
                    <a:pt x="55625" y="158893"/>
                  </a:lnTo>
                  <a:lnTo>
                    <a:pt x="63223" y="151505"/>
                  </a:lnTo>
                  <a:lnTo>
                    <a:pt x="70626" y="143074"/>
                  </a:lnTo>
                  <a:lnTo>
                    <a:pt x="77898" y="133947"/>
                  </a:lnTo>
                  <a:lnTo>
                    <a:pt x="85084" y="124357"/>
                  </a:lnTo>
                  <a:lnTo>
                    <a:pt x="89874" y="113289"/>
                  </a:lnTo>
                  <a:lnTo>
                    <a:pt x="93068" y="101236"/>
                  </a:lnTo>
                  <a:lnTo>
                    <a:pt x="95197" y="88526"/>
                  </a:lnTo>
                  <a:lnTo>
                    <a:pt x="94279" y="76547"/>
                  </a:lnTo>
                  <a:lnTo>
                    <a:pt x="91330" y="65055"/>
                  </a:lnTo>
                  <a:lnTo>
                    <a:pt x="87026" y="53888"/>
                  </a:lnTo>
                  <a:lnTo>
                    <a:pt x="81820" y="44106"/>
                  </a:lnTo>
                  <a:lnTo>
                    <a:pt x="76012" y="35247"/>
                  </a:lnTo>
                  <a:lnTo>
                    <a:pt x="69803" y="27004"/>
                  </a:lnTo>
                  <a:lnTo>
                    <a:pt x="62157" y="20340"/>
                  </a:lnTo>
                  <a:lnTo>
                    <a:pt x="53555" y="14729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21070" y="452256"/>
              <a:ext cx="173958" cy="172718"/>
            </a:xfrm>
            <a:custGeom>
              <a:avLst/>
              <a:gdLst/>
              <a:ahLst/>
              <a:cxnLst/>
              <a:rect l="0" t="0" r="0" b="0"/>
              <a:pathLst>
                <a:path w="173958" h="172718">
                  <a:moveTo>
                    <a:pt x="8660" y="0"/>
                  </a:moveTo>
                  <a:lnTo>
                    <a:pt x="14244" y="22334"/>
                  </a:lnTo>
                  <a:lnTo>
                    <a:pt x="15889" y="35925"/>
                  </a:lnTo>
                  <a:lnTo>
                    <a:pt x="16985" y="51997"/>
                  </a:lnTo>
                  <a:lnTo>
                    <a:pt x="17716" y="69723"/>
                  </a:lnTo>
                  <a:lnTo>
                    <a:pt x="17035" y="87384"/>
                  </a:lnTo>
                  <a:lnTo>
                    <a:pt x="15412" y="105001"/>
                  </a:lnTo>
                  <a:lnTo>
                    <a:pt x="13161" y="122589"/>
                  </a:lnTo>
                  <a:lnTo>
                    <a:pt x="10493" y="138988"/>
                  </a:lnTo>
                  <a:lnTo>
                    <a:pt x="7545" y="154596"/>
                  </a:lnTo>
                  <a:lnTo>
                    <a:pt x="4411" y="169675"/>
                  </a:lnTo>
                  <a:lnTo>
                    <a:pt x="2321" y="172717"/>
                  </a:lnTo>
                  <a:lnTo>
                    <a:pt x="929" y="167733"/>
                  </a:lnTo>
                  <a:lnTo>
                    <a:pt x="0" y="157398"/>
                  </a:lnTo>
                  <a:lnTo>
                    <a:pt x="550" y="143497"/>
                  </a:lnTo>
                  <a:lnTo>
                    <a:pt x="2084" y="127217"/>
                  </a:lnTo>
                  <a:lnTo>
                    <a:pt x="4277" y="109353"/>
                  </a:lnTo>
                  <a:lnTo>
                    <a:pt x="8075" y="92768"/>
                  </a:lnTo>
                  <a:lnTo>
                    <a:pt x="12945" y="77038"/>
                  </a:lnTo>
                  <a:lnTo>
                    <a:pt x="18528" y="61876"/>
                  </a:lnTo>
                  <a:lnTo>
                    <a:pt x="24588" y="49431"/>
                  </a:lnTo>
                  <a:lnTo>
                    <a:pt x="30965" y="38797"/>
                  </a:lnTo>
                  <a:lnTo>
                    <a:pt x="37554" y="29371"/>
                  </a:lnTo>
                  <a:lnTo>
                    <a:pt x="45452" y="24255"/>
                  </a:lnTo>
                  <a:lnTo>
                    <a:pt x="54223" y="22013"/>
                  </a:lnTo>
                  <a:lnTo>
                    <a:pt x="63577" y="21687"/>
                  </a:lnTo>
                  <a:lnTo>
                    <a:pt x="69812" y="26145"/>
                  </a:lnTo>
                  <a:lnTo>
                    <a:pt x="73969" y="33790"/>
                  </a:lnTo>
                  <a:lnTo>
                    <a:pt x="76741" y="43562"/>
                  </a:lnTo>
                  <a:lnTo>
                    <a:pt x="82936" y="63769"/>
                  </a:lnTo>
                  <a:lnTo>
                    <a:pt x="86225" y="74065"/>
                  </a:lnTo>
                  <a:lnTo>
                    <a:pt x="88417" y="85604"/>
                  </a:lnTo>
                  <a:lnTo>
                    <a:pt x="89878" y="97971"/>
                  </a:lnTo>
                  <a:lnTo>
                    <a:pt x="90853" y="110891"/>
                  </a:lnTo>
                  <a:lnTo>
                    <a:pt x="91502" y="124178"/>
                  </a:lnTo>
                  <a:lnTo>
                    <a:pt x="92224" y="151407"/>
                  </a:lnTo>
                  <a:lnTo>
                    <a:pt x="91248" y="157032"/>
                  </a:lnTo>
                  <a:lnTo>
                    <a:pt x="89428" y="157276"/>
                  </a:lnTo>
                  <a:lnTo>
                    <a:pt x="87047" y="153933"/>
                  </a:lnTo>
                  <a:lnTo>
                    <a:pt x="87796" y="145861"/>
                  </a:lnTo>
                  <a:lnTo>
                    <a:pt x="90633" y="134637"/>
                  </a:lnTo>
                  <a:lnTo>
                    <a:pt x="94862" y="121311"/>
                  </a:lnTo>
                  <a:lnTo>
                    <a:pt x="100018" y="106584"/>
                  </a:lnTo>
                  <a:lnTo>
                    <a:pt x="121971" y="47196"/>
                  </a:lnTo>
                  <a:lnTo>
                    <a:pt x="126271" y="34970"/>
                  </a:lnTo>
                  <a:lnTo>
                    <a:pt x="132644" y="27988"/>
                  </a:lnTo>
                  <a:lnTo>
                    <a:pt x="140398" y="24502"/>
                  </a:lnTo>
                  <a:lnTo>
                    <a:pt x="149073" y="23346"/>
                  </a:lnTo>
                  <a:lnTo>
                    <a:pt x="156026" y="26082"/>
                  </a:lnTo>
                  <a:lnTo>
                    <a:pt x="161829" y="31412"/>
                  </a:lnTo>
                  <a:lnTo>
                    <a:pt x="166867" y="38470"/>
                  </a:lnTo>
                  <a:lnTo>
                    <a:pt x="170225" y="47851"/>
                  </a:lnTo>
                  <a:lnTo>
                    <a:pt x="172464" y="58779"/>
                  </a:lnTo>
                  <a:lnTo>
                    <a:pt x="173957" y="70739"/>
                  </a:lnTo>
                  <a:lnTo>
                    <a:pt x="173783" y="82218"/>
                  </a:lnTo>
                  <a:lnTo>
                    <a:pt x="172499" y="93377"/>
                  </a:lnTo>
                  <a:lnTo>
                    <a:pt x="166424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58686" y="456714"/>
              <a:ext cx="170549" cy="181357"/>
            </a:xfrm>
            <a:custGeom>
              <a:avLst/>
              <a:gdLst/>
              <a:ahLst/>
              <a:cxnLst/>
              <a:rect l="0" t="0" r="0" b="0"/>
              <a:pathLst>
                <a:path w="170549" h="181357">
                  <a:moveTo>
                    <a:pt x="170548" y="6060"/>
                  </a:moveTo>
                  <a:lnTo>
                    <a:pt x="153797" y="476"/>
                  </a:lnTo>
                  <a:lnTo>
                    <a:pt x="145357" y="0"/>
                  </a:lnTo>
                  <a:lnTo>
                    <a:pt x="136224" y="852"/>
                  </a:lnTo>
                  <a:lnTo>
                    <a:pt x="126630" y="2588"/>
                  </a:lnTo>
                  <a:lnTo>
                    <a:pt x="115560" y="8420"/>
                  </a:lnTo>
                  <a:lnTo>
                    <a:pt x="103505" y="16982"/>
                  </a:lnTo>
                  <a:lnTo>
                    <a:pt x="90794" y="27365"/>
                  </a:lnTo>
                  <a:lnTo>
                    <a:pt x="78814" y="36624"/>
                  </a:lnTo>
                  <a:lnTo>
                    <a:pt x="67321" y="45134"/>
                  </a:lnTo>
                  <a:lnTo>
                    <a:pt x="56154" y="53144"/>
                  </a:lnTo>
                  <a:lnTo>
                    <a:pt x="47540" y="61991"/>
                  </a:lnTo>
                  <a:lnTo>
                    <a:pt x="40629" y="71394"/>
                  </a:lnTo>
                  <a:lnTo>
                    <a:pt x="34853" y="81169"/>
                  </a:lnTo>
                  <a:lnTo>
                    <a:pt x="22203" y="101379"/>
                  </a:lnTo>
                  <a:lnTo>
                    <a:pt x="15557" y="111676"/>
                  </a:lnTo>
                  <a:lnTo>
                    <a:pt x="9958" y="123216"/>
                  </a:lnTo>
                  <a:lnTo>
                    <a:pt x="5057" y="135583"/>
                  </a:lnTo>
                  <a:lnTo>
                    <a:pt x="621" y="148502"/>
                  </a:lnTo>
                  <a:lnTo>
                    <a:pt x="0" y="159453"/>
                  </a:lnTo>
                  <a:lnTo>
                    <a:pt x="1924" y="169090"/>
                  </a:lnTo>
                  <a:lnTo>
                    <a:pt x="5544" y="177852"/>
                  </a:lnTo>
                  <a:lnTo>
                    <a:pt x="10294" y="181356"/>
                  </a:lnTo>
                  <a:lnTo>
                    <a:pt x="15799" y="181355"/>
                  </a:lnTo>
                  <a:lnTo>
                    <a:pt x="21805" y="179017"/>
                  </a:lnTo>
                  <a:lnTo>
                    <a:pt x="28147" y="175121"/>
                  </a:lnTo>
                  <a:lnTo>
                    <a:pt x="34712" y="170187"/>
                  </a:lnTo>
                  <a:lnTo>
                    <a:pt x="41426" y="164560"/>
                  </a:lnTo>
                  <a:lnTo>
                    <a:pt x="49408" y="156134"/>
                  </a:lnTo>
                  <a:lnTo>
                    <a:pt x="58235" y="145843"/>
                  </a:lnTo>
                  <a:lnTo>
                    <a:pt x="67625" y="134307"/>
                  </a:lnTo>
                  <a:lnTo>
                    <a:pt x="76223" y="124279"/>
                  </a:lnTo>
                  <a:lnTo>
                    <a:pt x="84292" y="115257"/>
                  </a:lnTo>
                  <a:lnTo>
                    <a:pt x="92009" y="106905"/>
                  </a:lnTo>
                  <a:lnTo>
                    <a:pt x="98322" y="97831"/>
                  </a:lnTo>
                  <a:lnTo>
                    <a:pt x="103699" y="88276"/>
                  </a:lnTo>
                  <a:lnTo>
                    <a:pt x="108453" y="78400"/>
                  </a:lnTo>
                  <a:lnTo>
                    <a:pt x="112790" y="75322"/>
                  </a:lnTo>
                  <a:lnTo>
                    <a:pt x="116850" y="76775"/>
                  </a:lnTo>
                  <a:lnTo>
                    <a:pt x="120726" y="81251"/>
                  </a:lnTo>
                  <a:lnTo>
                    <a:pt x="125647" y="88908"/>
                  </a:lnTo>
                  <a:lnTo>
                    <a:pt x="131265" y="98688"/>
                  </a:lnTo>
                  <a:lnTo>
                    <a:pt x="170548" y="1427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155279" y="462774"/>
              <a:ext cx="10519" cy="378634"/>
            </a:xfrm>
            <a:custGeom>
              <a:avLst/>
              <a:gdLst/>
              <a:ahLst/>
              <a:cxnLst/>
              <a:rect l="0" t="0" r="0" b="0"/>
              <a:pathLst>
                <a:path w="10519" h="378634">
                  <a:moveTo>
                    <a:pt x="0" y="0"/>
                  </a:moveTo>
                  <a:lnTo>
                    <a:pt x="0" y="58556"/>
                  </a:lnTo>
                  <a:lnTo>
                    <a:pt x="1169" y="71759"/>
                  </a:lnTo>
                  <a:lnTo>
                    <a:pt x="3116" y="85235"/>
                  </a:lnTo>
                  <a:lnTo>
                    <a:pt x="5584" y="98894"/>
                  </a:lnTo>
                  <a:lnTo>
                    <a:pt x="7228" y="112674"/>
                  </a:lnTo>
                  <a:lnTo>
                    <a:pt x="8325" y="126535"/>
                  </a:lnTo>
                  <a:lnTo>
                    <a:pt x="9056" y="140451"/>
                  </a:lnTo>
                  <a:lnTo>
                    <a:pt x="9868" y="171494"/>
                  </a:lnTo>
                  <a:lnTo>
                    <a:pt x="10518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71138" y="435679"/>
              <a:ext cx="190267" cy="153307"/>
            </a:xfrm>
            <a:custGeom>
              <a:avLst/>
              <a:gdLst/>
              <a:ahLst/>
              <a:cxnLst/>
              <a:rect l="0" t="0" r="0" b="0"/>
              <a:pathLst>
                <a:path w="190267" h="153307">
                  <a:moveTo>
                    <a:pt x="0" y="6060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37439" y="851"/>
                  </a:lnTo>
                  <a:lnTo>
                    <a:pt x="49501" y="2587"/>
                  </a:lnTo>
                  <a:lnTo>
                    <a:pt x="61048" y="4913"/>
                  </a:lnTo>
                  <a:lnTo>
                    <a:pt x="72251" y="7633"/>
                  </a:lnTo>
                  <a:lnTo>
                    <a:pt x="83226" y="10614"/>
                  </a:lnTo>
                  <a:lnTo>
                    <a:pt x="92880" y="14939"/>
                  </a:lnTo>
                  <a:lnTo>
                    <a:pt x="101653" y="20160"/>
                  </a:lnTo>
                  <a:lnTo>
                    <a:pt x="109840" y="25977"/>
                  </a:lnTo>
                  <a:lnTo>
                    <a:pt x="118803" y="31024"/>
                  </a:lnTo>
                  <a:lnTo>
                    <a:pt x="128284" y="35558"/>
                  </a:lnTo>
                  <a:lnTo>
                    <a:pt x="138111" y="39748"/>
                  </a:lnTo>
                  <a:lnTo>
                    <a:pt x="146999" y="44880"/>
                  </a:lnTo>
                  <a:lnTo>
                    <a:pt x="155262" y="50638"/>
                  </a:lnTo>
                  <a:lnTo>
                    <a:pt x="163108" y="56813"/>
                  </a:lnTo>
                  <a:lnTo>
                    <a:pt x="170675" y="64437"/>
                  </a:lnTo>
                  <a:lnTo>
                    <a:pt x="178058" y="73025"/>
                  </a:lnTo>
                  <a:lnTo>
                    <a:pt x="185317" y="82256"/>
                  </a:lnTo>
                  <a:lnTo>
                    <a:pt x="188987" y="93084"/>
                  </a:lnTo>
                  <a:lnTo>
                    <a:pt x="190266" y="104978"/>
                  </a:lnTo>
                  <a:lnTo>
                    <a:pt x="189950" y="117581"/>
                  </a:lnTo>
                  <a:lnTo>
                    <a:pt x="186233" y="127152"/>
                  </a:lnTo>
                  <a:lnTo>
                    <a:pt x="180249" y="134702"/>
                  </a:lnTo>
                  <a:lnTo>
                    <a:pt x="172754" y="140903"/>
                  </a:lnTo>
                  <a:lnTo>
                    <a:pt x="161915" y="145037"/>
                  </a:lnTo>
                  <a:lnTo>
                    <a:pt x="148845" y="147794"/>
                  </a:lnTo>
                  <a:lnTo>
                    <a:pt x="84141" y="1533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44596" y="473291"/>
              <a:ext cx="117440" cy="138206"/>
            </a:xfrm>
            <a:custGeom>
              <a:avLst/>
              <a:gdLst/>
              <a:ahLst/>
              <a:cxnLst/>
              <a:rect l="0" t="0" r="0" b="0"/>
              <a:pathLst>
                <a:path w="117440" h="138206">
                  <a:moveTo>
                    <a:pt x="21035" y="10518"/>
                  </a:moveTo>
                  <a:lnTo>
                    <a:pt x="15451" y="27268"/>
                  </a:lnTo>
                  <a:lnTo>
                    <a:pt x="12638" y="38046"/>
                  </a:lnTo>
                  <a:lnTo>
                    <a:pt x="6396" y="65602"/>
                  </a:lnTo>
                  <a:lnTo>
                    <a:pt x="4264" y="79962"/>
                  </a:lnTo>
                  <a:lnTo>
                    <a:pt x="2843" y="94210"/>
                  </a:lnTo>
                  <a:lnTo>
                    <a:pt x="1895" y="108383"/>
                  </a:lnTo>
                  <a:lnTo>
                    <a:pt x="4769" y="119000"/>
                  </a:lnTo>
                  <a:lnTo>
                    <a:pt x="10191" y="127247"/>
                  </a:lnTo>
                  <a:lnTo>
                    <a:pt x="17311" y="133914"/>
                  </a:lnTo>
                  <a:lnTo>
                    <a:pt x="25564" y="137190"/>
                  </a:lnTo>
                  <a:lnTo>
                    <a:pt x="34572" y="138205"/>
                  </a:lnTo>
                  <a:lnTo>
                    <a:pt x="44083" y="137713"/>
                  </a:lnTo>
                  <a:lnTo>
                    <a:pt x="53930" y="135048"/>
                  </a:lnTo>
                  <a:lnTo>
                    <a:pt x="64000" y="130934"/>
                  </a:lnTo>
                  <a:lnTo>
                    <a:pt x="74220" y="125854"/>
                  </a:lnTo>
                  <a:lnTo>
                    <a:pt x="83370" y="118961"/>
                  </a:lnTo>
                  <a:lnTo>
                    <a:pt x="91807" y="110861"/>
                  </a:lnTo>
                  <a:lnTo>
                    <a:pt x="99769" y="101954"/>
                  </a:lnTo>
                  <a:lnTo>
                    <a:pt x="106246" y="91342"/>
                  </a:lnTo>
                  <a:lnTo>
                    <a:pt x="111732" y="79593"/>
                  </a:lnTo>
                  <a:lnTo>
                    <a:pt x="116559" y="67085"/>
                  </a:lnTo>
                  <a:lnTo>
                    <a:pt x="117439" y="55241"/>
                  </a:lnTo>
                  <a:lnTo>
                    <a:pt x="115688" y="43839"/>
                  </a:lnTo>
                  <a:lnTo>
                    <a:pt x="112184" y="32732"/>
                  </a:lnTo>
                  <a:lnTo>
                    <a:pt x="105174" y="24159"/>
                  </a:lnTo>
                  <a:lnTo>
                    <a:pt x="95825" y="17275"/>
                  </a:lnTo>
                  <a:lnTo>
                    <a:pt x="84919" y="11517"/>
                  </a:lnTo>
                  <a:lnTo>
                    <a:pt x="72973" y="7678"/>
                  </a:lnTo>
                  <a:lnTo>
                    <a:pt x="60335" y="5119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78451" y="491901"/>
              <a:ext cx="119917" cy="122491"/>
            </a:xfrm>
            <a:custGeom>
              <a:avLst/>
              <a:gdLst/>
              <a:ahLst/>
              <a:cxnLst/>
              <a:rect l="0" t="0" r="0" b="0"/>
              <a:pathLst>
                <a:path w="119917" h="122491">
                  <a:moveTo>
                    <a:pt x="55461" y="12943"/>
                  </a:moveTo>
                  <a:lnTo>
                    <a:pt x="20600" y="47805"/>
                  </a:lnTo>
                  <a:lnTo>
                    <a:pt x="13523" y="57219"/>
                  </a:lnTo>
                  <a:lnTo>
                    <a:pt x="7636" y="67002"/>
                  </a:lnTo>
                  <a:lnTo>
                    <a:pt x="2543" y="77029"/>
                  </a:lnTo>
                  <a:lnTo>
                    <a:pt x="316" y="87220"/>
                  </a:lnTo>
                  <a:lnTo>
                    <a:pt x="0" y="97520"/>
                  </a:lnTo>
                  <a:lnTo>
                    <a:pt x="958" y="107892"/>
                  </a:lnTo>
                  <a:lnTo>
                    <a:pt x="7440" y="114807"/>
                  </a:lnTo>
                  <a:lnTo>
                    <a:pt x="17603" y="119417"/>
                  </a:lnTo>
                  <a:lnTo>
                    <a:pt x="30223" y="122490"/>
                  </a:lnTo>
                  <a:lnTo>
                    <a:pt x="43310" y="122202"/>
                  </a:lnTo>
                  <a:lnTo>
                    <a:pt x="56709" y="119672"/>
                  </a:lnTo>
                  <a:lnTo>
                    <a:pt x="70317" y="115649"/>
                  </a:lnTo>
                  <a:lnTo>
                    <a:pt x="81726" y="108292"/>
                  </a:lnTo>
                  <a:lnTo>
                    <a:pt x="91669" y="98713"/>
                  </a:lnTo>
                  <a:lnTo>
                    <a:pt x="100635" y="87652"/>
                  </a:lnTo>
                  <a:lnTo>
                    <a:pt x="107781" y="76773"/>
                  </a:lnTo>
                  <a:lnTo>
                    <a:pt x="113714" y="66014"/>
                  </a:lnTo>
                  <a:lnTo>
                    <a:pt x="118837" y="55335"/>
                  </a:lnTo>
                  <a:lnTo>
                    <a:pt x="119916" y="44711"/>
                  </a:lnTo>
                  <a:lnTo>
                    <a:pt x="118298" y="34121"/>
                  </a:lnTo>
                  <a:lnTo>
                    <a:pt x="114882" y="23556"/>
                  </a:lnTo>
                  <a:lnTo>
                    <a:pt x="109099" y="15344"/>
                  </a:lnTo>
                  <a:lnTo>
                    <a:pt x="101737" y="8701"/>
                  </a:lnTo>
                  <a:lnTo>
                    <a:pt x="93324" y="3103"/>
                  </a:lnTo>
                  <a:lnTo>
                    <a:pt x="84209" y="540"/>
                  </a:lnTo>
                  <a:lnTo>
                    <a:pt x="74626" y="0"/>
                  </a:lnTo>
                  <a:lnTo>
                    <a:pt x="34426" y="1294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81159" y="336563"/>
              <a:ext cx="21036" cy="294493"/>
            </a:xfrm>
            <a:custGeom>
              <a:avLst/>
              <a:gdLst/>
              <a:ahLst/>
              <a:cxnLst/>
              <a:rect l="0" t="0" r="0" b="0"/>
              <a:pathLst>
                <a:path w="21036" h="294493">
                  <a:moveTo>
                    <a:pt x="0" y="0"/>
                  </a:moveTo>
                  <a:lnTo>
                    <a:pt x="0" y="178784"/>
                  </a:lnTo>
                  <a:lnTo>
                    <a:pt x="1168" y="197487"/>
                  </a:lnTo>
                  <a:lnTo>
                    <a:pt x="3116" y="214630"/>
                  </a:lnTo>
                  <a:lnTo>
                    <a:pt x="5583" y="230733"/>
                  </a:lnTo>
                  <a:lnTo>
                    <a:pt x="8397" y="244975"/>
                  </a:lnTo>
                  <a:lnTo>
                    <a:pt x="11441" y="257975"/>
                  </a:lnTo>
                  <a:lnTo>
                    <a:pt x="21035" y="2944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59792" y="494327"/>
              <a:ext cx="105855" cy="102528"/>
            </a:xfrm>
            <a:custGeom>
              <a:avLst/>
              <a:gdLst/>
              <a:ahLst/>
              <a:cxnLst/>
              <a:rect l="0" t="0" r="0" b="0"/>
              <a:pathLst>
                <a:path w="105855" h="102528">
                  <a:moveTo>
                    <a:pt x="52589" y="0"/>
                  </a:moveTo>
                  <a:lnTo>
                    <a:pt x="41422" y="11166"/>
                  </a:lnTo>
                  <a:lnTo>
                    <a:pt x="36964" y="19130"/>
                  </a:lnTo>
                  <a:lnTo>
                    <a:pt x="32823" y="29114"/>
                  </a:lnTo>
                  <a:lnTo>
                    <a:pt x="17780" y="73141"/>
                  </a:lnTo>
                  <a:lnTo>
                    <a:pt x="17697" y="82651"/>
                  </a:lnTo>
                  <a:lnTo>
                    <a:pt x="19979" y="91328"/>
                  </a:lnTo>
                  <a:lnTo>
                    <a:pt x="23837" y="99449"/>
                  </a:lnTo>
                  <a:lnTo>
                    <a:pt x="31083" y="102527"/>
                  </a:lnTo>
                  <a:lnTo>
                    <a:pt x="40589" y="102241"/>
                  </a:lnTo>
                  <a:lnTo>
                    <a:pt x="51601" y="99713"/>
                  </a:lnTo>
                  <a:lnTo>
                    <a:pt x="62447" y="95691"/>
                  </a:lnTo>
                  <a:lnTo>
                    <a:pt x="73185" y="90672"/>
                  </a:lnTo>
                  <a:lnTo>
                    <a:pt x="83848" y="84989"/>
                  </a:lnTo>
                  <a:lnTo>
                    <a:pt x="92127" y="77694"/>
                  </a:lnTo>
                  <a:lnTo>
                    <a:pt x="98814" y="69325"/>
                  </a:lnTo>
                  <a:lnTo>
                    <a:pt x="104441" y="60240"/>
                  </a:lnTo>
                  <a:lnTo>
                    <a:pt x="105854" y="51846"/>
                  </a:lnTo>
                  <a:lnTo>
                    <a:pt x="104460" y="43913"/>
                  </a:lnTo>
                  <a:lnTo>
                    <a:pt x="101193" y="36287"/>
                  </a:lnTo>
                  <a:lnTo>
                    <a:pt x="96677" y="28866"/>
                  </a:lnTo>
                  <a:lnTo>
                    <a:pt x="91330" y="21581"/>
                  </a:lnTo>
                  <a:lnTo>
                    <a:pt x="85428" y="14387"/>
                  </a:lnTo>
                  <a:lnTo>
                    <a:pt x="76819" y="9591"/>
                  </a:lnTo>
                  <a:lnTo>
                    <a:pt x="66405" y="6394"/>
                  </a:lnTo>
                  <a:lnTo>
                    <a:pt x="54788" y="4263"/>
                  </a:lnTo>
                  <a:lnTo>
                    <a:pt x="43537" y="4010"/>
                  </a:lnTo>
                  <a:lnTo>
                    <a:pt x="32531" y="5011"/>
                  </a:ln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315361" y="294492"/>
              <a:ext cx="70478" cy="315529"/>
            </a:xfrm>
            <a:custGeom>
              <a:avLst/>
              <a:gdLst/>
              <a:ahLst/>
              <a:cxnLst/>
              <a:rect l="0" t="0" r="0" b="0"/>
              <a:pathLst>
                <a:path w="70478" h="315529">
                  <a:moveTo>
                    <a:pt x="70477" y="0"/>
                  </a:moveTo>
                  <a:lnTo>
                    <a:pt x="53727" y="11167"/>
                  </a:lnTo>
                  <a:lnTo>
                    <a:pt x="45287" y="19131"/>
                  </a:lnTo>
                  <a:lnTo>
                    <a:pt x="36154" y="29115"/>
                  </a:lnTo>
                  <a:lnTo>
                    <a:pt x="26560" y="40445"/>
                  </a:lnTo>
                  <a:lnTo>
                    <a:pt x="18995" y="55010"/>
                  </a:lnTo>
                  <a:lnTo>
                    <a:pt x="12783" y="71732"/>
                  </a:lnTo>
                  <a:lnTo>
                    <a:pt x="7473" y="89892"/>
                  </a:lnTo>
                  <a:lnTo>
                    <a:pt x="3934" y="109010"/>
                  </a:lnTo>
                  <a:lnTo>
                    <a:pt x="1573" y="128767"/>
                  </a:lnTo>
                  <a:lnTo>
                    <a:pt x="0" y="148951"/>
                  </a:lnTo>
                  <a:lnTo>
                    <a:pt x="120" y="169418"/>
                  </a:lnTo>
                  <a:lnTo>
                    <a:pt x="1369" y="190074"/>
                  </a:lnTo>
                  <a:lnTo>
                    <a:pt x="3369" y="210857"/>
                  </a:lnTo>
                  <a:lnTo>
                    <a:pt x="5872" y="228218"/>
                  </a:lnTo>
                  <a:lnTo>
                    <a:pt x="8709" y="243298"/>
                  </a:lnTo>
                  <a:lnTo>
                    <a:pt x="11769" y="256857"/>
                  </a:lnTo>
                  <a:lnTo>
                    <a:pt x="14978" y="269402"/>
                  </a:lnTo>
                  <a:lnTo>
                    <a:pt x="18286" y="281272"/>
                  </a:lnTo>
                  <a:lnTo>
                    <a:pt x="28407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249109" y="494327"/>
              <a:ext cx="126212" cy="1"/>
            </a:xfrm>
            <a:custGeom>
              <a:avLst/>
              <a:gdLst/>
              <a:ahLst/>
              <a:cxnLst/>
              <a:rect l="0" t="0" r="0" b="0"/>
              <a:pathLst>
                <a:path w="126212" h="1">
                  <a:moveTo>
                    <a:pt x="0" y="0"/>
                  </a:move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73196" y="347080"/>
              <a:ext cx="149040" cy="136310"/>
            </a:xfrm>
            <a:custGeom>
              <a:avLst/>
              <a:gdLst/>
              <a:ahLst/>
              <a:cxnLst/>
              <a:rect l="0" t="0" r="0" b="0"/>
              <a:pathLst>
                <a:path w="149040" h="136310">
                  <a:moveTo>
                    <a:pt x="43864" y="0"/>
                  </a:moveTo>
                  <a:lnTo>
                    <a:pt x="43864" y="22334"/>
                  </a:lnTo>
                  <a:lnTo>
                    <a:pt x="41527" y="33587"/>
                  </a:lnTo>
                  <a:lnTo>
                    <a:pt x="37631" y="45764"/>
                  </a:lnTo>
                  <a:lnTo>
                    <a:pt x="32697" y="58556"/>
                  </a:lnTo>
                  <a:lnTo>
                    <a:pt x="27070" y="70591"/>
                  </a:lnTo>
                  <a:lnTo>
                    <a:pt x="20981" y="82119"/>
                  </a:lnTo>
                  <a:lnTo>
                    <a:pt x="14585" y="93311"/>
                  </a:lnTo>
                  <a:lnTo>
                    <a:pt x="9153" y="104278"/>
                  </a:lnTo>
                  <a:lnTo>
                    <a:pt x="4362" y="115095"/>
                  </a:lnTo>
                  <a:lnTo>
                    <a:pt x="0" y="125812"/>
                  </a:lnTo>
                  <a:lnTo>
                    <a:pt x="2935" y="131788"/>
                  </a:lnTo>
                  <a:lnTo>
                    <a:pt x="10735" y="134604"/>
                  </a:lnTo>
                  <a:lnTo>
                    <a:pt x="21778" y="135312"/>
                  </a:lnTo>
                  <a:lnTo>
                    <a:pt x="33814" y="135785"/>
                  </a:lnTo>
                  <a:lnTo>
                    <a:pt x="59653" y="136309"/>
                  </a:lnTo>
                  <a:lnTo>
                    <a:pt x="73088" y="135281"/>
                  </a:lnTo>
                  <a:lnTo>
                    <a:pt x="86719" y="133426"/>
                  </a:lnTo>
                  <a:lnTo>
                    <a:pt x="149039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859130" y="336563"/>
              <a:ext cx="52589" cy="305011"/>
            </a:xfrm>
            <a:custGeom>
              <a:avLst/>
              <a:gdLst/>
              <a:ahLst/>
              <a:cxnLst/>
              <a:rect l="0" t="0" r="0" b="0"/>
              <a:pathLst>
                <a:path w="52589" h="305011">
                  <a:moveTo>
                    <a:pt x="52588" y="0"/>
                  </a:moveTo>
                  <a:lnTo>
                    <a:pt x="47005" y="16750"/>
                  </a:lnTo>
                  <a:lnTo>
                    <a:pt x="44191" y="26359"/>
                  </a:lnTo>
                  <a:lnTo>
                    <a:pt x="37949" y="49500"/>
                  </a:lnTo>
                  <a:lnTo>
                    <a:pt x="35817" y="62216"/>
                  </a:lnTo>
                  <a:lnTo>
                    <a:pt x="34396" y="75367"/>
                  </a:lnTo>
                  <a:lnTo>
                    <a:pt x="33448" y="88809"/>
                  </a:lnTo>
                  <a:lnTo>
                    <a:pt x="31648" y="101276"/>
                  </a:lnTo>
                  <a:lnTo>
                    <a:pt x="29279" y="113094"/>
                  </a:lnTo>
                  <a:lnTo>
                    <a:pt x="26531" y="124478"/>
                  </a:lnTo>
                  <a:lnTo>
                    <a:pt x="24699" y="136742"/>
                  </a:lnTo>
                  <a:lnTo>
                    <a:pt x="23478" y="149592"/>
                  </a:lnTo>
                  <a:lnTo>
                    <a:pt x="22664" y="162834"/>
                  </a:lnTo>
                  <a:lnTo>
                    <a:pt x="20952" y="175167"/>
                  </a:lnTo>
                  <a:lnTo>
                    <a:pt x="18643" y="186895"/>
                  </a:lnTo>
                  <a:lnTo>
                    <a:pt x="15934" y="198220"/>
                  </a:lnTo>
                  <a:lnTo>
                    <a:pt x="12960" y="209276"/>
                  </a:lnTo>
                  <a:lnTo>
                    <a:pt x="6539" y="230909"/>
                  </a:lnTo>
                  <a:lnTo>
                    <a:pt x="4359" y="242754"/>
                  </a:lnTo>
                  <a:lnTo>
                    <a:pt x="2906" y="255326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87365" y="406950"/>
              <a:ext cx="127027" cy="195553"/>
            </a:xfrm>
            <a:custGeom>
              <a:avLst/>
              <a:gdLst/>
              <a:ahLst/>
              <a:cxnLst/>
              <a:rect l="0" t="0" r="0" b="0"/>
              <a:pathLst>
                <a:path w="127027" h="195553">
                  <a:moveTo>
                    <a:pt x="29529" y="13753"/>
                  </a:moveTo>
                  <a:lnTo>
                    <a:pt x="4806" y="87924"/>
                  </a:lnTo>
                  <a:lnTo>
                    <a:pt x="2529" y="101765"/>
                  </a:lnTo>
                  <a:lnTo>
                    <a:pt x="1011" y="118004"/>
                  </a:lnTo>
                  <a:lnTo>
                    <a:pt x="0" y="135842"/>
                  </a:lnTo>
                  <a:lnTo>
                    <a:pt x="494" y="151240"/>
                  </a:lnTo>
                  <a:lnTo>
                    <a:pt x="1992" y="165011"/>
                  </a:lnTo>
                  <a:lnTo>
                    <a:pt x="4159" y="177697"/>
                  </a:lnTo>
                  <a:lnTo>
                    <a:pt x="11447" y="186155"/>
                  </a:lnTo>
                  <a:lnTo>
                    <a:pt x="22149" y="191793"/>
                  </a:lnTo>
                  <a:lnTo>
                    <a:pt x="35126" y="195552"/>
                  </a:lnTo>
                  <a:lnTo>
                    <a:pt x="48453" y="194552"/>
                  </a:lnTo>
                  <a:lnTo>
                    <a:pt x="62012" y="190380"/>
                  </a:lnTo>
                  <a:lnTo>
                    <a:pt x="75725" y="184092"/>
                  </a:lnTo>
                  <a:lnTo>
                    <a:pt x="87205" y="174058"/>
                  </a:lnTo>
                  <a:lnTo>
                    <a:pt x="97195" y="161525"/>
                  </a:lnTo>
                  <a:lnTo>
                    <a:pt x="106192" y="147326"/>
                  </a:lnTo>
                  <a:lnTo>
                    <a:pt x="113359" y="134355"/>
                  </a:lnTo>
                  <a:lnTo>
                    <a:pt x="119306" y="122201"/>
                  </a:lnTo>
                  <a:lnTo>
                    <a:pt x="124439" y="110593"/>
                  </a:lnTo>
                  <a:lnTo>
                    <a:pt x="126692" y="99348"/>
                  </a:lnTo>
                  <a:lnTo>
                    <a:pt x="127026" y="88346"/>
                  </a:lnTo>
                  <a:lnTo>
                    <a:pt x="126080" y="77505"/>
                  </a:lnTo>
                  <a:lnTo>
                    <a:pt x="124280" y="66772"/>
                  </a:lnTo>
                  <a:lnTo>
                    <a:pt x="121912" y="56111"/>
                  </a:lnTo>
                  <a:lnTo>
                    <a:pt x="119165" y="45498"/>
                  </a:lnTo>
                  <a:lnTo>
                    <a:pt x="114996" y="33748"/>
                  </a:lnTo>
                  <a:lnTo>
                    <a:pt x="109879" y="21240"/>
                  </a:lnTo>
                  <a:lnTo>
                    <a:pt x="104131" y="8227"/>
                  </a:lnTo>
                  <a:lnTo>
                    <a:pt x="94456" y="1889"/>
                  </a:lnTo>
                  <a:lnTo>
                    <a:pt x="82162" y="0"/>
                  </a:lnTo>
                  <a:lnTo>
                    <a:pt x="68124" y="1079"/>
                  </a:lnTo>
                  <a:lnTo>
                    <a:pt x="55259" y="4135"/>
                  </a:lnTo>
                  <a:lnTo>
                    <a:pt x="43176" y="8510"/>
                  </a:lnTo>
                  <a:lnTo>
                    <a:pt x="8494" y="242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350187" y="446673"/>
              <a:ext cx="150518" cy="151157"/>
            </a:xfrm>
            <a:custGeom>
              <a:avLst/>
              <a:gdLst/>
              <a:ahLst/>
              <a:cxnLst/>
              <a:rect l="0" t="0" r="0" b="0"/>
              <a:pathLst>
                <a:path w="150518" h="151157">
                  <a:moveTo>
                    <a:pt x="150517" y="5583"/>
                  </a:moveTo>
                  <a:lnTo>
                    <a:pt x="133766" y="0"/>
                  </a:lnTo>
                  <a:lnTo>
                    <a:pt x="124157" y="692"/>
                  </a:lnTo>
                  <a:lnTo>
                    <a:pt x="113077" y="3491"/>
                  </a:lnTo>
                  <a:lnTo>
                    <a:pt x="101016" y="7694"/>
                  </a:lnTo>
                  <a:lnTo>
                    <a:pt x="89469" y="12834"/>
                  </a:lnTo>
                  <a:lnTo>
                    <a:pt x="78265" y="18597"/>
                  </a:lnTo>
                  <a:lnTo>
                    <a:pt x="67290" y="24777"/>
                  </a:lnTo>
                  <a:lnTo>
                    <a:pt x="57637" y="31234"/>
                  </a:lnTo>
                  <a:lnTo>
                    <a:pt x="48864" y="37876"/>
                  </a:lnTo>
                  <a:lnTo>
                    <a:pt x="40678" y="44641"/>
                  </a:lnTo>
                  <a:lnTo>
                    <a:pt x="32883" y="52657"/>
                  </a:lnTo>
                  <a:lnTo>
                    <a:pt x="25349" y="61507"/>
                  </a:lnTo>
                  <a:lnTo>
                    <a:pt x="17990" y="70912"/>
                  </a:lnTo>
                  <a:lnTo>
                    <a:pt x="11915" y="81858"/>
                  </a:lnTo>
                  <a:lnTo>
                    <a:pt x="6696" y="93829"/>
                  </a:lnTo>
                  <a:lnTo>
                    <a:pt x="2048" y="106484"/>
                  </a:lnTo>
                  <a:lnTo>
                    <a:pt x="118" y="118427"/>
                  </a:lnTo>
                  <a:lnTo>
                    <a:pt x="0" y="129894"/>
                  </a:lnTo>
                  <a:lnTo>
                    <a:pt x="1091" y="141045"/>
                  </a:lnTo>
                  <a:lnTo>
                    <a:pt x="5323" y="147311"/>
                  </a:lnTo>
                  <a:lnTo>
                    <a:pt x="11650" y="150319"/>
                  </a:lnTo>
                  <a:lnTo>
                    <a:pt x="19375" y="151156"/>
                  </a:lnTo>
                  <a:lnTo>
                    <a:pt x="28030" y="148208"/>
                  </a:lnTo>
                  <a:lnTo>
                    <a:pt x="37306" y="142737"/>
                  </a:lnTo>
                  <a:lnTo>
                    <a:pt x="46996" y="135583"/>
                  </a:lnTo>
                  <a:lnTo>
                    <a:pt x="56962" y="127309"/>
                  </a:lnTo>
                  <a:lnTo>
                    <a:pt x="67111" y="118286"/>
                  </a:lnTo>
                  <a:lnTo>
                    <a:pt x="77384" y="108766"/>
                  </a:lnTo>
                  <a:lnTo>
                    <a:pt x="86569" y="98913"/>
                  </a:lnTo>
                  <a:lnTo>
                    <a:pt x="95030" y="88838"/>
                  </a:lnTo>
                  <a:lnTo>
                    <a:pt x="103008" y="78616"/>
                  </a:lnTo>
                  <a:lnTo>
                    <a:pt x="107158" y="75307"/>
                  </a:lnTo>
                  <a:lnTo>
                    <a:pt x="108756" y="76607"/>
                  </a:lnTo>
                  <a:lnTo>
                    <a:pt x="108653" y="80979"/>
                  </a:lnTo>
                  <a:lnTo>
                    <a:pt x="109752" y="87400"/>
                  </a:lnTo>
                  <a:lnTo>
                    <a:pt x="111654" y="95186"/>
                  </a:lnTo>
                  <a:lnTo>
                    <a:pt x="114091" y="103883"/>
                  </a:lnTo>
                  <a:lnTo>
                    <a:pt x="118052" y="112018"/>
                  </a:lnTo>
                  <a:lnTo>
                    <a:pt x="123030" y="119779"/>
                  </a:lnTo>
                  <a:lnTo>
                    <a:pt x="150517" y="1423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97257" y="420703"/>
              <a:ext cx="19141" cy="305012"/>
            </a:xfrm>
            <a:custGeom>
              <a:avLst/>
              <a:gdLst/>
              <a:ahLst/>
              <a:cxnLst/>
              <a:rect l="0" t="0" r="0" b="0"/>
              <a:pathLst>
                <a:path w="19141" h="305012">
                  <a:moveTo>
                    <a:pt x="19140" y="0"/>
                  </a:moveTo>
                  <a:lnTo>
                    <a:pt x="19140" y="22334"/>
                  </a:lnTo>
                  <a:lnTo>
                    <a:pt x="17971" y="32419"/>
                  </a:lnTo>
                  <a:lnTo>
                    <a:pt x="16024" y="42648"/>
                  </a:lnTo>
                  <a:lnTo>
                    <a:pt x="13557" y="52973"/>
                  </a:lnTo>
                  <a:lnTo>
                    <a:pt x="10743" y="66868"/>
                  </a:lnTo>
                  <a:lnTo>
                    <a:pt x="4501" y="101005"/>
                  </a:lnTo>
                  <a:lnTo>
                    <a:pt x="2369" y="121094"/>
                  </a:lnTo>
                  <a:lnTo>
                    <a:pt x="948" y="142666"/>
                  </a:lnTo>
                  <a:lnTo>
                    <a:pt x="0" y="165228"/>
                  </a:lnTo>
                  <a:lnTo>
                    <a:pt x="537" y="186113"/>
                  </a:lnTo>
                  <a:lnTo>
                    <a:pt x="2064" y="205879"/>
                  </a:lnTo>
                  <a:lnTo>
                    <a:pt x="4250" y="224899"/>
                  </a:lnTo>
                  <a:lnTo>
                    <a:pt x="5707" y="242254"/>
                  </a:lnTo>
                  <a:lnTo>
                    <a:pt x="6679" y="258499"/>
                  </a:lnTo>
                  <a:lnTo>
                    <a:pt x="8622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584844" y="431221"/>
              <a:ext cx="107495" cy="157765"/>
            </a:xfrm>
            <a:custGeom>
              <a:avLst/>
              <a:gdLst/>
              <a:ahLst/>
              <a:cxnLst/>
              <a:rect l="0" t="0" r="0" b="0"/>
              <a:pathLst>
                <a:path w="107495" h="157765">
                  <a:moveTo>
                    <a:pt x="0" y="0"/>
                  </a:moveTo>
                  <a:lnTo>
                    <a:pt x="16750" y="5583"/>
                  </a:lnTo>
                  <a:lnTo>
                    <a:pt x="26359" y="9565"/>
                  </a:lnTo>
                  <a:lnTo>
                    <a:pt x="37439" y="14557"/>
                  </a:lnTo>
                  <a:lnTo>
                    <a:pt x="49501" y="20223"/>
                  </a:lnTo>
                  <a:lnTo>
                    <a:pt x="61048" y="27505"/>
                  </a:lnTo>
                  <a:lnTo>
                    <a:pt x="72251" y="35866"/>
                  </a:lnTo>
                  <a:lnTo>
                    <a:pt x="83227" y="44946"/>
                  </a:lnTo>
                  <a:lnTo>
                    <a:pt x="91712" y="54505"/>
                  </a:lnTo>
                  <a:lnTo>
                    <a:pt x="98537" y="64384"/>
                  </a:lnTo>
                  <a:lnTo>
                    <a:pt x="104256" y="74475"/>
                  </a:lnTo>
                  <a:lnTo>
                    <a:pt x="106900" y="85877"/>
                  </a:lnTo>
                  <a:lnTo>
                    <a:pt x="107494" y="98153"/>
                  </a:lnTo>
                  <a:lnTo>
                    <a:pt x="106722" y="111012"/>
                  </a:lnTo>
                  <a:lnTo>
                    <a:pt x="102701" y="120753"/>
                  </a:lnTo>
                  <a:lnTo>
                    <a:pt x="96514" y="128415"/>
                  </a:lnTo>
                  <a:lnTo>
                    <a:pt x="88884" y="134692"/>
                  </a:lnTo>
                  <a:lnTo>
                    <a:pt x="80291" y="140046"/>
                  </a:lnTo>
                  <a:lnTo>
                    <a:pt x="71057" y="144783"/>
                  </a:lnTo>
                  <a:lnTo>
                    <a:pt x="42071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753126" y="473291"/>
              <a:ext cx="42071" cy="273459"/>
            </a:xfrm>
            <a:custGeom>
              <a:avLst/>
              <a:gdLst/>
              <a:ahLst/>
              <a:cxnLst/>
              <a:rect l="0" t="0" r="0" b="0"/>
              <a:pathLst>
                <a:path w="42071" h="273459">
                  <a:moveTo>
                    <a:pt x="42070" y="0"/>
                  </a:moveTo>
                  <a:lnTo>
                    <a:pt x="27431" y="73196"/>
                  </a:lnTo>
                  <a:lnTo>
                    <a:pt x="25299" y="88530"/>
                  </a:lnTo>
                  <a:lnTo>
                    <a:pt x="23878" y="103428"/>
                  </a:lnTo>
                  <a:lnTo>
                    <a:pt x="22930" y="118034"/>
                  </a:lnTo>
                  <a:lnTo>
                    <a:pt x="21130" y="131278"/>
                  </a:lnTo>
                  <a:lnTo>
                    <a:pt x="18761" y="143612"/>
                  </a:lnTo>
                  <a:lnTo>
                    <a:pt x="16013" y="155341"/>
                  </a:lnTo>
                  <a:lnTo>
                    <a:pt x="14181" y="170173"/>
                  </a:lnTo>
                  <a:lnTo>
                    <a:pt x="12960" y="187072"/>
                  </a:lnTo>
                  <a:lnTo>
                    <a:pt x="12146" y="205350"/>
                  </a:lnTo>
                  <a:lnTo>
                    <a:pt x="10434" y="221041"/>
                  </a:lnTo>
                  <a:lnTo>
                    <a:pt x="8125" y="235007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63643" y="457190"/>
              <a:ext cx="85302" cy="142314"/>
            </a:xfrm>
            <a:custGeom>
              <a:avLst/>
              <a:gdLst/>
              <a:ahLst/>
              <a:cxnLst/>
              <a:rect l="0" t="0" r="0" b="0"/>
              <a:pathLst>
                <a:path w="85302" h="142314">
                  <a:moveTo>
                    <a:pt x="0" y="5584"/>
                  </a:moveTo>
                  <a:lnTo>
                    <a:pt x="16751" y="0"/>
                  </a:lnTo>
                  <a:lnTo>
                    <a:pt x="24022" y="693"/>
                  </a:lnTo>
                  <a:lnTo>
                    <a:pt x="31207" y="3492"/>
                  </a:lnTo>
                  <a:lnTo>
                    <a:pt x="38334" y="7695"/>
                  </a:lnTo>
                  <a:lnTo>
                    <a:pt x="45423" y="14003"/>
                  </a:lnTo>
                  <a:lnTo>
                    <a:pt x="52486" y="21714"/>
                  </a:lnTo>
                  <a:lnTo>
                    <a:pt x="59532" y="30361"/>
                  </a:lnTo>
                  <a:lnTo>
                    <a:pt x="66566" y="39631"/>
                  </a:lnTo>
                  <a:lnTo>
                    <a:pt x="80615" y="59281"/>
                  </a:lnTo>
                  <a:lnTo>
                    <a:pt x="84128" y="69429"/>
                  </a:lnTo>
                  <a:lnTo>
                    <a:pt x="85301" y="79700"/>
                  </a:lnTo>
                  <a:lnTo>
                    <a:pt x="84915" y="90053"/>
                  </a:lnTo>
                  <a:lnTo>
                    <a:pt x="82320" y="99293"/>
                  </a:lnTo>
                  <a:lnTo>
                    <a:pt x="78253" y="107790"/>
                  </a:lnTo>
                  <a:lnTo>
                    <a:pt x="73204" y="115791"/>
                  </a:lnTo>
                  <a:lnTo>
                    <a:pt x="66332" y="122295"/>
                  </a:lnTo>
                  <a:lnTo>
                    <a:pt x="58245" y="127799"/>
                  </a:lnTo>
                  <a:lnTo>
                    <a:pt x="31553" y="14231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975458" y="305010"/>
              <a:ext cx="9056" cy="326046"/>
            </a:xfrm>
            <a:custGeom>
              <a:avLst/>
              <a:gdLst/>
              <a:ahLst/>
              <a:cxnLst/>
              <a:rect l="0" t="0" r="0" b="0"/>
              <a:pathLst>
                <a:path w="9056" h="326046">
                  <a:moveTo>
                    <a:pt x="9055" y="0"/>
                  </a:moveTo>
                  <a:lnTo>
                    <a:pt x="9055" y="75306"/>
                  </a:lnTo>
                  <a:lnTo>
                    <a:pt x="7886" y="93443"/>
                  </a:lnTo>
                  <a:lnTo>
                    <a:pt x="5938" y="110209"/>
                  </a:lnTo>
                  <a:lnTo>
                    <a:pt x="3472" y="126061"/>
                  </a:lnTo>
                  <a:lnTo>
                    <a:pt x="1827" y="143640"/>
                  </a:lnTo>
                  <a:lnTo>
                    <a:pt x="731" y="162371"/>
                  </a:lnTo>
                  <a:lnTo>
                    <a:pt x="0" y="181871"/>
                  </a:lnTo>
                  <a:lnTo>
                    <a:pt x="681" y="200713"/>
                  </a:lnTo>
                  <a:lnTo>
                    <a:pt x="2304" y="219118"/>
                  </a:lnTo>
                  <a:lnTo>
                    <a:pt x="4554" y="237231"/>
                  </a:lnTo>
                  <a:lnTo>
                    <a:pt x="6054" y="253981"/>
                  </a:lnTo>
                  <a:lnTo>
                    <a:pt x="7055" y="269822"/>
                  </a:lnTo>
                  <a:lnTo>
                    <a:pt x="9055" y="3260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068654" y="441739"/>
              <a:ext cx="1" cy="189317"/>
            </a:xfrm>
            <a:custGeom>
              <a:avLst/>
              <a:gdLst/>
              <a:ahLst/>
              <a:cxnLst/>
              <a:rect l="0" t="0" r="0" b="0"/>
              <a:pathLst>
                <a:path w="1" h="189317">
                  <a:moveTo>
                    <a:pt x="0" y="0"/>
                  </a:moveTo>
                  <a:lnTo>
                    <a:pt x="0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193706" y="441739"/>
              <a:ext cx="85301" cy="157765"/>
            </a:xfrm>
            <a:custGeom>
              <a:avLst/>
              <a:gdLst/>
              <a:ahLst/>
              <a:cxnLst/>
              <a:rect l="0" t="0" r="0" b="0"/>
              <a:pathLst>
                <a:path w="85301" h="157765">
                  <a:moveTo>
                    <a:pt x="85300" y="0"/>
                  </a:moveTo>
                  <a:lnTo>
                    <a:pt x="25769" y="59531"/>
                  </a:lnTo>
                  <a:lnTo>
                    <a:pt x="18734" y="68903"/>
                  </a:lnTo>
                  <a:lnTo>
                    <a:pt x="11707" y="79825"/>
                  </a:lnTo>
                  <a:lnTo>
                    <a:pt x="4685" y="91781"/>
                  </a:lnTo>
                  <a:lnTo>
                    <a:pt x="1173" y="104426"/>
                  </a:lnTo>
                  <a:lnTo>
                    <a:pt x="0" y="117531"/>
                  </a:lnTo>
                  <a:lnTo>
                    <a:pt x="386" y="130942"/>
                  </a:lnTo>
                  <a:lnTo>
                    <a:pt x="6487" y="139882"/>
                  </a:lnTo>
                  <a:lnTo>
                    <a:pt x="16397" y="145843"/>
                  </a:lnTo>
                  <a:lnTo>
                    <a:pt x="64265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338827" y="462774"/>
              <a:ext cx="118979" cy="147247"/>
            </a:xfrm>
            <a:custGeom>
              <a:avLst/>
              <a:gdLst/>
              <a:ahLst/>
              <a:cxnLst/>
              <a:rect l="0" t="0" r="0" b="0"/>
              <a:pathLst>
                <a:path w="118979" h="147247">
                  <a:moveTo>
                    <a:pt x="118978" y="0"/>
                  </a:moveTo>
                  <a:lnTo>
                    <a:pt x="96644" y="0"/>
                  </a:lnTo>
                  <a:lnTo>
                    <a:pt x="86560" y="3506"/>
                  </a:lnTo>
                  <a:lnTo>
                    <a:pt x="76330" y="9349"/>
                  </a:lnTo>
                  <a:lnTo>
                    <a:pt x="66005" y="16750"/>
                  </a:lnTo>
                  <a:lnTo>
                    <a:pt x="56784" y="24022"/>
                  </a:lnTo>
                  <a:lnTo>
                    <a:pt x="48300" y="31206"/>
                  </a:lnTo>
                  <a:lnTo>
                    <a:pt x="40307" y="38334"/>
                  </a:lnTo>
                  <a:lnTo>
                    <a:pt x="32641" y="46591"/>
                  </a:lnTo>
                  <a:lnTo>
                    <a:pt x="25192" y="55602"/>
                  </a:lnTo>
                  <a:lnTo>
                    <a:pt x="17889" y="65115"/>
                  </a:lnTo>
                  <a:lnTo>
                    <a:pt x="11852" y="76131"/>
                  </a:lnTo>
                  <a:lnTo>
                    <a:pt x="6659" y="88150"/>
                  </a:lnTo>
                  <a:lnTo>
                    <a:pt x="2028" y="100837"/>
                  </a:lnTo>
                  <a:lnTo>
                    <a:pt x="110" y="112801"/>
                  </a:lnTo>
                  <a:lnTo>
                    <a:pt x="0" y="124283"/>
                  </a:lnTo>
                  <a:lnTo>
                    <a:pt x="1094" y="135443"/>
                  </a:lnTo>
                  <a:lnTo>
                    <a:pt x="5330" y="141715"/>
                  </a:lnTo>
                  <a:lnTo>
                    <a:pt x="11660" y="144727"/>
                  </a:lnTo>
                  <a:lnTo>
                    <a:pt x="19386" y="145567"/>
                  </a:lnTo>
                  <a:lnTo>
                    <a:pt x="28042" y="142621"/>
                  </a:lnTo>
                  <a:lnTo>
                    <a:pt x="37319" y="137151"/>
                  </a:lnTo>
                  <a:lnTo>
                    <a:pt x="47009" y="129998"/>
                  </a:lnTo>
                  <a:lnTo>
                    <a:pt x="55807" y="122893"/>
                  </a:lnTo>
                  <a:lnTo>
                    <a:pt x="64008" y="115819"/>
                  </a:lnTo>
                  <a:lnTo>
                    <a:pt x="71814" y="108765"/>
                  </a:lnTo>
                  <a:lnTo>
                    <a:pt x="78186" y="99388"/>
                  </a:lnTo>
                  <a:lnTo>
                    <a:pt x="83603" y="88463"/>
                  </a:lnTo>
                  <a:lnTo>
                    <a:pt x="88383" y="76504"/>
                  </a:lnTo>
                  <a:lnTo>
                    <a:pt x="92738" y="63858"/>
                  </a:lnTo>
                  <a:lnTo>
                    <a:pt x="96810" y="50752"/>
                  </a:lnTo>
                  <a:lnTo>
                    <a:pt x="100693" y="37341"/>
                  </a:lnTo>
                  <a:lnTo>
                    <a:pt x="102114" y="33074"/>
                  </a:lnTo>
                  <a:lnTo>
                    <a:pt x="101892" y="34904"/>
                  </a:lnTo>
                  <a:lnTo>
                    <a:pt x="100576" y="40799"/>
                  </a:lnTo>
                  <a:lnTo>
                    <a:pt x="99698" y="49403"/>
                  </a:lnTo>
                  <a:lnTo>
                    <a:pt x="99113" y="59814"/>
                  </a:lnTo>
                  <a:lnTo>
                    <a:pt x="98463" y="83846"/>
                  </a:lnTo>
                  <a:lnTo>
                    <a:pt x="97943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535886" y="452256"/>
              <a:ext cx="90202" cy="168283"/>
            </a:xfrm>
            <a:custGeom>
              <a:avLst/>
              <a:gdLst/>
              <a:ahLst/>
              <a:cxnLst/>
              <a:rect l="0" t="0" r="0" b="0"/>
              <a:pathLst>
                <a:path w="90202" h="168283">
                  <a:moveTo>
                    <a:pt x="6060" y="0"/>
                  </a:moveTo>
                  <a:lnTo>
                    <a:pt x="6060" y="118034"/>
                  </a:lnTo>
                  <a:lnTo>
                    <a:pt x="4891" y="131277"/>
                  </a:lnTo>
                  <a:lnTo>
                    <a:pt x="2943" y="143612"/>
                  </a:lnTo>
                  <a:lnTo>
                    <a:pt x="477" y="155341"/>
                  </a:lnTo>
                  <a:lnTo>
                    <a:pt x="0" y="158486"/>
                  </a:lnTo>
                  <a:lnTo>
                    <a:pt x="852" y="155908"/>
                  </a:lnTo>
                  <a:lnTo>
                    <a:pt x="2587" y="149515"/>
                  </a:lnTo>
                  <a:lnTo>
                    <a:pt x="7633" y="126830"/>
                  </a:lnTo>
                  <a:lnTo>
                    <a:pt x="10614" y="112600"/>
                  </a:lnTo>
                  <a:lnTo>
                    <a:pt x="14939" y="99608"/>
                  </a:lnTo>
                  <a:lnTo>
                    <a:pt x="20159" y="87441"/>
                  </a:lnTo>
                  <a:lnTo>
                    <a:pt x="25977" y="75823"/>
                  </a:lnTo>
                  <a:lnTo>
                    <a:pt x="31024" y="64572"/>
                  </a:lnTo>
                  <a:lnTo>
                    <a:pt x="35557" y="53566"/>
                  </a:lnTo>
                  <a:lnTo>
                    <a:pt x="39749" y="42722"/>
                  </a:lnTo>
                  <a:lnTo>
                    <a:pt x="44880" y="33156"/>
                  </a:lnTo>
                  <a:lnTo>
                    <a:pt x="50638" y="24441"/>
                  </a:lnTo>
                  <a:lnTo>
                    <a:pt x="56814" y="16294"/>
                  </a:lnTo>
                  <a:lnTo>
                    <a:pt x="63268" y="13200"/>
                  </a:lnTo>
                  <a:lnTo>
                    <a:pt x="69909" y="13475"/>
                  </a:lnTo>
                  <a:lnTo>
                    <a:pt x="76673" y="15995"/>
                  </a:lnTo>
                  <a:lnTo>
                    <a:pt x="81182" y="24687"/>
                  </a:lnTo>
                  <a:lnTo>
                    <a:pt x="84188" y="37493"/>
                  </a:lnTo>
                  <a:lnTo>
                    <a:pt x="86192" y="53042"/>
                  </a:lnTo>
                  <a:lnTo>
                    <a:pt x="87529" y="68083"/>
                  </a:lnTo>
                  <a:lnTo>
                    <a:pt x="88419" y="82785"/>
                  </a:lnTo>
                  <a:lnTo>
                    <a:pt x="89409" y="111585"/>
                  </a:lnTo>
                  <a:lnTo>
                    <a:pt x="90201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762815" y="410186"/>
              <a:ext cx="10519" cy="220870"/>
            </a:xfrm>
            <a:custGeom>
              <a:avLst/>
              <a:gdLst/>
              <a:ahLst/>
              <a:cxnLst/>
              <a:rect l="0" t="0" r="0" b="0"/>
              <a:pathLst>
                <a:path w="10519" h="220870">
                  <a:moveTo>
                    <a:pt x="10518" y="0"/>
                  </a:moveTo>
                  <a:lnTo>
                    <a:pt x="10518" y="119116"/>
                  </a:lnTo>
                  <a:lnTo>
                    <a:pt x="9349" y="135505"/>
                  </a:lnTo>
                  <a:lnTo>
                    <a:pt x="7401" y="149936"/>
                  </a:lnTo>
                  <a:lnTo>
                    <a:pt x="0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720745" y="494327"/>
              <a:ext cx="115695" cy="10518"/>
            </a:xfrm>
            <a:custGeom>
              <a:avLst/>
              <a:gdLst/>
              <a:ahLst/>
              <a:cxnLst/>
              <a:rect l="0" t="0" r="0" b="0"/>
              <a:pathLst>
                <a:path w="115695" h="10518">
                  <a:moveTo>
                    <a:pt x="0" y="10517"/>
                  </a:moveTo>
                  <a:lnTo>
                    <a:pt x="22334" y="4934"/>
                  </a:lnTo>
                  <a:lnTo>
                    <a:pt x="33587" y="3289"/>
                  </a:lnTo>
                  <a:lnTo>
                    <a:pt x="45764" y="2193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928490" y="441739"/>
              <a:ext cx="97266" cy="157765"/>
            </a:xfrm>
            <a:custGeom>
              <a:avLst/>
              <a:gdLst/>
              <a:ahLst/>
              <a:cxnLst/>
              <a:rect l="0" t="0" r="0" b="0"/>
              <a:pathLst>
                <a:path w="97266" h="157765">
                  <a:moveTo>
                    <a:pt x="97265" y="0"/>
                  </a:moveTo>
                  <a:lnTo>
                    <a:pt x="74932" y="5583"/>
                  </a:lnTo>
                  <a:lnTo>
                    <a:pt x="63678" y="9565"/>
                  </a:lnTo>
                  <a:lnTo>
                    <a:pt x="51502" y="14557"/>
                  </a:lnTo>
                  <a:lnTo>
                    <a:pt x="38709" y="20222"/>
                  </a:lnTo>
                  <a:lnTo>
                    <a:pt x="26676" y="25168"/>
                  </a:lnTo>
                  <a:lnTo>
                    <a:pt x="15147" y="29633"/>
                  </a:lnTo>
                  <a:lnTo>
                    <a:pt x="3955" y="33779"/>
                  </a:lnTo>
                  <a:lnTo>
                    <a:pt x="0" y="38880"/>
                  </a:lnTo>
                  <a:lnTo>
                    <a:pt x="869" y="44618"/>
                  </a:lnTo>
                  <a:lnTo>
                    <a:pt x="4955" y="50780"/>
                  </a:lnTo>
                  <a:lnTo>
                    <a:pt x="12353" y="56057"/>
                  </a:lnTo>
                  <a:lnTo>
                    <a:pt x="21959" y="60744"/>
                  </a:lnTo>
                  <a:lnTo>
                    <a:pt x="33037" y="65037"/>
                  </a:lnTo>
                  <a:lnTo>
                    <a:pt x="43929" y="70236"/>
                  </a:lnTo>
                  <a:lnTo>
                    <a:pt x="54696" y="76039"/>
                  </a:lnTo>
                  <a:lnTo>
                    <a:pt x="65380" y="82246"/>
                  </a:lnTo>
                  <a:lnTo>
                    <a:pt x="73671" y="89889"/>
                  </a:lnTo>
                  <a:lnTo>
                    <a:pt x="80368" y="98490"/>
                  </a:lnTo>
                  <a:lnTo>
                    <a:pt x="86000" y="107731"/>
                  </a:lnTo>
                  <a:lnTo>
                    <a:pt x="87418" y="116228"/>
                  </a:lnTo>
                  <a:lnTo>
                    <a:pt x="86026" y="124230"/>
                  </a:lnTo>
                  <a:lnTo>
                    <a:pt x="82761" y="131902"/>
                  </a:lnTo>
                  <a:lnTo>
                    <a:pt x="75909" y="138185"/>
                  </a:lnTo>
                  <a:lnTo>
                    <a:pt x="66667" y="143543"/>
                  </a:lnTo>
                  <a:lnTo>
                    <a:pt x="2607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100207" y="273457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437404" y="336563"/>
              <a:ext cx="9056" cy="231388"/>
            </a:xfrm>
            <a:custGeom>
              <a:avLst/>
              <a:gdLst/>
              <a:ahLst/>
              <a:cxnLst/>
              <a:rect l="0" t="0" r="0" b="0"/>
              <a:pathLst>
                <a:path w="9056" h="231388">
                  <a:moveTo>
                    <a:pt x="9055" y="0"/>
                  </a:moveTo>
                  <a:lnTo>
                    <a:pt x="9055" y="78778"/>
                  </a:lnTo>
                  <a:lnTo>
                    <a:pt x="7887" y="95758"/>
                  </a:lnTo>
                  <a:lnTo>
                    <a:pt x="5939" y="111752"/>
                  </a:lnTo>
                  <a:lnTo>
                    <a:pt x="3472" y="127089"/>
                  </a:lnTo>
                  <a:lnTo>
                    <a:pt x="1827" y="141988"/>
                  </a:lnTo>
                  <a:lnTo>
                    <a:pt x="731" y="156596"/>
                  </a:lnTo>
                  <a:lnTo>
                    <a:pt x="0" y="171009"/>
                  </a:lnTo>
                  <a:lnTo>
                    <a:pt x="681" y="184123"/>
                  </a:lnTo>
                  <a:lnTo>
                    <a:pt x="2304" y="196372"/>
                  </a:lnTo>
                  <a:lnTo>
                    <a:pt x="9055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320248" y="431221"/>
              <a:ext cx="231388" cy="21036"/>
            </a:xfrm>
            <a:custGeom>
              <a:avLst/>
              <a:gdLst/>
              <a:ahLst/>
              <a:cxnLst/>
              <a:rect l="0" t="0" r="0" b="0"/>
              <a:pathLst>
                <a:path w="231388" h="21036">
                  <a:moveTo>
                    <a:pt x="0" y="21035"/>
                  </a:moveTo>
                  <a:lnTo>
                    <a:pt x="16750" y="15452"/>
                  </a:lnTo>
                  <a:lnTo>
                    <a:pt x="26359" y="13807"/>
                  </a:lnTo>
                  <a:lnTo>
                    <a:pt x="37439" y="12711"/>
                  </a:lnTo>
                  <a:lnTo>
                    <a:pt x="49501" y="11980"/>
                  </a:lnTo>
                  <a:lnTo>
                    <a:pt x="78484" y="11167"/>
                  </a:lnTo>
                  <a:lnTo>
                    <a:pt x="176109" y="10575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579849" y="441739"/>
              <a:ext cx="93330" cy="133824"/>
            </a:xfrm>
            <a:custGeom>
              <a:avLst/>
              <a:gdLst/>
              <a:ahLst/>
              <a:cxnLst/>
              <a:rect l="0" t="0" r="0" b="0"/>
              <a:pathLst>
                <a:path w="93330" h="133824">
                  <a:moveTo>
                    <a:pt x="34892" y="0"/>
                  </a:moveTo>
                  <a:lnTo>
                    <a:pt x="23725" y="27917"/>
                  </a:lnTo>
                  <a:lnTo>
                    <a:pt x="19267" y="40815"/>
                  </a:lnTo>
                  <a:lnTo>
                    <a:pt x="15126" y="54088"/>
                  </a:lnTo>
                  <a:lnTo>
                    <a:pt x="7409" y="80133"/>
                  </a:lnTo>
                  <a:lnTo>
                    <a:pt x="84" y="103394"/>
                  </a:lnTo>
                  <a:lnTo>
                    <a:pt x="0" y="113337"/>
                  </a:lnTo>
                  <a:lnTo>
                    <a:pt x="2282" y="122303"/>
                  </a:lnTo>
                  <a:lnTo>
                    <a:pt x="6140" y="130617"/>
                  </a:lnTo>
                  <a:lnTo>
                    <a:pt x="12218" y="133823"/>
                  </a:lnTo>
                  <a:lnTo>
                    <a:pt x="19777" y="133623"/>
                  </a:lnTo>
                  <a:lnTo>
                    <a:pt x="28320" y="131152"/>
                  </a:lnTo>
                  <a:lnTo>
                    <a:pt x="37523" y="125999"/>
                  </a:lnTo>
                  <a:lnTo>
                    <a:pt x="47163" y="119058"/>
                  </a:lnTo>
                  <a:lnTo>
                    <a:pt x="57096" y="110925"/>
                  </a:lnTo>
                  <a:lnTo>
                    <a:pt x="66055" y="101997"/>
                  </a:lnTo>
                  <a:lnTo>
                    <a:pt x="74365" y="92539"/>
                  </a:lnTo>
                  <a:lnTo>
                    <a:pt x="82243" y="82728"/>
                  </a:lnTo>
                  <a:lnTo>
                    <a:pt x="87494" y="70344"/>
                  </a:lnTo>
                  <a:lnTo>
                    <a:pt x="90995" y="56245"/>
                  </a:lnTo>
                  <a:lnTo>
                    <a:pt x="93329" y="41002"/>
                  </a:lnTo>
                  <a:lnTo>
                    <a:pt x="91379" y="29672"/>
                  </a:lnTo>
                  <a:lnTo>
                    <a:pt x="86573" y="20950"/>
                  </a:lnTo>
                  <a:lnTo>
                    <a:pt x="79864" y="13966"/>
                  </a:lnTo>
                  <a:lnTo>
                    <a:pt x="69547" y="10479"/>
                  </a:lnTo>
                  <a:lnTo>
                    <a:pt x="56827" y="9323"/>
                  </a:lnTo>
                  <a:lnTo>
                    <a:pt x="3339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982996" y="305010"/>
              <a:ext cx="135325" cy="294494"/>
            </a:xfrm>
            <a:custGeom>
              <a:avLst/>
              <a:gdLst/>
              <a:ahLst/>
              <a:cxnLst/>
              <a:rect l="0" t="0" r="0" b="0"/>
              <a:pathLst>
                <a:path w="135325" h="294494">
                  <a:moveTo>
                    <a:pt x="20896" y="0"/>
                  </a:moveTo>
                  <a:lnTo>
                    <a:pt x="15312" y="16750"/>
                  </a:lnTo>
                  <a:lnTo>
                    <a:pt x="13667" y="28696"/>
                  </a:lnTo>
                  <a:lnTo>
                    <a:pt x="12571" y="43672"/>
                  </a:lnTo>
                  <a:lnTo>
                    <a:pt x="11840" y="60667"/>
                  </a:lnTo>
                  <a:lnTo>
                    <a:pt x="10184" y="76672"/>
                  </a:lnTo>
                  <a:lnTo>
                    <a:pt x="7911" y="92016"/>
                  </a:lnTo>
                  <a:lnTo>
                    <a:pt x="5228" y="106921"/>
                  </a:lnTo>
                  <a:lnTo>
                    <a:pt x="3438" y="121531"/>
                  </a:lnTo>
                  <a:lnTo>
                    <a:pt x="2246" y="135946"/>
                  </a:lnTo>
                  <a:lnTo>
                    <a:pt x="1450" y="150230"/>
                  </a:lnTo>
                  <a:lnTo>
                    <a:pt x="567" y="178567"/>
                  </a:lnTo>
                  <a:lnTo>
                    <a:pt x="0" y="240430"/>
                  </a:lnTo>
                  <a:lnTo>
                    <a:pt x="1122" y="246765"/>
                  </a:lnTo>
                  <a:lnTo>
                    <a:pt x="3039" y="246313"/>
                  </a:lnTo>
                  <a:lnTo>
                    <a:pt x="5485" y="241338"/>
                  </a:lnTo>
                  <a:lnTo>
                    <a:pt x="8285" y="233347"/>
                  </a:lnTo>
                  <a:lnTo>
                    <a:pt x="11320" y="223344"/>
                  </a:lnTo>
                  <a:lnTo>
                    <a:pt x="14512" y="212002"/>
                  </a:lnTo>
                  <a:lnTo>
                    <a:pt x="20146" y="200934"/>
                  </a:lnTo>
                  <a:lnTo>
                    <a:pt x="27408" y="190050"/>
                  </a:lnTo>
                  <a:lnTo>
                    <a:pt x="35755" y="179288"/>
                  </a:lnTo>
                  <a:lnTo>
                    <a:pt x="44825" y="173282"/>
                  </a:lnTo>
                  <a:lnTo>
                    <a:pt x="54378" y="170446"/>
                  </a:lnTo>
                  <a:lnTo>
                    <a:pt x="64253" y="169725"/>
                  </a:lnTo>
                  <a:lnTo>
                    <a:pt x="74342" y="171581"/>
                  </a:lnTo>
                  <a:lnTo>
                    <a:pt x="84573" y="175156"/>
                  </a:lnTo>
                  <a:lnTo>
                    <a:pt x="94900" y="179876"/>
                  </a:lnTo>
                  <a:lnTo>
                    <a:pt x="105290" y="186529"/>
                  </a:lnTo>
                  <a:lnTo>
                    <a:pt x="115724" y="194470"/>
                  </a:lnTo>
                  <a:lnTo>
                    <a:pt x="126184" y="203270"/>
                  </a:lnTo>
                  <a:lnTo>
                    <a:pt x="131990" y="214979"/>
                  </a:lnTo>
                  <a:lnTo>
                    <a:pt x="134692" y="228629"/>
                  </a:lnTo>
                  <a:lnTo>
                    <a:pt x="135324" y="243572"/>
                  </a:lnTo>
                  <a:lnTo>
                    <a:pt x="132240" y="255871"/>
                  </a:lnTo>
                  <a:lnTo>
                    <a:pt x="126678" y="266408"/>
                  </a:lnTo>
                  <a:lnTo>
                    <a:pt x="119465" y="275769"/>
                  </a:lnTo>
                  <a:lnTo>
                    <a:pt x="109981" y="282010"/>
                  </a:lnTo>
                  <a:lnTo>
                    <a:pt x="98984" y="286171"/>
                  </a:lnTo>
                  <a:lnTo>
                    <a:pt x="41931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200497" y="436035"/>
              <a:ext cx="128063" cy="131916"/>
            </a:xfrm>
            <a:custGeom>
              <a:avLst/>
              <a:gdLst/>
              <a:ahLst/>
              <a:cxnLst/>
              <a:rect l="0" t="0" r="0" b="0"/>
              <a:pathLst>
                <a:path w="128063" h="131916">
                  <a:moveTo>
                    <a:pt x="3230" y="89844"/>
                  </a:moveTo>
                  <a:lnTo>
                    <a:pt x="19980" y="84261"/>
                  </a:lnTo>
                  <a:lnTo>
                    <a:pt x="29589" y="80279"/>
                  </a:lnTo>
                  <a:lnTo>
                    <a:pt x="40668" y="75287"/>
                  </a:lnTo>
                  <a:lnTo>
                    <a:pt x="52730" y="69622"/>
                  </a:lnTo>
                  <a:lnTo>
                    <a:pt x="64276" y="64677"/>
                  </a:lnTo>
                  <a:lnTo>
                    <a:pt x="75480" y="60211"/>
                  </a:lnTo>
                  <a:lnTo>
                    <a:pt x="86456" y="56065"/>
                  </a:lnTo>
                  <a:lnTo>
                    <a:pt x="97277" y="50964"/>
                  </a:lnTo>
                  <a:lnTo>
                    <a:pt x="107998" y="45226"/>
                  </a:lnTo>
                  <a:lnTo>
                    <a:pt x="118651" y="39064"/>
                  </a:lnTo>
                  <a:lnTo>
                    <a:pt x="124585" y="31450"/>
                  </a:lnTo>
                  <a:lnTo>
                    <a:pt x="127372" y="22868"/>
                  </a:lnTo>
                  <a:lnTo>
                    <a:pt x="128062" y="13640"/>
                  </a:lnTo>
                  <a:lnTo>
                    <a:pt x="123846" y="7489"/>
                  </a:lnTo>
                  <a:lnTo>
                    <a:pt x="116362" y="3388"/>
                  </a:lnTo>
                  <a:lnTo>
                    <a:pt x="106698" y="654"/>
                  </a:lnTo>
                  <a:lnTo>
                    <a:pt x="95581" y="0"/>
                  </a:lnTo>
                  <a:lnTo>
                    <a:pt x="83495" y="733"/>
                  </a:lnTo>
                  <a:lnTo>
                    <a:pt x="70764" y="2390"/>
                  </a:lnTo>
                  <a:lnTo>
                    <a:pt x="59939" y="5832"/>
                  </a:lnTo>
                  <a:lnTo>
                    <a:pt x="50384" y="10463"/>
                  </a:lnTo>
                  <a:lnTo>
                    <a:pt x="41678" y="15889"/>
                  </a:lnTo>
                  <a:lnTo>
                    <a:pt x="33536" y="24180"/>
                  </a:lnTo>
                  <a:lnTo>
                    <a:pt x="25771" y="34382"/>
                  </a:lnTo>
                  <a:lnTo>
                    <a:pt x="18257" y="45858"/>
                  </a:lnTo>
                  <a:lnTo>
                    <a:pt x="12080" y="57014"/>
                  </a:lnTo>
                  <a:lnTo>
                    <a:pt x="6792" y="67957"/>
                  </a:lnTo>
                  <a:lnTo>
                    <a:pt x="2099" y="78759"/>
                  </a:lnTo>
                  <a:lnTo>
                    <a:pt x="138" y="89466"/>
                  </a:lnTo>
                  <a:lnTo>
                    <a:pt x="0" y="100110"/>
                  </a:lnTo>
                  <a:lnTo>
                    <a:pt x="1077" y="110711"/>
                  </a:lnTo>
                  <a:lnTo>
                    <a:pt x="8806" y="117779"/>
                  </a:lnTo>
                  <a:lnTo>
                    <a:pt x="20970" y="122491"/>
                  </a:lnTo>
                  <a:lnTo>
                    <a:pt x="97887" y="1319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403073" y="441739"/>
              <a:ext cx="84630" cy="136729"/>
            </a:xfrm>
            <a:custGeom>
              <a:avLst/>
              <a:gdLst/>
              <a:ahLst/>
              <a:cxnLst/>
              <a:rect l="0" t="0" r="0" b="0"/>
              <a:pathLst>
                <a:path w="84630" h="136729">
                  <a:moveTo>
                    <a:pt x="74111" y="0"/>
                  </a:moveTo>
                  <a:lnTo>
                    <a:pt x="57360" y="11166"/>
                  </a:lnTo>
                  <a:lnTo>
                    <a:pt x="48921" y="19130"/>
                  </a:lnTo>
                  <a:lnTo>
                    <a:pt x="39788" y="29114"/>
                  </a:lnTo>
                  <a:lnTo>
                    <a:pt x="30194" y="40445"/>
                  </a:lnTo>
                  <a:lnTo>
                    <a:pt x="21460" y="51504"/>
                  </a:lnTo>
                  <a:lnTo>
                    <a:pt x="13301" y="62383"/>
                  </a:lnTo>
                  <a:lnTo>
                    <a:pt x="5524" y="73141"/>
                  </a:lnTo>
                  <a:lnTo>
                    <a:pt x="1508" y="83819"/>
                  </a:lnTo>
                  <a:lnTo>
                    <a:pt x="0" y="94444"/>
                  </a:lnTo>
                  <a:lnTo>
                    <a:pt x="162" y="105033"/>
                  </a:lnTo>
                  <a:lnTo>
                    <a:pt x="4945" y="113261"/>
                  </a:lnTo>
                  <a:lnTo>
                    <a:pt x="12808" y="119915"/>
                  </a:lnTo>
                  <a:lnTo>
                    <a:pt x="22725" y="125519"/>
                  </a:lnTo>
                  <a:lnTo>
                    <a:pt x="34011" y="129256"/>
                  </a:lnTo>
                  <a:lnTo>
                    <a:pt x="46208" y="131747"/>
                  </a:lnTo>
                  <a:lnTo>
                    <a:pt x="84629" y="1367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559994" y="473291"/>
              <a:ext cx="85758" cy="114445"/>
            </a:xfrm>
            <a:custGeom>
              <a:avLst/>
              <a:gdLst/>
              <a:ahLst/>
              <a:cxnLst/>
              <a:rect l="0" t="0" r="0" b="0"/>
              <a:pathLst>
                <a:path w="85758" h="114445">
                  <a:moveTo>
                    <a:pt x="53918" y="0"/>
                  </a:moveTo>
                  <a:lnTo>
                    <a:pt x="4472" y="74171"/>
                  </a:lnTo>
                  <a:lnTo>
                    <a:pt x="1088" y="84506"/>
                  </a:lnTo>
                  <a:lnTo>
                    <a:pt x="0" y="94902"/>
                  </a:lnTo>
                  <a:lnTo>
                    <a:pt x="443" y="105339"/>
                  </a:lnTo>
                  <a:lnTo>
                    <a:pt x="5414" y="111128"/>
                  </a:lnTo>
                  <a:lnTo>
                    <a:pt x="13402" y="113818"/>
                  </a:lnTo>
                  <a:lnTo>
                    <a:pt x="23402" y="114444"/>
                  </a:lnTo>
                  <a:lnTo>
                    <a:pt x="33574" y="112523"/>
                  </a:lnTo>
                  <a:lnTo>
                    <a:pt x="43862" y="108906"/>
                  </a:lnTo>
                  <a:lnTo>
                    <a:pt x="54225" y="104157"/>
                  </a:lnTo>
                  <a:lnTo>
                    <a:pt x="63472" y="97485"/>
                  </a:lnTo>
                  <a:lnTo>
                    <a:pt x="71973" y="89531"/>
                  </a:lnTo>
                  <a:lnTo>
                    <a:pt x="79978" y="80723"/>
                  </a:lnTo>
                  <a:lnTo>
                    <a:pt x="84147" y="71345"/>
                  </a:lnTo>
                  <a:lnTo>
                    <a:pt x="85757" y="61587"/>
                  </a:lnTo>
                  <a:lnTo>
                    <a:pt x="85661" y="51576"/>
                  </a:lnTo>
                  <a:lnTo>
                    <a:pt x="83261" y="41396"/>
                  </a:lnTo>
                  <a:lnTo>
                    <a:pt x="79323" y="31103"/>
                  </a:lnTo>
                  <a:lnTo>
                    <a:pt x="3288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708571" y="462774"/>
              <a:ext cx="157765" cy="136730"/>
            </a:xfrm>
            <a:custGeom>
              <a:avLst/>
              <a:gdLst/>
              <a:ahLst/>
              <a:cxnLst/>
              <a:rect l="0" t="0" r="0" b="0"/>
              <a:pathLst>
                <a:path w="157765" h="136730">
                  <a:moveTo>
                    <a:pt x="0" y="0"/>
                  </a:moveTo>
                  <a:lnTo>
                    <a:pt x="0" y="27917"/>
                  </a:lnTo>
                  <a:lnTo>
                    <a:pt x="1169" y="41984"/>
                  </a:lnTo>
                  <a:lnTo>
                    <a:pt x="3117" y="57205"/>
                  </a:lnTo>
                  <a:lnTo>
                    <a:pt x="5583" y="73195"/>
                  </a:lnTo>
                  <a:lnTo>
                    <a:pt x="6060" y="89698"/>
                  </a:lnTo>
                  <a:lnTo>
                    <a:pt x="5208" y="106544"/>
                  </a:lnTo>
                  <a:lnTo>
                    <a:pt x="3473" y="123617"/>
                  </a:lnTo>
                  <a:lnTo>
                    <a:pt x="3484" y="129156"/>
                  </a:lnTo>
                  <a:lnTo>
                    <a:pt x="4660" y="127006"/>
                  </a:lnTo>
                  <a:lnTo>
                    <a:pt x="6613" y="119729"/>
                  </a:lnTo>
                  <a:lnTo>
                    <a:pt x="7914" y="110204"/>
                  </a:lnTo>
                  <a:lnTo>
                    <a:pt x="8782" y="99179"/>
                  </a:lnTo>
                  <a:lnTo>
                    <a:pt x="9361" y="87154"/>
                  </a:lnTo>
                  <a:lnTo>
                    <a:pt x="10915" y="75632"/>
                  </a:lnTo>
                  <a:lnTo>
                    <a:pt x="13119" y="64445"/>
                  </a:lnTo>
                  <a:lnTo>
                    <a:pt x="15758" y="53481"/>
                  </a:lnTo>
                  <a:lnTo>
                    <a:pt x="18686" y="42666"/>
                  </a:lnTo>
                  <a:lnTo>
                    <a:pt x="25055" y="21300"/>
                  </a:lnTo>
                  <a:lnTo>
                    <a:pt x="30727" y="17706"/>
                  </a:lnTo>
                  <a:lnTo>
                    <a:pt x="38014" y="18815"/>
                  </a:lnTo>
                  <a:lnTo>
                    <a:pt x="46378" y="23061"/>
                  </a:lnTo>
                  <a:lnTo>
                    <a:pt x="54291" y="30566"/>
                  </a:lnTo>
                  <a:lnTo>
                    <a:pt x="61904" y="40244"/>
                  </a:lnTo>
                  <a:lnTo>
                    <a:pt x="69316" y="51370"/>
                  </a:lnTo>
                  <a:lnTo>
                    <a:pt x="74258" y="63462"/>
                  </a:lnTo>
                  <a:lnTo>
                    <a:pt x="77552" y="76198"/>
                  </a:lnTo>
                  <a:lnTo>
                    <a:pt x="79748" y="89363"/>
                  </a:lnTo>
                  <a:lnTo>
                    <a:pt x="82381" y="93466"/>
                  </a:lnTo>
                  <a:lnTo>
                    <a:pt x="85305" y="91526"/>
                  </a:lnTo>
                  <a:lnTo>
                    <a:pt x="88423" y="85558"/>
                  </a:lnTo>
                  <a:lnTo>
                    <a:pt x="91670" y="78074"/>
                  </a:lnTo>
                  <a:lnTo>
                    <a:pt x="95004" y="69579"/>
                  </a:lnTo>
                  <a:lnTo>
                    <a:pt x="98394" y="60409"/>
                  </a:lnTo>
                  <a:lnTo>
                    <a:pt x="101823" y="49622"/>
                  </a:lnTo>
                  <a:lnTo>
                    <a:pt x="105278" y="37756"/>
                  </a:lnTo>
                  <a:lnTo>
                    <a:pt x="108750" y="25170"/>
                  </a:lnTo>
                  <a:lnTo>
                    <a:pt x="114571" y="20286"/>
                  </a:lnTo>
                  <a:lnTo>
                    <a:pt x="121956" y="20536"/>
                  </a:lnTo>
                  <a:lnTo>
                    <a:pt x="130387" y="24208"/>
                  </a:lnTo>
                  <a:lnTo>
                    <a:pt x="137175" y="30162"/>
                  </a:lnTo>
                  <a:lnTo>
                    <a:pt x="142870" y="37637"/>
                  </a:lnTo>
                  <a:lnTo>
                    <a:pt x="147834" y="46127"/>
                  </a:lnTo>
                  <a:lnTo>
                    <a:pt x="151144" y="57629"/>
                  </a:lnTo>
                  <a:lnTo>
                    <a:pt x="153351" y="71141"/>
                  </a:lnTo>
                  <a:lnTo>
                    <a:pt x="157764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929441" y="443765"/>
              <a:ext cx="178800" cy="137158"/>
            </a:xfrm>
            <a:custGeom>
              <a:avLst/>
              <a:gdLst/>
              <a:ahLst/>
              <a:cxnLst/>
              <a:rect l="0" t="0" r="0" b="0"/>
              <a:pathLst>
                <a:path w="178800" h="137158">
                  <a:moveTo>
                    <a:pt x="0" y="103150"/>
                  </a:moveTo>
                  <a:lnTo>
                    <a:pt x="16750" y="91983"/>
                  </a:lnTo>
                  <a:lnTo>
                    <a:pt x="26358" y="87525"/>
                  </a:lnTo>
                  <a:lnTo>
                    <a:pt x="37438" y="83384"/>
                  </a:lnTo>
                  <a:lnTo>
                    <a:pt x="83225" y="68342"/>
                  </a:lnTo>
                  <a:lnTo>
                    <a:pt x="92879" y="63584"/>
                  </a:lnTo>
                  <a:lnTo>
                    <a:pt x="101652" y="58074"/>
                  </a:lnTo>
                  <a:lnTo>
                    <a:pt x="109839" y="52064"/>
                  </a:lnTo>
                  <a:lnTo>
                    <a:pt x="116464" y="44552"/>
                  </a:lnTo>
                  <a:lnTo>
                    <a:pt x="122051" y="36037"/>
                  </a:lnTo>
                  <a:lnTo>
                    <a:pt x="126943" y="26855"/>
                  </a:lnTo>
                  <a:lnTo>
                    <a:pt x="126699" y="18397"/>
                  </a:lnTo>
                  <a:lnTo>
                    <a:pt x="123031" y="10420"/>
                  </a:lnTo>
                  <a:lnTo>
                    <a:pt x="117079" y="2766"/>
                  </a:lnTo>
                  <a:lnTo>
                    <a:pt x="109605" y="0"/>
                  </a:lnTo>
                  <a:lnTo>
                    <a:pt x="101117" y="493"/>
                  </a:lnTo>
                  <a:lnTo>
                    <a:pt x="91952" y="3159"/>
                  </a:lnTo>
                  <a:lnTo>
                    <a:pt x="81168" y="8442"/>
                  </a:lnTo>
                  <a:lnTo>
                    <a:pt x="69305" y="15470"/>
                  </a:lnTo>
                  <a:lnTo>
                    <a:pt x="56720" y="23662"/>
                  </a:lnTo>
                  <a:lnTo>
                    <a:pt x="45994" y="32628"/>
                  </a:lnTo>
                  <a:lnTo>
                    <a:pt x="36506" y="42112"/>
                  </a:lnTo>
                  <a:lnTo>
                    <a:pt x="27843" y="51940"/>
                  </a:lnTo>
                  <a:lnTo>
                    <a:pt x="20899" y="61998"/>
                  </a:lnTo>
                  <a:lnTo>
                    <a:pt x="15101" y="72210"/>
                  </a:lnTo>
                  <a:lnTo>
                    <a:pt x="10067" y="82523"/>
                  </a:lnTo>
                  <a:lnTo>
                    <a:pt x="9049" y="92904"/>
                  </a:lnTo>
                  <a:lnTo>
                    <a:pt x="10707" y="103331"/>
                  </a:lnTo>
                  <a:lnTo>
                    <a:pt x="14149" y="113788"/>
                  </a:lnTo>
                  <a:lnTo>
                    <a:pt x="22287" y="121928"/>
                  </a:lnTo>
                  <a:lnTo>
                    <a:pt x="33556" y="128524"/>
                  </a:lnTo>
                  <a:lnTo>
                    <a:pt x="46911" y="134089"/>
                  </a:lnTo>
                  <a:lnTo>
                    <a:pt x="61659" y="136631"/>
                  </a:lnTo>
                  <a:lnTo>
                    <a:pt x="77333" y="137157"/>
                  </a:lnTo>
                  <a:lnTo>
                    <a:pt x="93626" y="136339"/>
                  </a:lnTo>
                  <a:lnTo>
                    <a:pt x="109162" y="134625"/>
                  </a:lnTo>
                  <a:lnTo>
                    <a:pt x="178799" y="1241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756438" y="841407"/>
              <a:ext cx="177478" cy="262941"/>
            </a:xfrm>
            <a:custGeom>
              <a:avLst/>
              <a:gdLst/>
              <a:ahLst/>
              <a:cxnLst/>
              <a:rect l="0" t="0" r="0" b="0"/>
              <a:pathLst>
                <a:path w="177478" h="262941">
                  <a:moveTo>
                    <a:pt x="0" y="0"/>
                  </a:moveTo>
                  <a:lnTo>
                    <a:pt x="0" y="117005"/>
                  </a:lnTo>
                  <a:lnTo>
                    <a:pt x="1169" y="134098"/>
                  </a:lnTo>
                  <a:lnTo>
                    <a:pt x="3117" y="152504"/>
                  </a:lnTo>
                  <a:lnTo>
                    <a:pt x="5584" y="171787"/>
                  </a:lnTo>
                  <a:lnTo>
                    <a:pt x="7228" y="190485"/>
                  </a:lnTo>
                  <a:lnTo>
                    <a:pt x="8325" y="208794"/>
                  </a:lnTo>
                  <a:lnTo>
                    <a:pt x="9056" y="226843"/>
                  </a:lnTo>
                  <a:lnTo>
                    <a:pt x="9543" y="234201"/>
                  </a:lnTo>
                  <a:lnTo>
                    <a:pt x="9868" y="234432"/>
                  </a:lnTo>
                  <a:lnTo>
                    <a:pt x="10085" y="229911"/>
                  </a:lnTo>
                  <a:lnTo>
                    <a:pt x="9061" y="221054"/>
                  </a:lnTo>
                  <a:lnTo>
                    <a:pt x="7209" y="209307"/>
                  </a:lnTo>
                  <a:lnTo>
                    <a:pt x="4806" y="195632"/>
                  </a:lnTo>
                  <a:lnTo>
                    <a:pt x="4373" y="183009"/>
                  </a:lnTo>
                  <a:lnTo>
                    <a:pt x="5253" y="171088"/>
                  </a:lnTo>
                  <a:lnTo>
                    <a:pt x="7008" y="159635"/>
                  </a:lnTo>
                  <a:lnTo>
                    <a:pt x="8178" y="147325"/>
                  </a:lnTo>
                  <a:lnTo>
                    <a:pt x="8958" y="134444"/>
                  </a:lnTo>
                  <a:lnTo>
                    <a:pt x="9478" y="121182"/>
                  </a:lnTo>
                  <a:lnTo>
                    <a:pt x="12162" y="107667"/>
                  </a:lnTo>
                  <a:lnTo>
                    <a:pt x="16288" y="93982"/>
                  </a:lnTo>
                  <a:lnTo>
                    <a:pt x="21377" y="80184"/>
                  </a:lnTo>
                  <a:lnTo>
                    <a:pt x="28275" y="73323"/>
                  </a:lnTo>
                  <a:lnTo>
                    <a:pt x="36379" y="71086"/>
                  </a:lnTo>
                  <a:lnTo>
                    <a:pt x="45288" y="71932"/>
                  </a:lnTo>
                  <a:lnTo>
                    <a:pt x="53565" y="78339"/>
                  </a:lnTo>
                  <a:lnTo>
                    <a:pt x="61420" y="88453"/>
                  </a:lnTo>
                  <a:lnTo>
                    <a:pt x="68993" y="101039"/>
                  </a:lnTo>
                  <a:lnTo>
                    <a:pt x="75211" y="115273"/>
                  </a:lnTo>
                  <a:lnTo>
                    <a:pt x="80525" y="130606"/>
                  </a:lnTo>
                  <a:lnTo>
                    <a:pt x="89546" y="162054"/>
                  </a:lnTo>
                  <a:lnTo>
                    <a:pt x="98857" y="196691"/>
                  </a:lnTo>
                  <a:lnTo>
                    <a:pt x="97304" y="189868"/>
                  </a:lnTo>
                  <a:lnTo>
                    <a:pt x="97591" y="181504"/>
                  </a:lnTo>
                  <a:lnTo>
                    <a:pt x="98951" y="171253"/>
                  </a:lnTo>
                  <a:lnTo>
                    <a:pt x="101026" y="159745"/>
                  </a:lnTo>
                  <a:lnTo>
                    <a:pt x="104747" y="147399"/>
                  </a:lnTo>
                  <a:lnTo>
                    <a:pt x="109564" y="134493"/>
                  </a:lnTo>
                  <a:lnTo>
                    <a:pt x="115114" y="121215"/>
                  </a:lnTo>
                  <a:lnTo>
                    <a:pt x="119982" y="108857"/>
                  </a:lnTo>
                  <a:lnTo>
                    <a:pt x="128507" y="85777"/>
                  </a:lnTo>
                  <a:lnTo>
                    <a:pt x="134753" y="81726"/>
                  </a:lnTo>
                  <a:lnTo>
                    <a:pt x="142424" y="82531"/>
                  </a:lnTo>
                  <a:lnTo>
                    <a:pt x="151043" y="86574"/>
                  </a:lnTo>
                  <a:lnTo>
                    <a:pt x="157958" y="93943"/>
                  </a:lnTo>
                  <a:lnTo>
                    <a:pt x="163737" y="103531"/>
                  </a:lnTo>
                  <a:lnTo>
                    <a:pt x="168758" y="114597"/>
                  </a:lnTo>
                  <a:lnTo>
                    <a:pt x="172105" y="127817"/>
                  </a:lnTo>
                  <a:lnTo>
                    <a:pt x="174336" y="142474"/>
                  </a:lnTo>
                  <a:lnTo>
                    <a:pt x="175824" y="158089"/>
                  </a:lnTo>
                  <a:lnTo>
                    <a:pt x="176816" y="174341"/>
                  </a:lnTo>
                  <a:lnTo>
                    <a:pt x="177477" y="191019"/>
                  </a:lnTo>
                  <a:lnTo>
                    <a:pt x="168282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008861" y="955832"/>
              <a:ext cx="133031" cy="159034"/>
            </a:xfrm>
            <a:custGeom>
              <a:avLst/>
              <a:gdLst/>
              <a:ahLst/>
              <a:cxnLst/>
              <a:rect l="0" t="0" r="0" b="0"/>
              <a:pathLst>
                <a:path w="133031" h="159034">
                  <a:moveTo>
                    <a:pt x="0" y="74892"/>
                  </a:moveTo>
                  <a:lnTo>
                    <a:pt x="22334" y="69309"/>
                  </a:lnTo>
                  <a:lnTo>
                    <a:pt x="33587" y="67664"/>
                  </a:lnTo>
                  <a:lnTo>
                    <a:pt x="45764" y="66567"/>
                  </a:lnTo>
                  <a:lnTo>
                    <a:pt x="58556" y="65836"/>
                  </a:lnTo>
                  <a:lnTo>
                    <a:pt x="71759" y="64181"/>
                  </a:lnTo>
                  <a:lnTo>
                    <a:pt x="85235" y="61908"/>
                  </a:lnTo>
                  <a:lnTo>
                    <a:pt x="98894" y="59224"/>
                  </a:lnTo>
                  <a:lnTo>
                    <a:pt x="110337" y="55098"/>
                  </a:lnTo>
                  <a:lnTo>
                    <a:pt x="120303" y="50010"/>
                  </a:lnTo>
                  <a:lnTo>
                    <a:pt x="129284" y="44280"/>
                  </a:lnTo>
                  <a:lnTo>
                    <a:pt x="132934" y="38124"/>
                  </a:lnTo>
                  <a:lnTo>
                    <a:pt x="133030" y="31682"/>
                  </a:lnTo>
                  <a:lnTo>
                    <a:pt x="130757" y="25050"/>
                  </a:lnTo>
                  <a:lnTo>
                    <a:pt x="125736" y="18292"/>
                  </a:lnTo>
                  <a:lnTo>
                    <a:pt x="118882" y="11449"/>
                  </a:lnTo>
                  <a:lnTo>
                    <a:pt x="110808" y="4550"/>
                  </a:lnTo>
                  <a:lnTo>
                    <a:pt x="100750" y="1119"/>
                  </a:lnTo>
                  <a:lnTo>
                    <a:pt x="89371" y="0"/>
                  </a:lnTo>
                  <a:lnTo>
                    <a:pt x="77110" y="423"/>
                  </a:lnTo>
                  <a:lnTo>
                    <a:pt x="65430" y="3042"/>
                  </a:lnTo>
                  <a:lnTo>
                    <a:pt x="54137" y="7126"/>
                  </a:lnTo>
                  <a:lnTo>
                    <a:pt x="43103" y="12185"/>
                  </a:lnTo>
                  <a:lnTo>
                    <a:pt x="34578" y="19064"/>
                  </a:lnTo>
                  <a:lnTo>
                    <a:pt x="27727" y="27156"/>
                  </a:lnTo>
                  <a:lnTo>
                    <a:pt x="21990" y="36056"/>
                  </a:lnTo>
                  <a:lnTo>
                    <a:pt x="16997" y="46664"/>
                  </a:lnTo>
                  <a:lnTo>
                    <a:pt x="12500" y="58411"/>
                  </a:lnTo>
                  <a:lnTo>
                    <a:pt x="8333" y="70916"/>
                  </a:lnTo>
                  <a:lnTo>
                    <a:pt x="6724" y="82759"/>
                  </a:lnTo>
                  <a:lnTo>
                    <a:pt x="6820" y="94160"/>
                  </a:lnTo>
                  <a:lnTo>
                    <a:pt x="8052" y="105267"/>
                  </a:lnTo>
                  <a:lnTo>
                    <a:pt x="11211" y="115009"/>
                  </a:lnTo>
                  <a:lnTo>
                    <a:pt x="15654" y="123840"/>
                  </a:lnTo>
                  <a:lnTo>
                    <a:pt x="20954" y="132065"/>
                  </a:lnTo>
                  <a:lnTo>
                    <a:pt x="27993" y="138717"/>
                  </a:lnTo>
                  <a:lnTo>
                    <a:pt x="36191" y="144321"/>
                  </a:lnTo>
                  <a:lnTo>
                    <a:pt x="45162" y="149225"/>
                  </a:lnTo>
                  <a:lnTo>
                    <a:pt x="56986" y="152494"/>
                  </a:lnTo>
                  <a:lnTo>
                    <a:pt x="70712" y="154674"/>
                  </a:lnTo>
                  <a:lnTo>
                    <a:pt x="126211" y="1590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250766" y="971645"/>
              <a:ext cx="199835" cy="153739"/>
            </a:xfrm>
            <a:custGeom>
              <a:avLst/>
              <a:gdLst/>
              <a:ahLst/>
              <a:cxnLst/>
              <a:rect l="0" t="0" r="0" b="0"/>
              <a:pathLst>
                <a:path w="199835" h="153739">
                  <a:moveTo>
                    <a:pt x="0" y="6491"/>
                  </a:moveTo>
                  <a:lnTo>
                    <a:pt x="0" y="125419"/>
                  </a:lnTo>
                  <a:lnTo>
                    <a:pt x="0" y="115831"/>
                  </a:lnTo>
                  <a:lnTo>
                    <a:pt x="1168" y="105094"/>
                  </a:lnTo>
                  <a:lnTo>
                    <a:pt x="3116" y="92093"/>
                  </a:lnTo>
                  <a:lnTo>
                    <a:pt x="5583" y="77583"/>
                  </a:lnTo>
                  <a:lnTo>
                    <a:pt x="8396" y="64403"/>
                  </a:lnTo>
                  <a:lnTo>
                    <a:pt x="11440" y="52111"/>
                  </a:lnTo>
                  <a:lnTo>
                    <a:pt x="14639" y="40410"/>
                  </a:lnTo>
                  <a:lnTo>
                    <a:pt x="20276" y="31441"/>
                  </a:lnTo>
                  <a:lnTo>
                    <a:pt x="27541" y="24293"/>
                  </a:lnTo>
                  <a:lnTo>
                    <a:pt x="35890" y="18359"/>
                  </a:lnTo>
                  <a:lnTo>
                    <a:pt x="43793" y="16740"/>
                  </a:lnTo>
                  <a:lnTo>
                    <a:pt x="51399" y="17998"/>
                  </a:lnTo>
                  <a:lnTo>
                    <a:pt x="58807" y="21174"/>
                  </a:lnTo>
                  <a:lnTo>
                    <a:pt x="64914" y="27966"/>
                  </a:lnTo>
                  <a:lnTo>
                    <a:pt x="70154" y="37169"/>
                  </a:lnTo>
                  <a:lnTo>
                    <a:pt x="74816" y="47978"/>
                  </a:lnTo>
                  <a:lnTo>
                    <a:pt x="79093" y="58690"/>
                  </a:lnTo>
                  <a:lnTo>
                    <a:pt x="86961" y="79941"/>
                  </a:lnTo>
                  <a:lnTo>
                    <a:pt x="89527" y="91685"/>
                  </a:lnTo>
                  <a:lnTo>
                    <a:pt x="91237" y="104189"/>
                  </a:lnTo>
                  <a:lnTo>
                    <a:pt x="92377" y="117199"/>
                  </a:lnTo>
                  <a:lnTo>
                    <a:pt x="94306" y="118861"/>
                  </a:lnTo>
                  <a:lnTo>
                    <a:pt x="96761" y="112957"/>
                  </a:lnTo>
                  <a:lnTo>
                    <a:pt x="99566" y="102010"/>
                  </a:lnTo>
                  <a:lnTo>
                    <a:pt x="103773" y="90037"/>
                  </a:lnTo>
                  <a:lnTo>
                    <a:pt x="108915" y="77380"/>
                  </a:lnTo>
                  <a:lnTo>
                    <a:pt x="114680" y="64268"/>
                  </a:lnTo>
                  <a:lnTo>
                    <a:pt x="119692" y="52021"/>
                  </a:lnTo>
                  <a:lnTo>
                    <a:pt x="124202" y="40350"/>
                  </a:lnTo>
                  <a:lnTo>
                    <a:pt x="128378" y="29064"/>
                  </a:lnTo>
                  <a:lnTo>
                    <a:pt x="133498" y="19202"/>
                  </a:lnTo>
                  <a:lnTo>
                    <a:pt x="139250" y="10291"/>
                  </a:lnTo>
                  <a:lnTo>
                    <a:pt x="145421" y="2013"/>
                  </a:lnTo>
                  <a:lnTo>
                    <a:pt x="151872" y="0"/>
                  </a:lnTo>
                  <a:lnTo>
                    <a:pt x="158510" y="2163"/>
                  </a:lnTo>
                  <a:lnTo>
                    <a:pt x="165273" y="7112"/>
                  </a:lnTo>
                  <a:lnTo>
                    <a:pt x="169782" y="15085"/>
                  </a:lnTo>
                  <a:lnTo>
                    <a:pt x="172787" y="25075"/>
                  </a:lnTo>
                  <a:lnTo>
                    <a:pt x="174791" y="36410"/>
                  </a:lnTo>
                  <a:lnTo>
                    <a:pt x="177296" y="47472"/>
                  </a:lnTo>
                  <a:lnTo>
                    <a:pt x="180134" y="58353"/>
                  </a:lnTo>
                  <a:lnTo>
                    <a:pt x="183195" y="69113"/>
                  </a:lnTo>
                  <a:lnTo>
                    <a:pt x="185235" y="82129"/>
                  </a:lnTo>
                  <a:lnTo>
                    <a:pt x="186596" y="96649"/>
                  </a:lnTo>
                  <a:lnTo>
                    <a:pt x="199834" y="1537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503188" y="841407"/>
              <a:ext cx="97210" cy="254929"/>
            </a:xfrm>
            <a:custGeom>
              <a:avLst/>
              <a:gdLst/>
              <a:ahLst/>
              <a:cxnLst/>
              <a:rect l="0" t="0" r="0" b="0"/>
              <a:pathLst>
                <a:path w="97210" h="254929">
                  <a:moveTo>
                    <a:pt x="10518" y="0"/>
                  </a:moveTo>
                  <a:lnTo>
                    <a:pt x="4934" y="22334"/>
                  </a:lnTo>
                  <a:lnTo>
                    <a:pt x="3290" y="33587"/>
                  </a:lnTo>
                  <a:lnTo>
                    <a:pt x="2193" y="45764"/>
                  </a:lnTo>
                  <a:lnTo>
                    <a:pt x="1462" y="58557"/>
                  </a:lnTo>
                  <a:lnTo>
                    <a:pt x="650" y="91468"/>
                  </a:lnTo>
                  <a:lnTo>
                    <a:pt x="38" y="220649"/>
                  </a:lnTo>
                  <a:lnTo>
                    <a:pt x="1194" y="225397"/>
                  </a:lnTo>
                  <a:lnTo>
                    <a:pt x="3133" y="222720"/>
                  </a:lnTo>
                  <a:lnTo>
                    <a:pt x="5595" y="215091"/>
                  </a:lnTo>
                  <a:lnTo>
                    <a:pt x="9573" y="205331"/>
                  </a:lnTo>
                  <a:lnTo>
                    <a:pt x="14562" y="194150"/>
                  </a:lnTo>
                  <a:lnTo>
                    <a:pt x="20226" y="182022"/>
                  </a:lnTo>
                  <a:lnTo>
                    <a:pt x="27507" y="172767"/>
                  </a:lnTo>
                  <a:lnTo>
                    <a:pt x="35868" y="165429"/>
                  </a:lnTo>
                  <a:lnTo>
                    <a:pt x="44947" y="159368"/>
                  </a:lnTo>
                  <a:lnTo>
                    <a:pt x="54506" y="156496"/>
                  </a:lnTo>
                  <a:lnTo>
                    <a:pt x="64384" y="155750"/>
                  </a:lnTo>
                  <a:lnTo>
                    <a:pt x="74476" y="156422"/>
                  </a:lnTo>
                  <a:lnTo>
                    <a:pt x="82372" y="160375"/>
                  </a:lnTo>
                  <a:lnTo>
                    <a:pt x="88804" y="166517"/>
                  </a:lnTo>
                  <a:lnTo>
                    <a:pt x="94262" y="174117"/>
                  </a:lnTo>
                  <a:lnTo>
                    <a:pt x="96731" y="182689"/>
                  </a:lnTo>
                  <a:lnTo>
                    <a:pt x="97209" y="191910"/>
                  </a:lnTo>
                  <a:lnTo>
                    <a:pt x="96359" y="201564"/>
                  </a:lnTo>
                  <a:lnTo>
                    <a:pt x="93455" y="211505"/>
                  </a:lnTo>
                  <a:lnTo>
                    <a:pt x="89181" y="221638"/>
                  </a:lnTo>
                  <a:lnTo>
                    <a:pt x="83995" y="231900"/>
                  </a:lnTo>
                  <a:lnTo>
                    <a:pt x="77032" y="239909"/>
                  </a:lnTo>
                  <a:lnTo>
                    <a:pt x="68884" y="246418"/>
                  </a:lnTo>
                  <a:lnTo>
                    <a:pt x="59946" y="251925"/>
                  </a:lnTo>
                  <a:lnTo>
                    <a:pt x="49313" y="254428"/>
                  </a:lnTo>
                  <a:lnTo>
                    <a:pt x="37550" y="254928"/>
                  </a:ln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629399" y="926783"/>
              <a:ext cx="126212" cy="139269"/>
            </a:xfrm>
            <a:custGeom>
              <a:avLst/>
              <a:gdLst/>
              <a:ahLst/>
              <a:cxnLst/>
              <a:rect l="0" t="0" r="0" b="0"/>
              <a:pathLst>
                <a:path w="126212" h="139269">
                  <a:moveTo>
                    <a:pt x="0" y="124976"/>
                  </a:moveTo>
                  <a:lnTo>
                    <a:pt x="16750" y="113810"/>
                  </a:lnTo>
                  <a:lnTo>
                    <a:pt x="24022" y="108183"/>
                  </a:lnTo>
                  <a:lnTo>
                    <a:pt x="31207" y="102094"/>
                  </a:lnTo>
                  <a:lnTo>
                    <a:pt x="38334" y="95698"/>
                  </a:lnTo>
                  <a:lnTo>
                    <a:pt x="55602" y="79242"/>
                  </a:lnTo>
                  <a:lnTo>
                    <a:pt x="65115" y="69946"/>
                  </a:lnTo>
                  <a:lnTo>
                    <a:pt x="72625" y="60242"/>
                  </a:lnTo>
                  <a:lnTo>
                    <a:pt x="78801" y="50268"/>
                  </a:lnTo>
                  <a:lnTo>
                    <a:pt x="84087" y="40112"/>
                  </a:lnTo>
                  <a:lnTo>
                    <a:pt x="88779" y="29836"/>
                  </a:lnTo>
                  <a:lnTo>
                    <a:pt x="93076" y="19479"/>
                  </a:lnTo>
                  <a:lnTo>
                    <a:pt x="97110" y="9068"/>
                  </a:lnTo>
                  <a:lnTo>
                    <a:pt x="95124" y="3297"/>
                  </a:lnTo>
                  <a:lnTo>
                    <a:pt x="89126" y="618"/>
                  </a:lnTo>
                  <a:lnTo>
                    <a:pt x="80452" y="0"/>
                  </a:lnTo>
                  <a:lnTo>
                    <a:pt x="72333" y="3094"/>
                  </a:lnTo>
                  <a:lnTo>
                    <a:pt x="64583" y="8663"/>
                  </a:lnTo>
                  <a:lnTo>
                    <a:pt x="57079" y="15881"/>
                  </a:lnTo>
                  <a:lnTo>
                    <a:pt x="49739" y="25368"/>
                  </a:lnTo>
                  <a:lnTo>
                    <a:pt x="42508" y="36367"/>
                  </a:lnTo>
                  <a:lnTo>
                    <a:pt x="35350" y="48374"/>
                  </a:lnTo>
                  <a:lnTo>
                    <a:pt x="30579" y="61053"/>
                  </a:lnTo>
                  <a:lnTo>
                    <a:pt x="27397" y="74181"/>
                  </a:lnTo>
                  <a:lnTo>
                    <a:pt x="25277" y="87607"/>
                  </a:lnTo>
                  <a:lnTo>
                    <a:pt x="25031" y="100063"/>
                  </a:lnTo>
                  <a:lnTo>
                    <a:pt x="26037" y="111873"/>
                  </a:lnTo>
                  <a:lnTo>
                    <a:pt x="27876" y="123253"/>
                  </a:lnTo>
                  <a:lnTo>
                    <a:pt x="34944" y="130839"/>
                  </a:lnTo>
                  <a:lnTo>
                    <a:pt x="45500" y="135897"/>
                  </a:lnTo>
                  <a:lnTo>
                    <a:pt x="58380" y="139268"/>
                  </a:lnTo>
                  <a:lnTo>
                    <a:pt x="70473" y="139179"/>
                  </a:lnTo>
                  <a:lnTo>
                    <a:pt x="82041" y="136782"/>
                  </a:lnTo>
                  <a:lnTo>
                    <a:pt x="126211" y="1144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757544" y="921851"/>
              <a:ext cx="134796" cy="130468"/>
            </a:xfrm>
            <a:custGeom>
              <a:avLst/>
              <a:gdLst/>
              <a:ahLst/>
              <a:cxnLst/>
              <a:rect l="0" t="0" r="0" b="0"/>
              <a:pathLst>
                <a:path w="134796" h="130468">
                  <a:moveTo>
                    <a:pt x="29619" y="45768"/>
                  </a:moveTo>
                  <a:lnTo>
                    <a:pt x="24036" y="62518"/>
                  </a:lnTo>
                  <a:lnTo>
                    <a:pt x="22391" y="72126"/>
                  </a:lnTo>
                  <a:lnTo>
                    <a:pt x="21294" y="83207"/>
                  </a:lnTo>
                  <a:lnTo>
                    <a:pt x="20563" y="95268"/>
                  </a:lnTo>
                  <a:lnTo>
                    <a:pt x="18908" y="106815"/>
                  </a:lnTo>
                  <a:lnTo>
                    <a:pt x="16635" y="118019"/>
                  </a:lnTo>
                  <a:lnTo>
                    <a:pt x="13951" y="128994"/>
                  </a:lnTo>
                  <a:lnTo>
                    <a:pt x="10994" y="130467"/>
                  </a:lnTo>
                  <a:lnTo>
                    <a:pt x="7853" y="125606"/>
                  </a:lnTo>
                  <a:lnTo>
                    <a:pt x="4591" y="116523"/>
                  </a:lnTo>
                  <a:lnTo>
                    <a:pt x="2416" y="104624"/>
                  </a:lnTo>
                  <a:lnTo>
                    <a:pt x="966" y="90848"/>
                  </a:lnTo>
                  <a:lnTo>
                    <a:pt x="0" y="75821"/>
                  </a:lnTo>
                  <a:lnTo>
                    <a:pt x="524" y="62298"/>
                  </a:lnTo>
                  <a:lnTo>
                    <a:pt x="2042" y="49776"/>
                  </a:lnTo>
                  <a:lnTo>
                    <a:pt x="4223" y="37922"/>
                  </a:lnTo>
                  <a:lnTo>
                    <a:pt x="9182" y="28851"/>
                  </a:lnTo>
                  <a:lnTo>
                    <a:pt x="15995" y="21635"/>
                  </a:lnTo>
                  <a:lnTo>
                    <a:pt x="24042" y="15656"/>
                  </a:lnTo>
                  <a:lnTo>
                    <a:pt x="34081" y="10501"/>
                  </a:lnTo>
                  <a:lnTo>
                    <a:pt x="45449" y="5896"/>
                  </a:lnTo>
                  <a:lnTo>
                    <a:pt x="57701" y="1657"/>
                  </a:lnTo>
                  <a:lnTo>
                    <a:pt x="69376" y="0"/>
                  </a:lnTo>
                  <a:lnTo>
                    <a:pt x="80665" y="64"/>
                  </a:lnTo>
                  <a:lnTo>
                    <a:pt x="134795" y="142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871304" y="915031"/>
              <a:ext cx="147247" cy="154653"/>
            </a:xfrm>
            <a:custGeom>
              <a:avLst/>
              <a:gdLst/>
              <a:ahLst/>
              <a:cxnLst/>
              <a:rect l="0" t="0" r="0" b="0"/>
              <a:pathLst>
                <a:path w="147247" h="154653">
                  <a:moveTo>
                    <a:pt x="147246" y="0"/>
                  </a:moveTo>
                  <a:lnTo>
                    <a:pt x="130496" y="5583"/>
                  </a:lnTo>
                  <a:lnTo>
                    <a:pt x="119719" y="8396"/>
                  </a:lnTo>
                  <a:lnTo>
                    <a:pt x="92162" y="14639"/>
                  </a:lnTo>
                  <a:lnTo>
                    <a:pt x="78971" y="17939"/>
                  </a:lnTo>
                  <a:lnTo>
                    <a:pt x="66670" y="21308"/>
                  </a:lnTo>
                  <a:lnTo>
                    <a:pt x="54965" y="24723"/>
                  </a:lnTo>
                  <a:lnTo>
                    <a:pt x="43655" y="29337"/>
                  </a:lnTo>
                  <a:lnTo>
                    <a:pt x="32609" y="34750"/>
                  </a:lnTo>
                  <a:lnTo>
                    <a:pt x="21739" y="40696"/>
                  </a:lnTo>
                  <a:lnTo>
                    <a:pt x="19167" y="45828"/>
                  </a:lnTo>
                  <a:lnTo>
                    <a:pt x="22127" y="50419"/>
                  </a:lnTo>
                  <a:lnTo>
                    <a:pt x="28775" y="54647"/>
                  </a:lnTo>
                  <a:lnTo>
                    <a:pt x="39050" y="58635"/>
                  </a:lnTo>
                  <a:lnTo>
                    <a:pt x="51743" y="62463"/>
                  </a:lnTo>
                  <a:lnTo>
                    <a:pt x="66048" y="66183"/>
                  </a:lnTo>
                  <a:lnTo>
                    <a:pt x="77922" y="71000"/>
                  </a:lnTo>
                  <a:lnTo>
                    <a:pt x="88175" y="76549"/>
                  </a:lnTo>
                  <a:lnTo>
                    <a:pt x="97348" y="82585"/>
                  </a:lnTo>
                  <a:lnTo>
                    <a:pt x="105800" y="88947"/>
                  </a:lnTo>
                  <a:lnTo>
                    <a:pt x="113773" y="95525"/>
                  </a:lnTo>
                  <a:lnTo>
                    <a:pt x="121425" y="102248"/>
                  </a:lnTo>
                  <a:lnTo>
                    <a:pt x="123020" y="110235"/>
                  </a:lnTo>
                  <a:lnTo>
                    <a:pt x="120578" y="119066"/>
                  </a:lnTo>
                  <a:lnTo>
                    <a:pt x="115444" y="128460"/>
                  </a:lnTo>
                  <a:lnTo>
                    <a:pt x="108515" y="135890"/>
                  </a:lnTo>
                  <a:lnTo>
                    <a:pt x="100390" y="142013"/>
                  </a:lnTo>
                  <a:lnTo>
                    <a:pt x="91468" y="147263"/>
                  </a:lnTo>
                  <a:lnTo>
                    <a:pt x="80845" y="150763"/>
                  </a:lnTo>
                  <a:lnTo>
                    <a:pt x="69089" y="153097"/>
                  </a:lnTo>
                  <a:lnTo>
                    <a:pt x="56577" y="154652"/>
                  </a:lnTo>
                  <a:lnTo>
                    <a:pt x="44730" y="154521"/>
                  </a:lnTo>
                  <a:lnTo>
                    <a:pt x="33325" y="153264"/>
                  </a:ln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70973" y="991807"/>
              <a:ext cx="136843" cy="109895"/>
            </a:xfrm>
            <a:custGeom>
              <a:avLst/>
              <a:gdLst/>
              <a:ahLst/>
              <a:cxnLst/>
              <a:rect l="0" t="0" r="0" b="0"/>
              <a:pathLst>
                <a:path w="136843" h="109895">
                  <a:moveTo>
                    <a:pt x="21035" y="38917"/>
                  </a:moveTo>
                  <a:lnTo>
                    <a:pt x="15451" y="61251"/>
                  </a:lnTo>
                  <a:lnTo>
                    <a:pt x="14975" y="72504"/>
                  </a:lnTo>
                  <a:lnTo>
                    <a:pt x="15827" y="84681"/>
                  </a:lnTo>
                  <a:lnTo>
                    <a:pt x="17563" y="97473"/>
                  </a:lnTo>
                  <a:lnTo>
                    <a:pt x="22226" y="104833"/>
                  </a:lnTo>
                  <a:lnTo>
                    <a:pt x="28841" y="108571"/>
                  </a:lnTo>
                  <a:lnTo>
                    <a:pt x="36756" y="109894"/>
                  </a:lnTo>
                  <a:lnTo>
                    <a:pt x="46708" y="108439"/>
                  </a:lnTo>
                  <a:lnTo>
                    <a:pt x="58017" y="105131"/>
                  </a:lnTo>
                  <a:lnTo>
                    <a:pt x="70230" y="100589"/>
                  </a:lnTo>
                  <a:lnTo>
                    <a:pt x="81879" y="94055"/>
                  </a:lnTo>
                  <a:lnTo>
                    <a:pt x="93150" y="86194"/>
                  </a:lnTo>
                  <a:lnTo>
                    <a:pt x="104170" y="77447"/>
                  </a:lnTo>
                  <a:lnTo>
                    <a:pt x="113854" y="69278"/>
                  </a:lnTo>
                  <a:lnTo>
                    <a:pt x="122648" y="61495"/>
                  </a:lnTo>
                  <a:lnTo>
                    <a:pt x="130847" y="53969"/>
                  </a:lnTo>
                  <a:lnTo>
                    <a:pt x="135145" y="45446"/>
                  </a:lnTo>
                  <a:lnTo>
                    <a:pt x="136842" y="36258"/>
                  </a:lnTo>
                  <a:lnTo>
                    <a:pt x="136804" y="26627"/>
                  </a:lnTo>
                  <a:lnTo>
                    <a:pt x="132104" y="19037"/>
                  </a:lnTo>
                  <a:lnTo>
                    <a:pt x="124297" y="12809"/>
                  </a:lnTo>
                  <a:lnTo>
                    <a:pt x="114417" y="7488"/>
                  </a:lnTo>
                  <a:lnTo>
                    <a:pt x="103156" y="3941"/>
                  </a:lnTo>
                  <a:lnTo>
                    <a:pt x="90974" y="1576"/>
                  </a:lnTo>
                  <a:lnTo>
                    <a:pt x="78179" y="0"/>
                  </a:lnTo>
                  <a:lnTo>
                    <a:pt x="66143" y="117"/>
                  </a:lnTo>
                  <a:lnTo>
                    <a:pt x="54613" y="1364"/>
                  </a:lnTo>
                  <a:lnTo>
                    <a:pt x="0" y="178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24334" y="820372"/>
              <a:ext cx="104238" cy="273459"/>
            </a:xfrm>
            <a:custGeom>
              <a:avLst/>
              <a:gdLst/>
              <a:ahLst/>
              <a:cxnLst/>
              <a:rect l="0" t="0" r="0" b="0"/>
              <a:pathLst>
                <a:path w="104238" h="273459">
                  <a:moveTo>
                    <a:pt x="104237" y="0"/>
                  </a:moveTo>
                  <a:lnTo>
                    <a:pt x="81904" y="0"/>
                  </a:lnTo>
                  <a:lnTo>
                    <a:pt x="72987" y="2337"/>
                  </a:lnTo>
                  <a:lnTo>
                    <a:pt x="64706" y="6233"/>
                  </a:lnTo>
                  <a:lnTo>
                    <a:pt x="56848" y="11167"/>
                  </a:lnTo>
                  <a:lnTo>
                    <a:pt x="48103" y="17962"/>
                  </a:lnTo>
                  <a:lnTo>
                    <a:pt x="38767" y="25998"/>
                  </a:lnTo>
                  <a:lnTo>
                    <a:pt x="29038" y="34862"/>
                  </a:lnTo>
                  <a:lnTo>
                    <a:pt x="21382" y="46614"/>
                  </a:lnTo>
                  <a:lnTo>
                    <a:pt x="15110" y="60291"/>
                  </a:lnTo>
                  <a:lnTo>
                    <a:pt x="9761" y="75253"/>
                  </a:lnTo>
                  <a:lnTo>
                    <a:pt x="6194" y="92239"/>
                  </a:lnTo>
                  <a:lnTo>
                    <a:pt x="3816" y="110575"/>
                  </a:lnTo>
                  <a:lnTo>
                    <a:pt x="2231" y="129810"/>
                  </a:lnTo>
                  <a:lnTo>
                    <a:pt x="1174" y="147309"/>
                  </a:lnTo>
                  <a:lnTo>
                    <a:pt x="0" y="179217"/>
                  </a:lnTo>
                  <a:lnTo>
                    <a:pt x="856" y="194270"/>
                  </a:lnTo>
                  <a:lnTo>
                    <a:pt x="2594" y="208979"/>
                  </a:lnTo>
                  <a:lnTo>
                    <a:pt x="20096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18219" y="978136"/>
              <a:ext cx="115694" cy="10519"/>
            </a:xfrm>
            <a:custGeom>
              <a:avLst/>
              <a:gdLst/>
              <a:ahLst/>
              <a:cxnLst/>
              <a:rect l="0" t="0" r="0" b="0"/>
              <a:pathLst>
                <a:path w="115694" h="10519">
                  <a:moveTo>
                    <a:pt x="0" y="0"/>
                  </a:moveTo>
                  <a:lnTo>
                    <a:pt x="22334" y="0"/>
                  </a:lnTo>
                  <a:lnTo>
                    <a:pt x="33587" y="1169"/>
                  </a:lnTo>
                  <a:lnTo>
                    <a:pt x="45764" y="3116"/>
                  </a:lnTo>
                  <a:lnTo>
                    <a:pt x="115693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17722" y="872960"/>
              <a:ext cx="21036" cy="220871"/>
            </a:xfrm>
            <a:custGeom>
              <a:avLst/>
              <a:gdLst/>
              <a:ahLst/>
              <a:cxnLst/>
              <a:rect l="0" t="0" r="0" b="0"/>
              <a:pathLst>
                <a:path w="21036" h="220871">
                  <a:moveTo>
                    <a:pt x="21035" y="0"/>
                  </a:moveTo>
                  <a:lnTo>
                    <a:pt x="15452" y="22334"/>
                  </a:lnTo>
                  <a:lnTo>
                    <a:pt x="13807" y="33587"/>
                  </a:lnTo>
                  <a:lnTo>
                    <a:pt x="12711" y="45764"/>
                  </a:lnTo>
                  <a:lnTo>
                    <a:pt x="11980" y="58556"/>
                  </a:lnTo>
                  <a:lnTo>
                    <a:pt x="11168" y="88352"/>
                  </a:lnTo>
                  <a:lnTo>
                    <a:pt x="10951" y="104477"/>
                  </a:lnTo>
                  <a:lnTo>
                    <a:pt x="9638" y="119902"/>
                  </a:lnTo>
                  <a:lnTo>
                    <a:pt x="7594" y="134860"/>
                  </a:lnTo>
                  <a:lnTo>
                    <a:pt x="5063" y="149507"/>
                  </a:lnTo>
                  <a:lnTo>
                    <a:pt x="3375" y="163945"/>
                  </a:lnTo>
                  <a:lnTo>
                    <a:pt x="2250" y="178246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017722" y="841407"/>
              <a:ext cx="220871" cy="221653"/>
            </a:xfrm>
            <a:custGeom>
              <a:avLst/>
              <a:gdLst/>
              <a:ahLst/>
              <a:cxnLst/>
              <a:rect l="0" t="0" r="0" b="0"/>
              <a:pathLst>
                <a:path w="220871" h="221653">
                  <a:moveTo>
                    <a:pt x="0" y="0"/>
                  </a:moveTo>
                  <a:lnTo>
                    <a:pt x="16750" y="11167"/>
                  </a:lnTo>
                  <a:lnTo>
                    <a:pt x="24022" y="20300"/>
                  </a:lnTo>
                  <a:lnTo>
                    <a:pt x="31207" y="32231"/>
                  </a:lnTo>
                  <a:lnTo>
                    <a:pt x="38334" y="46029"/>
                  </a:lnTo>
                  <a:lnTo>
                    <a:pt x="45423" y="57564"/>
                  </a:lnTo>
                  <a:lnTo>
                    <a:pt x="52486" y="67592"/>
                  </a:lnTo>
                  <a:lnTo>
                    <a:pt x="76709" y="99104"/>
                  </a:lnTo>
                  <a:lnTo>
                    <a:pt x="86198" y="111646"/>
                  </a:lnTo>
                  <a:lnTo>
                    <a:pt x="102974" y="134930"/>
                  </a:lnTo>
                  <a:lnTo>
                    <a:pt x="110720" y="146047"/>
                  </a:lnTo>
                  <a:lnTo>
                    <a:pt x="119390" y="156965"/>
                  </a:lnTo>
                  <a:lnTo>
                    <a:pt x="128675" y="167749"/>
                  </a:lnTo>
                  <a:lnTo>
                    <a:pt x="138371" y="178444"/>
                  </a:lnTo>
                  <a:lnTo>
                    <a:pt x="148342" y="187912"/>
                  </a:lnTo>
                  <a:lnTo>
                    <a:pt x="158494" y="196560"/>
                  </a:lnTo>
                  <a:lnTo>
                    <a:pt x="168768" y="204664"/>
                  </a:lnTo>
                  <a:lnTo>
                    <a:pt x="179124" y="211234"/>
                  </a:lnTo>
                  <a:lnTo>
                    <a:pt x="189533" y="216783"/>
                  </a:lnTo>
                  <a:lnTo>
                    <a:pt x="199979" y="221652"/>
                  </a:lnTo>
                  <a:lnTo>
                    <a:pt x="206942" y="220222"/>
                  </a:lnTo>
                  <a:lnTo>
                    <a:pt x="211584" y="214595"/>
                  </a:lnTo>
                  <a:lnTo>
                    <a:pt x="214680" y="206169"/>
                  </a:lnTo>
                  <a:lnTo>
                    <a:pt x="215574" y="194709"/>
                  </a:lnTo>
                  <a:lnTo>
                    <a:pt x="215002" y="181225"/>
                  </a:lnTo>
                  <a:lnTo>
                    <a:pt x="213452" y="166393"/>
                  </a:lnTo>
                  <a:lnTo>
                    <a:pt x="212419" y="151831"/>
                  </a:lnTo>
                  <a:lnTo>
                    <a:pt x="211729" y="137448"/>
                  </a:lnTo>
                  <a:lnTo>
                    <a:pt x="210964" y="109002"/>
                  </a:lnTo>
                  <a:lnTo>
                    <a:pt x="210473" y="52651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417391" y="862443"/>
              <a:ext cx="146198" cy="242010"/>
            </a:xfrm>
            <a:custGeom>
              <a:avLst/>
              <a:gdLst/>
              <a:ahLst/>
              <a:cxnLst/>
              <a:rect l="0" t="0" r="0" b="0"/>
              <a:pathLst>
                <a:path w="146198" h="242010">
                  <a:moveTo>
                    <a:pt x="94658" y="0"/>
                  </a:moveTo>
                  <a:lnTo>
                    <a:pt x="83492" y="11166"/>
                  </a:lnTo>
                  <a:lnTo>
                    <a:pt x="79034" y="19130"/>
                  </a:lnTo>
                  <a:lnTo>
                    <a:pt x="74893" y="29114"/>
                  </a:lnTo>
                  <a:lnTo>
                    <a:pt x="70964" y="40445"/>
                  </a:lnTo>
                  <a:lnTo>
                    <a:pt x="70681" y="52673"/>
                  </a:lnTo>
                  <a:lnTo>
                    <a:pt x="72831" y="65499"/>
                  </a:lnTo>
                  <a:lnTo>
                    <a:pt x="80283" y="91047"/>
                  </a:lnTo>
                  <a:lnTo>
                    <a:pt x="87490" y="114088"/>
                  </a:lnTo>
                  <a:lnTo>
                    <a:pt x="92217" y="123972"/>
                  </a:lnTo>
                  <a:lnTo>
                    <a:pt x="97705" y="132899"/>
                  </a:lnTo>
                  <a:lnTo>
                    <a:pt x="103701" y="141187"/>
                  </a:lnTo>
                  <a:lnTo>
                    <a:pt x="110036" y="151387"/>
                  </a:lnTo>
                  <a:lnTo>
                    <a:pt x="116596" y="162862"/>
                  </a:lnTo>
                  <a:lnTo>
                    <a:pt x="123307" y="175186"/>
                  </a:lnTo>
                  <a:lnTo>
                    <a:pt x="130118" y="186908"/>
                  </a:lnTo>
                  <a:lnTo>
                    <a:pt x="143919" y="209281"/>
                  </a:lnTo>
                  <a:lnTo>
                    <a:pt x="146197" y="218987"/>
                  </a:lnTo>
                  <a:lnTo>
                    <a:pt x="145378" y="227795"/>
                  </a:lnTo>
                  <a:lnTo>
                    <a:pt x="142495" y="236004"/>
                  </a:lnTo>
                  <a:lnTo>
                    <a:pt x="137067" y="240308"/>
                  </a:lnTo>
                  <a:lnTo>
                    <a:pt x="129942" y="242009"/>
                  </a:lnTo>
                  <a:lnTo>
                    <a:pt x="121687" y="241974"/>
                  </a:lnTo>
                  <a:lnTo>
                    <a:pt x="112677" y="239613"/>
                  </a:lnTo>
                  <a:lnTo>
                    <a:pt x="103165" y="235703"/>
                  </a:lnTo>
                  <a:lnTo>
                    <a:pt x="93318" y="230758"/>
                  </a:lnTo>
                  <a:lnTo>
                    <a:pt x="83247" y="226293"/>
                  </a:lnTo>
                  <a:lnTo>
                    <a:pt x="73027" y="222148"/>
                  </a:lnTo>
                  <a:lnTo>
                    <a:pt x="62709" y="218216"/>
                  </a:lnTo>
                  <a:lnTo>
                    <a:pt x="52323" y="212088"/>
                  </a:lnTo>
                  <a:lnTo>
                    <a:pt x="41894" y="204498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354285" y="822622"/>
              <a:ext cx="315529" cy="18786"/>
            </a:xfrm>
            <a:custGeom>
              <a:avLst/>
              <a:gdLst/>
              <a:ahLst/>
              <a:cxnLst/>
              <a:rect l="0" t="0" r="0" b="0"/>
              <a:pathLst>
                <a:path w="315529" h="18786">
                  <a:moveTo>
                    <a:pt x="0" y="18785"/>
                  </a:moveTo>
                  <a:lnTo>
                    <a:pt x="27917" y="18785"/>
                  </a:lnTo>
                  <a:lnTo>
                    <a:pt x="39647" y="17617"/>
                  </a:lnTo>
                  <a:lnTo>
                    <a:pt x="50973" y="15669"/>
                  </a:lnTo>
                  <a:lnTo>
                    <a:pt x="62029" y="13202"/>
                  </a:lnTo>
                  <a:lnTo>
                    <a:pt x="77580" y="11557"/>
                  </a:lnTo>
                  <a:lnTo>
                    <a:pt x="96128" y="10461"/>
                  </a:lnTo>
                  <a:lnTo>
                    <a:pt x="138551" y="9242"/>
                  </a:lnTo>
                  <a:lnTo>
                    <a:pt x="184673" y="8701"/>
                  </a:lnTo>
                  <a:lnTo>
                    <a:pt x="203750" y="7388"/>
                  </a:lnTo>
                  <a:lnTo>
                    <a:pt x="219974" y="5344"/>
                  </a:lnTo>
                  <a:lnTo>
                    <a:pt x="234296" y="2813"/>
                  </a:lnTo>
                  <a:lnTo>
                    <a:pt x="248519" y="1125"/>
                  </a:lnTo>
                  <a:lnTo>
                    <a:pt x="262675" y="0"/>
                  </a:lnTo>
                  <a:lnTo>
                    <a:pt x="315528" y="82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817060" y="872960"/>
              <a:ext cx="31553" cy="231388"/>
            </a:xfrm>
            <a:custGeom>
              <a:avLst/>
              <a:gdLst/>
              <a:ahLst/>
              <a:cxnLst/>
              <a:rect l="0" t="0" r="0" b="0"/>
              <a:pathLst>
                <a:path w="31553" h="231388">
                  <a:moveTo>
                    <a:pt x="0" y="0"/>
                  </a:moveTo>
                  <a:lnTo>
                    <a:pt x="0" y="113533"/>
                  </a:lnTo>
                  <a:lnTo>
                    <a:pt x="1168" y="129445"/>
                  </a:lnTo>
                  <a:lnTo>
                    <a:pt x="3116" y="144728"/>
                  </a:lnTo>
                  <a:lnTo>
                    <a:pt x="5583" y="159591"/>
                  </a:lnTo>
                  <a:lnTo>
                    <a:pt x="8397" y="173006"/>
                  </a:lnTo>
                  <a:lnTo>
                    <a:pt x="11441" y="185454"/>
                  </a:lnTo>
                  <a:lnTo>
                    <a:pt x="31552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817060" y="957101"/>
              <a:ext cx="168282" cy="10519"/>
            </a:xfrm>
            <a:custGeom>
              <a:avLst/>
              <a:gdLst/>
              <a:ahLst/>
              <a:cxnLst/>
              <a:rect l="0" t="0" r="0" b="0"/>
              <a:pathLst>
                <a:path w="168282" h="10519">
                  <a:moveTo>
                    <a:pt x="0" y="10518"/>
                  </a:moveTo>
                  <a:lnTo>
                    <a:pt x="33500" y="10518"/>
                  </a:lnTo>
                  <a:lnTo>
                    <a:pt x="46874" y="9349"/>
                  </a:lnTo>
                  <a:lnTo>
                    <a:pt x="59297" y="7401"/>
                  </a:lnTo>
                  <a:lnTo>
                    <a:pt x="71084" y="4934"/>
                  </a:lnTo>
                  <a:lnTo>
                    <a:pt x="83616" y="3289"/>
                  </a:lnTo>
                  <a:lnTo>
                    <a:pt x="96646" y="2193"/>
                  </a:lnTo>
                  <a:lnTo>
                    <a:pt x="16828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974824" y="862443"/>
              <a:ext cx="31553" cy="220870"/>
            </a:xfrm>
            <a:custGeom>
              <a:avLst/>
              <a:gdLst/>
              <a:ahLst/>
              <a:cxnLst/>
              <a:rect l="0" t="0" r="0" b="0"/>
              <a:pathLst>
                <a:path w="31553" h="220870">
                  <a:moveTo>
                    <a:pt x="0" y="0"/>
                  </a:moveTo>
                  <a:lnTo>
                    <a:pt x="0" y="22333"/>
                  </a:lnTo>
                  <a:lnTo>
                    <a:pt x="1168" y="33587"/>
                  </a:lnTo>
                  <a:lnTo>
                    <a:pt x="3116" y="45763"/>
                  </a:lnTo>
                  <a:lnTo>
                    <a:pt x="5583" y="58556"/>
                  </a:lnTo>
                  <a:lnTo>
                    <a:pt x="7228" y="72927"/>
                  </a:lnTo>
                  <a:lnTo>
                    <a:pt x="8324" y="88351"/>
                  </a:lnTo>
                  <a:lnTo>
                    <a:pt x="9055" y="104477"/>
                  </a:lnTo>
                  <a:lnTo>
                    <a:pt x="10711" y="119902"/>
                  </a:lnTo>
                  <a:lnTo>
                    <a:pt x="12984" y="134860"/>
                  </a:lnTo>
                  <a:lnTo>
                    <a:pt x="15668" y="149506"/>
                  </a:lnTo>
                  <a:lnTo>
                    <a:pt x="21765" y="178245"/>
                  </a:lnTo>
                  <a:lnTo>
                    <a:pt x="31552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080000" y="851925"/>
              <a:ext cx="165188" cy="192092"/>
            </a:xfrm>
            <a:custGeom>
              <a:avLst/>
              <a:gdLst/>
              <a:ahLst/>
              <a:cxnLst/>
              <a:rect l="0" t="0" r="0" b="0"/>
              <a:pathLst>
                <a:path w="165188" h="192092">
                  <a:moveTo>
                    <a:pt x="136728" y="0"/>
                  </a:moveTo>
                  <a:lnTo>
                    <a:pt x="114395" y="5583"/>
                  </a:lnTo>
                  <a:lnTo>
                    <a:pt x="87848" y="11441"/>
                  </a:lnTo>
                  <a:lnTo>
                    <a:pt x="72588" y="14639"/>
                  </a:lnTo>
                  <a:lnTo>
                    <a:pt x="57741" y="19108"/>
                  </a:lnTo>
                  <a:lnTo>
                    <a:pt x="43168" y="24425"/>
                  </a:lnTo>
                  <a:lnTo>
                    <a:pt x="28779" y="30307"/>
                  </a:lnTo>
                  <a:lnTo>
                    <a:pt x="20354" y="38903"/>
                  </a:lnTo>
                  <a:lnTo>
                    <a:pt x="15907" y="49307"/>
                  </a:lnTo>
                  <a:lnTo>
                    <a:pt x="14110" y="60919"/>
                  </a:lnTo>
                  <a:lnTo>
                    <a:pt x="16418" y="69828"/>
                  </a:lnTo>
                  <a:lnTo>
                    <a:pt x="21463" y="76936"/>
                  </a:lnTo>
                  <a:lnTo>
                    <a:pt x="28332" y="82844"/>
                  </a:lnTo>
                  <a:lnTo>
                    <a:pt x="36417" y="87950"/>
                  </a:lnTo>
                  <a:lnTo>
                    <a:pt x="45313" y="92524"/>
                  </a:lnTo>
                  <a:lnTo>
                    <a:pt x="54750" y="96741"/>
                  </a:lnTo>
                  <a:lnTo>
                    <a:pt x="95948" y="113844"/>
                  </a:lnTo>
                  <a:lnTo>
                    <a:pt x="122109" y="123831"/>
                  </a:lnTo>
                  <a:lnTo>
                    <a:pt x="133994" y="128130"/>
                  </a:lnTo>
                  <a:lnTo>
                    <a:pt x="144255" y="133334"/>
                  </a:lnTo>
                  <a:lnTo>
                    <a:pt x="153432" y="139140"/>
                  </a:lnTo>
                  <a:lnTo>
                    <a:pt x="161888" y="145348"/>
                  </a:lnTo>
                  <a:lnTo>
                    <a:pt x="165187" y="152992"/>
                  </a:lnTo>
                  <a:lnTo>
                    <a:pt x="165050" y="161595"/>
                  </a:lnTo>
                  <a:lnTo>
                    <a:pt x="162621" y="170835"/>
                  </a:lnTo>
                  <a:lnTo>
                    <a:pt x="153990" y="178164"/>
                  </a:lnTo>
                  <a:lnTo>
                    <a:pt x="141225" y="184219"/>
                  </a:lnTo>
                  <a:lnTo>
                    <a:pt x="125702" y="189424"/>
                  </a:lnTo>
                  <a:lnTo>
                    <a:pt x="110680" y="191726"/>
                  </a:lnTo>
                  <a:lnTo>
                    <a:pt x="95990" y="192091"/>
                  </a:lnTo>
                  <a:lnTo>
                    <a:pt x="81523" y="191166"/>
                  </a:lnTo>
                  <a:lnTo>
                    <a:pt x="52982" y="190139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342940" y="11043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311387" y="1093830"/>
              <a:ext cx="28629" cy="105177"/>
            </a:xfrm>
            <a:custGeom>
              <a:avLst/>
              <a:gdLst/>
              <a:ahLst/>
              <a:cxnLst/>
              <a:rect l="0" t="0" r="0" b="0"/>
              <a:pathLst>
                <a:path w="28629" h="105177">
                  <a:moveTo>
                    <a:pt x="10518" y="0"/>
                  </a:moveTo>
                  <a:lnTo>
                    <a:pt x="21684" y="11167"/>
                  </a:lnTo>
                  <a:lnTo>
                    <a:pt x="24974" y="19131"/>
                  </a:lnTo>
                  <a:lnTo>
                    <a:pt x="27166" y="29114"/>
                  </a:lnTo>
                  <a:lnTo>
                    <a:pt x="28628" y="40445"/>
                  </a:lnTo>
                  <a:lnTo>
                    <a:pt x="28435" y="52673"/>
                  </a:lnTo>
                  <a:lnTo>
                    <a:pt x="27137" y="65499"/>
                  </a:ln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619618" y="841407"/>
            <a:ext cx="2542039" cy="410188"/>
            <a:chOff x="5619618" y="841407"/>
            <a:chExt cx="2542039" cy="410188"/>
          </a:xfrm>
        </p:grpSpPr>
        <p:sp>
          <p:nvSpPr>
            <p:cNvPr id="69" name="Freeform 68"/>
            <p:cNvSpPr/>
            <p:nvPr/>
          </p:nvSpPr>
          <p:spPr>
            <a:xfrm>
              <a:off x="5619618" y="924159"/>
              <a:ext cx="175579" cy="158867"/>
            </a:xfrm>
            <a:custGeom>
              <a:avLst/>
              <a:gdLst/>
              <a:ahLst/>
              <a:cxnLst/>
              <a:rect l="0" t="0" r="0" b="0"/>
              <a:pathLst>
                <a:path w="175579" h="158867">
                  <a:moveTo>
                    <a:pt x="175578" y="53977"/>
                  </a:moveTo>
                  <a:lnTo>
                    <a:pt x="164411" y="42810"/>
                  </a:lnTo>
                  <a:lnTo>
                    <a:pt x="159954" y="36015"/>
                  </a:lnTo>
                  <a:lnTo>
                    <a:pt x="155813" y="27979"/>
                  </a:lnTo>
                  <a:lnTo>
                    <a:pt x="151883" y="19116"/>
                  </a:lnTo>
                  <a:lnTo>
                    <a:pt x="144590" y="12038"/>
                  </a:lnTo>
                  <a:lnTo>
                    <a:pt x="135053" y="6151"/>
                  </a:lnTo>
                  <a:lnTo>
                    <a:pt x="124020" y="1058"/>
                  </a:lnTo>
                  <a:lnTo>
                    <a:pt x="111991" y="0"/>
                  </a:lnTo>
                  <a:lnTo>
                    <a:pt x="99296" y="1632"/>
                  </a:lnTo>
                  <a:lnTo>
                    <a:pt x="86159" y="5057"/>
                  </a:lnTo>
                  <a:lnTo>
                    <a:pt x="75064" y="9677"/>
                  </a:lnTo>
                  <a:lnTo>
                    <a:pt x="65329" y="15095"/>
                  </a:lnTo>
                  <a:lnTo>
                    <a:pt x="56503" y="21044"/>
                  </a:lnTo>
                  <a:lnTo>
                    <a:pt x="47113" y="29684"/>
                  </a:lnTo>
                  <a:lnTo>
                    <a:pt x="37346" y="40119"/>
                  </a:lnTo>
                  <a:lnTo>
                    <a:pt x="27330" y="51750"/>
                  </a:lnTo>
                  <a:lnTo>
                    <a:pt x="19483" y="63010"/>
                  </a:lnTo>
                  <a:lnTo>
                    <a:pt x="13084" y="74023"/>
                  </a:lnTo>
                  <a:lnTo>
                    <a:pt x="7649" y="84870"/>
                  </a:lnTo>
                  <a:lnTo>
                    <a:pt x="4026" y="96776"/>
                  </a:lnTo>
                  <a:lnTo>
                    <a:pt x="1610" y="109388"/>
                  </a:lnTo>
                  <a:lnTo>
                    <a:pt x="0" y="122471"/>
                  </a:lnTo>
                  <a:lnTo>
                    <a:pt x="1264" y="133530"/>
                  </a:lnTo>
                  <a:lnTo>
                    <a:pt x="4443" y="143239"/>
                  </a:lnTo>
                  <a:lnTo>
                    <a:pt x="8900" y="152050"/>
                  </a:lnTo>
                  <a:lnTo>
                    <a:pt x="15377" y="156755"/>
                  </a:lnTo>
                  <a:lnTo>
                    <a:pt x="23201" y="158723"/>
                  </a:lnTo>
                  <a:lnTo>
                    <a:pt x="31923" y="158866"/>
                  </a:lnTo>
                  <a:lnTo>
                    <a:pt x="40076" y="156625"/>
                  </a:lnTo>
                  <a:lnTo>
                    <a:pt x="47847" y="152793"/>
                  </a:lnTo>
                  <a:lnTo>
                    <a:pt x="55366" y="147901"/>
                  </a:lnTo>
                  <a:lnTo>
                    <a:pt x="63884" y="139966"/>
                  </a:lnTo>
                  <a:lnTo>
                    <a:pt x="73068" y="130001"/>
                  </a:lnTo>
                  <a:lnTo>
                    <a:pt x="82697" y="118683"/>
                  </a:lnTo>
                  <a:lnTo>
                    <a:pt x="91454" y="107632"/>
                  </a:lnTo>
                  <a:lnTo>
                    <a:pt x="99629" y="96759"/>
                  </a:lnTo>
                  <a:lnTo>
                    <a:pt x="107416" y="86004"/>
                  </a:lnTo>
                  <a:lnTo>
                    <a:pt x="113776" y="74160"/>
                  </a:lnTo>
                  <a:lnTo>
                    <a:pt x="119184" y="61589"/>
                  </a:lnTo>
                  <a:lnTo>
                    <a:pt x="123959" y="48534"/>
                  </a:lnTo>
                  <a:lnTo>
                    <a:pt x="128310" y="43337"/>
                  </a:lnTo>
                  <a:lnTo>
                    <a:pt x="132380" y="43378"/>
                  </a:lnTo>
                  <a:lnTo>
                    <a:pt x="136262" y="46911"/>
                  </a:lnTo>
                  <a:lnTo>
                    <a:pt x="138850" y="55109"/>
                  </a:lnTo>
                  <a:lnTo>
                    <a:pt x="140575" y="66418"/>
                  </a:lnTo>
                  <a:lnTo>
                    <a:pt x="141725" y="79801"/>
                  </a:lnTo>
                  <a:lnTo>
                    <a:pt x="143661" y="92228"/>
                  </a:lnTo>
                  <a:lnTo>
                    <a:pt x="146119" y="104019"/>
                  </a:lnTo>
                  <a:lnTo>
                    <a:pt x="165061" y="1486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870703" y="936066"/>
              <a:ext cx="113811" cy="138994"/>
            </a:xfrm>
            <a:custGeom>
              <a:avLst/>
              <a:gdLst/>
              <a:ahLst/>
              <a:cxnLst/>
              <a:rect l="0" t="0" r="0" b="0"/>
              <a:pathLst>
                <a:path w="113811" h="138994">
                  <a:moveTo>
                    <a:pt x="8634" y="0"/>
                  </a:moveTo>
                  <a:lnTo>
                    <a:pt x="14218" y="22333"/>
                  </a:lnTo>
                  <a:lnTo>
                    <a:pt x="15862" y="33587"/>
                  </a:lnTo>
                  <a:lnTo>
                    <a:pt x="16958" y="45764"/>
                  </a:lnTo>
                  <a:lnTo>
                    <a:pt x="17689" y="58556"/>
                  </a:lnTo>
                  <a:lnTo>
                    <a:pt x="18502" y="85235"/>
                  </a:lnTo>
                  <a:lnTo>
                    <a:pt x="18718" y="98894"/>
                  </a:lnTo>
                  <a:lnTo>
                    <a:pt x="17694" y="111505"/>
                  </a:lnTo>
                  <a:lnTo>
                    <a:pt x="15843" y="123419"/>
                  </a:lnTo>
                  <a:lnTo>
                    <a:pt x="13440" y="134867"/>
                  </a:lnTo>
                  <a:lnTo>
                    <a:pt x="10670" y="138993"/>
                  </a:lnTo>
                  <a:lnTo>
                    <a:pt x="7654" y="138238"/>
                  </a:lnTo>
                  <a:lnTo>
                    <a:pt x="4475" y="134229"/>
                  </a:lnTo>
                  <a:lnTo>
                    <a:pt x="2355" y="125713"/>
                  </a:lnTo>
                  <a:lnTo>
                    <a:pt x="942" y="114193"/>
                  </a:lnTo>
                  <a:lnTo>
                    <a:pt x="0" y="100670"/>
                  </a:lnTo>
                  <a:lnTo>
                    <a:pt x="541" y="86980"/>
                  </a:lnTo>
                  <a:lnTo>
                    <a:pt x="2070" y="73178"/>
                  </a:lnTo>
                  <a:lnTo>
                    <a:pt x="4258" y="59303"/>
                  </a:lnTo>
                  <a:lnTo>
                    <a:pt x="8054" y="46547"/>
                  </a:lnTo>
                  <a:lnTo>
                    <a:pt x="12922" y="34537"/>
                  </a:lnTo>
                  <a:lnTo>
                    <a:pt x="18504" y="23025"/>
                  </a:lnTo>
                  <a:lnTo>
                    <a:pt x="26901" y="15350"/>
                  </a:lnTo>
                  <a:lnTo>
                    <a:pt x="37172" y="10233"/>
                  </a:lnTo>
                  <a:lnTo>
                    <a:pt x="48695" y="6822"/>
                  </a:lnTo>
                  <a:lnTo>
                    <a:pt x="57545" y="8054"/>
                  </a:lnTo>
                  <a:lnTo>
                    <a:pt x="64614" y="12381"/>
                  </a:lnTo>
                  <a:lnTo>
                    <a:pt x="70495" y="18771"/>
                  </a:lnTo>
                  <a:lnTo>
                    <a:pt x="75584" y="26538"/>
                  </a:lnTo>
                  <a:lnTo>
                    <a:pt x="80146" y="35221"/>
                  </a:lnTo>
                  <a:lnTo>
                    <a:pt x="84355" y="44516"/>
                  </a:lnTo>
                  <a:lnTo>
                    <a:pt x="88330" y="55387"/>
                  </a:lnTo>
                  <a:lnTo>
                    <a:pt x="92149" y="67309"/>
                  </a:lnTo>
                  <a:lnTo>
                    <a:pt x="99508" y="91852"/>
                  </a:lnTo>
                  <a:lnTo>
                    <a:pt x="113810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058554" y="861076"/>
              <a:ext cx="167865" cy="227764"/>
            </a:xfrm>
            <a:custGeom>
              <a:avLst/>
              <a:gdLst/>
              <a:ahLst/>
              <a:cxnLst/>
              <a:rect l="0" t="0" r="0" b="0"/>
              <a:pathLst>
                <a:path w="167865" h="227764">
                  <a:moveTo>
                    <a:pt x="125794" y="85507"/>
                  </a:moveTo>
                  <a:lnTo>
                    <a:pt x="109043" y="91091"/>
                  </a:lnTo>
                  <a:lnTo>
                    <a:pt x="100603" y="96241"/>
                  </a:lnTo>
                  <a:lnTo>
                    <a:pt x="91471" y="103181"/>
                  </a:lnTo>
                  <a:lnTo>
                    <a:pt x="81877" y="111313"/>
                  </a:lnTo>
                  <a:lnTo>
                    <a:pt x="71974" y="119072"/>
                  </a:lnTo>
                  <a:lnTo>
                    <a:pt x="61867" y="126582"/>
                  </a:lnTo>
                  <a:lnTo>
                    <a:pt x="51623" y="133925"/>
                  </a:lnTo>
                  <a:lnTo>
                    <a:pt x="43625" y="142327"/>
                  </a:lnTo>
                  <a:lnTo>
                    <a:pt x="37125" y="151434"/>
                  </a:lnTo>
                  <a:lnTo>
                    <a:pt x="31622" y="161011"/>
                  </a:lnTo>
                  <a:lnTo>
                    <a:pt x="24448" y="170902"/>
                  </a:lnTo>
                  <a:lnTo>
                    <a:pt x="16160" y="181002"/>
                  </a:lnTo>
                  <a:lnTo>
                    <a:pt x="7128" y="191241"/>
                  </a:lnTo>
                  <a:lnTo>
                    <a:pt x="2276" y="201572"/>
                  </a:lnTo>
                  <a:lnTo>
                    <a:pt x="209" y="211966"/>
                  </a:lnTo>
                  <a:lnTo>
                    <a:pt x="0" y="222401"/>
                  </a:lnTo>
                  <a:lnTo>
                    <a:pt x="4535" y="227021"/>
                  </a:lnTo>
                  <a:lnTo>
                    <a:pt x="12233" y="227763"/>
                  </a:lnTo>
                  <a:lnTo>
                    <a:pt x="22040" y="225921"/>
                  </a:lnTo>
                  <a:lnTo>
                    <a:pt x="30915" y="222355"/>
                  </a:lnTo>
                  <a:lnTo>
                    <a:pt x="39169" y="217641"/>
                  </a:lnTo>
                  <a:lnTo>
                    <a:pt x="47008" y="212161"/>
                  </a:lnTo>
                  <a:lnTo>
                    <a:pt x="54572" y="206170"/>
                  </a:lnTo>
                  <a:lnTo>
                    <a:pt x="61952" y="199839"/>
                  </a:lnTo>
                  <a:lnTo>
                    <a:pt x="69209" y="193282"/>
                  </a:lnTo>
                  <a:lnTo>
                    <a:pt x="76384" y="185404"/>
                  </a:lnTo>
                  <a:lnTo>
                    <a:pt x="83505" y="176646"/>
                  </a:lnTo>
                  <a:lnTo>
                    <a:pt x="90589" y="167302"/>
                  </a:lnTo>
                  <a:lnTo>
                    <a:pt x="96481" y="157566"/>
                  </a:lnTo>
                  <a:lnTo>
                    <a:pt x="101577" y="147570"/>
                  </a:lnTo>
                  <a:lnTo>
                    <a:pt x="106144" y="137400"/>
                  </a:lnTo>
                  <a:lnTo>
                    <a:pt x="111525" y="127114"/>
                  </a:lnTo>
                  <a:lnTo>
                    <a:pt x="117450" y="116751"/>
                  </a:lnTo>
                  <a:lnTo>
                    <a:pt x="123737" y="106337"/>
                  </a:lnTo>
                  <a:lnTo>
                    <a:pt x="129097" y="95888"/>
                  </a:lnTo>
                  <a:lnTo>
                    <a:pt x="133839" y="85416"/>
                  </a:lnTo>
                  <a:lnTo>
                    <a:pt x="138169" y="74929"/>
                  </a:lnTo>
                  <a:lnTo>
                    <a:pt x="142224" y="63263"/>
                  </a:lnTo>
                  <a:lnTo>
                    <a:pt x="146096" y="50811"/>
                  </a:lnTo>
                  <a:lnTo>
                    <a:pt x="149846" y="37835"/>
                  </a:lnTo>
                  <a:lnTo>
                    <a:pt x="151178" y="25679"/>
                  </a:lnTo>
                  <a:lnTo>
                    <a:pt x="150897" y="14069"/>
                  </a:lnTo>
                  <a:lnTo>
                    <a:pt x="149541" y="2823"/>
                  </a:lnTo>
                  <a:lnTo>
                    <a:pt x="148637" y="0"/>
                  </a:lnTo>
                  <a:lnTo>
                    <a:pt x="148034" y="2793"/>
                  </a:lnTo>
                  <a:lnTo>
                    <a:pt x="147632" y="9329"/>
                  </a:lnTo>
                  <a:lnTo>
                    <a:pt x="146196" y="19530"/>
                  </a:lnTo>
                  <a:lnTo>
                    <a:pt x="141484" y="46446"/>
                  </a:lnTo>
                  <a:lnTo>
                    <a:pt x="139760" y="62972"/>
                  </a:lnTo>
                  <a:lnTo>
                    <a:pt x="138610" y="81001"/>
                  </a:lnTo>
                  <a:lnTo>
                    <a:pt x="137844" y="100033"/>
                  </a:lnTo>
                  <a:lnTo>
                    <a:pt x="138502" y="117395"/>
                  </a:lnTo>
                  <a:lnTo>
                    <a:pt x="140109" y="133644"/>
                  </a:lnTo>
                  <a:lnTo>
                    <a:pt x="142349" y="149151"/>
                  </a:lnTo>
                  <a:lnTo>
                    <a:pt x="146179" y="164164"/>
                  </a:lnTo>
                  <a:lnTo>
                    <a:pt x="151070" y="178847"/>
                  </a:lnTo>
                  <a:lnTo>
                    <a:pt x="167864" y="2222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596429" y="872960"/>
              <a:ext cx="19141" cy="241906"/>
            </a:xfrm>
            <a:custGeom>
              <a:avLst/>
              <a:gdLst/>
              <a:ahLst/>
              <a:cxnLst/>
              <a:rect l="0" t="0" r="0" b="0"/>
              <a:pathLst>
                <a:path w="19141" h="241906">
                  <a:moveTo>
                    <a:pt x="19140" y="0"/>
                  </a:moveTo>
                  <a:lnTo>
                    <a:pt x="19140" y="27917"/>
                  </a:lnTo>
                  <a:lnTo>
                    <a:pt x="17972" y="43153"/>
                  </a:lnTo>
                  <a:lnTo>
                    <a:pt x="16024" y="60321"/>
                  </a:lnTo>
                  <a:lnTo>
                    <a:pt x="13557" y="78779"/>
                  </a:lnTo>
                  <a:lnTo>
                    <a:pt x="10743" y="96927"/>
                  </a:lnTo>
                  <a:lnTo>
                    <a:pt x="4501" y="132673"/>
                  </a:lnTo>
                  <a:lnTo>
                    <a:pt x="2369" y="149217"/>
                  </a:lnTo>
                  <a:lnTo>
                    <a:pt x="948" y="164921"/>
                  </a:lnTo>
                  <a:lnTo>
                    <a:pt x="0" y="180065"/>
                  </a:lnTo>
                  <a:lnTo>
                    <a:pt x="537" y="193666"/>
                  </a:lnTo>
                  <a:lnTo>
                    <a:pt x="2063" y="206240"/>
                  </a:lnTo>
                  <a:lnTo>
                    <a:pt x="8622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499875" y="967619"/>
              <a:ext cx="241906" cy="9056"/>
            </a:xfrm>
            <a:custGeom>
              <a:avLst/>
              <a:gdLst/>
              <a:ahLst/>
              <a:cxnLst/>
              <a:rect l="0" t="0" r="0" b="0"/>
              <a:pathLst>
                <a:path w="241906" h="9056">
                  <a:moveTo>
                    <a:pt x="0" y="0"/>
                  </a:moveTo>
                  <a:lnTo>
                    <a:pt x="22334" y="5583"/>
                  </a:lnTo>
                  <a:lnTo>
                    <a:pt x="35925" y="7228"/>
                  </a:lnTo>
                  <a:lnTo>
                    <a:pt x="51997" y="8324"/>
                  </a:lnTo>
                  <a:lnTo>
                    <a:pt x="69723" y="9055"/>
                  </a:lnTo>
                  <a:lnTo>
                    <a:pt x="85047" y="8374"/>
                  </a:lnTo>
                  <a:lnTo>
                    <a:pt x="98769" y="6751"/>
                  </a:lnTo>
                  <a:lnTo>
                    <a:pt x="111423" y="4501"/>
                  </a:lnTo>
                  <a:lnTo>
                    <a:pt x="128039" y="3000"/>
                  </a:lnTo>
                  <a:lnTo>
                    <a:pt x="147296" y="2000"/>
                  </a:lnTo>
                  <a:lnTo>
                    <a:pt x="24190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806819" y="841407"/>
              <a:ext cx="113761" cy="262941"/>
            </a:xfrm>
            <a:custGeom>
              <a:avLst/>
              <a:gdLst/>
              <a:ahLst/>
              <a:cxnLst/>
              <a:rect l="0" t="0" r="0" b="0"/>
              <a:pathLst>
                <a:path w="113761" h="262941">
                  <a:moveTo>
                    <a:pt x="29620" y="0"/>
                  </a:moveTo>
                  <a:lnTo>
                    <a:pt x="29620" y="22334"/>
                  </a:lnTo>
                  <a:lnTo>
                    <a:pt x="28451" y="35925"/>
                  </a:lnTo>
                  <a:lnTo>
                    <a:pt x="26503" y="51997"/>
                  </a:lnTo>
                  <a:lnTo>
                    <a:pt x="24036" y="69723"/>
                  </a:lnTo>
                  <a:lnTo>
                    <a:pt x="22392" y="88553"/>
                  </a:lnTo>
                  <a:lnTo>
                    <a:pt x="21295" y="108117"/>
                  </a:lnTo>
                  <a:lnTo>
                    <a:pt x="20564" y="128172"/>
                  </a:lnTo>
                  <a:lnTo>
                    <a:pt x="18908" y="147385"/>
                  </a:lnTo>
                  <a:lnTo>
                    <a:pt x="16635" y="166037"/>
                  </a:lnTo>
                  <a:lnTo>
                    <a:pt x="13952" y="184315"/>
                  </a:lnTo>
                  <a:lnTo>
                    <a:pt x="10994" y="200006"/>
                  </a:lnTo>
                  <a:lnTo>
                    <a:pt x="7854" y="213972"/>
                  </a:lnTo>
                  <a:lnTo>
                    <a:pt x="4591" y="226789"/>
                  </a:lnTo>
                  <a:lnTo>
                    <a:pt x="2417" y="230659"/>
                  </a:lnTo>
                  <a:lnTo>
                    <a:pt x="967" y="228565"/>
                  </a:lnTo>
                  <a:lnTo>
                    <a:pt x="0" y="222494"/>
                  </a:lnTo>
                  <a:lnTo>
                    <a:pt x="2862" y="213772"/>
                  </a:lnTo>
                  <a:lnTo>
                    <a:pt x="8275" y="203283"/>
                  </a:lnTo>
                  <a:lnTo>
                    <a:pt x="15390" y="191616"/>
                  </a:lnTo>
                  <a:lnTo>
                    <a:pt x="23639" y="180332"/>
                  </a:lnTo>
                  <a:lnTo>
                    <a:pt x="32644" y="169304"/>
                  </a:lnTo>
                  <a:lnTo>
                    <a:pt x="42154" y="158446"/>
                  </a:lnTo>
                  <a:lnTo>
                    <a:pt x="51999" y="152375"/>
                  </a:lnTo>
                  <a:lnTo>
                    <a:pt x="62068" y="149497"/>
                  </a:lnTo>
                  <a:lnTo>
                    <a:pt x="72288" y="148747"/>
                  </a:lnTo>
                  <a:lnTo>
                    <a:pt x="81438" y="152921"/>
                  </a:lnTo>
                  <a:lnTo>
                    <a:pt x="89874" y="160379"/>
                  </a:lnTo>
                  <a:lnTo>
                    <a:pt x="97837" y="170025"/>
                  </a:lnTo>
                  <a:lnTo>
                    <a:pt x="103145" y="181130"/>
                  </a:lnTo>
                  <a:lnTo>
                    <a:pt x="106683" y="193208"/>
                  </a:lnTo>
                  <a:lnTo>
                    <a:pt x="11376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983685" y="977089"/>
              <a:ext cx="105177" cy="95707"/>
            </a:xfrm>
            <a:custGeom>
              <a:avLst/>
              <a:gdLst/>
              <a:ahLst/>
              <a:cxnLst/>
              <a:rect l="0" t="0" r="0" b="0"/>
              <a:pathLst>
                <a:path w="105177" h="95707">
                  <a:moveTo>
                    <a:pt x="0" y="95706"/>
                  </a:moveTo>
                  <a:lnTo>
                    <a:pt x="11167" y="84539"/>
                  </a:lnTo>
                  <a:lnTo>
                    <a:pt x="17962" y="80081"/>
                  </a:lnTo>
                  <a:lnTo>
                    <a:pt x="25998" y="75940"/>
                  </a:lnTo>
                  <a:lnTo>
                    <a:pt x="34861" y="72011"/>
                  </a:lnTo>
                  <a:lnTo>
                    <a:pt x="44276" y="65886"/>
                  </a:lnTo>
                  <a:lnTo>
                    <a:pt x="54059" y="58296"/>
                  </a:lnTo>
                  <a:lnTo>
                    <a:pt x="64086" y="49731"/>
                  </a:lnTo>
                  <a:lnTo>
                    <a:pt x="73108" y="41683"/>
                  </a:lnTo>
                  <a:lnTo>
                    <a:pt x="89365" y="26509"/>
                  </a:lnTo>
                  <a:lnTo>
                    <a:pt x="92298" y="19190"/>
                  </a:lnTo>
                  <a:lnTo>
                    <a:pt x="91917" y="11974"/>
                  </a:lnTo>
                  <a:lnTo>
                    <a:pt x="89325" y="4826"/>
                  </a:lnTo>
                  <a:lnTo>
                    <a:pt x="84090" y="1229"/>
                  </a:lnTo>
                  <a:lnTo>
                    <a:pt x="77096" y="0"/>
                  </a:lnTo>
                  <a:lnTo>
                    <a:pt x="68927" y="349"/>
                  </a:lnTo>
                  <a:lnTo>
                    <a:pt x="61143" y="4088"/>
                  </a:lnTo>
                  <a:lnTo>
                    <a:pt x="53617" y="10086"/>
                  </a:lnTo>
                  <a:lnTo>
                    <a:pt x="46262" y="17590"/>
                  </a:lnTo>
                  <a:lnTo>
                    <a:pt x="41359" y="27268"/>
                  </a:lnTo>
                  <a:lnTo>
                    <a:pt x="38091" y="38394"/>
                  </a:lnTo>
                  <a:lnTo>
                    <a:pt x="35911" y="50486"/>
                  </a:lnTo>
                  <a:lnTo>
                    <a:pt x="36795" y="60885"/>
                  </a:lnTo>
                  <a:lnTo>
                    <a:pt x="39722" y="70155"/>
                  </a:lnTo>
                  <a:lnTo>
                    <a:pt x="44011" y="78672"/>
                  </a:lnTo>
                  <a:lnTo>
                    <a:pt x="51545" y="84350"/>
                  </a:lnTo>
                  <a:lnTo>
                    <a:pt x="61241" y="88135"/>
                  </a:lnTo>
                  <a:lnTo>
                    <a:pt x="105176" y="957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173002" y="967619"/>
              <a:ext cx="105177" cy="105177"/>
            </a:xfrm>
            <a:custGeom>
              <a:avLst/>
              <a:gdLst/>
              <a:ahLst/>
              <a:cxnLst/>
              <a:rect l="0" t="0" r="0" b="0"/>
              <a:pathLst>
                <a:path w="105177" h="105177">
                  <a:moveTo>
                    <a:pt x="0" y="0"/>
                  </a:moveTo>
                  <a:lnTo>
                    <a:pt x="5583" y="16750"/>
                  </a:lnTo>
                  <a:lnTo>
                    <a:pt x="10733" y="25190"/>
                  </a:lnTo>
                  <a:lnTo>
                    <a:pt x="17673" y="34322"/>
                  </a:lnTo>
                  <a:lnTo>
                    <a:pt x="25805" y="43917"/>
                  </a:lnTo>
                  <a:lnTo>
                    <a:pt x="33565" y="52650"/>
                  </a:lnTo>
                  <a:lnTo>
                    <a:pt x="48418" y="68587"/>
                  </a:lnTo>
                  <a:lnTo>
                    <a:pt x="56820" y="76108"/>
                  </a:lnTo>
                  <a:lnTo>
                    <a:pt x="65926" y="83460"/>
                  </a:lnTo>
                  <a:lnTo>
                    <a:pt x="105176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204554" y="936066"/>
              <a:ext cx="105178" cy="315529"/>
            </a:xfrm>
            <a:custGeom>
              <a:avLst/>
              <a:gdLst/>
              <a:ahLst/>
              <a:cxnLst/>
              <a:rect l="0" t="0" r="0" b="0"/>
              <a:pathLst>
                <a:path w="105178" h="315529">
                  <a:moveTo>
                    <a:pt x="105177" y="0"/>
                  </a:moveTo>
                  <a:lnTo>
                    <a:pt x="94009" y="16750"/>
                  </a:lnTo>
                  <a:lnTo>
                    <a:pt x="89551" y="26359"/>
                  </a:lnTo>
                  <a:lnTo>
                    <a:pt x="85411" y="37439"/>
                  </a:lnTo>
                  <a:lnTo>
                    <a:pt x="49105" y="147166"/>
                  </a:lnTo>
                  <a:lnTo>
                    <a:pt x="45591" y="161216"/>
                  </a:lnTo>
                  <a:lnTo>
                    <a:pt x="42081" y="177595"/>
                  </a:lnTo>
                  <a:lnTo>
                    <a:pt x="38572" y="195525"/>
                  </a:lnTo>
                  <a:lnTo>
                    <a:pt x="35064" y="210985"/>
                  </a:lnTo>
                  <a:lnTo>
                    <a:pt x="31557" y="224797"/>
                  </a:lnTo>
                  <a:lnTo>
                    <a:pt x="28050" y="237512"/>
                  </a:lnTo>
                  <a:lnTo>
                    <a:pt x="21036" y="260987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613636" y="913429"/>
              <a:ext cx="148352" cy="127814"/>
            </a:xfrm>
            <a:custGeom>
              <a:avLst/>
              <a:gdLst/>
              <a:ahLst/>
              <a:cxnLst/>
              <a:rect l="0" t="0" r="0" b="0"/>
              <a:pathLst>
                <a:path w="148352" h="127814">
                  <a:moveTo>
                    <a:pt x="148351" y="12119"/>
                  </a:moveTo>
                  <a:lnTo>
                    <a:pt x="137184" y="952"/>
                  </a:lnTo>
                  <a:lnTo>
                    <a:pt x="129220" y="0"/>
                  </a:lnTo>
                  <a:lnTo>
                    <a:pt x="119236" y="1703"/>
                  </a:lnTo>
                  <a:lnTo>
                    <a:pt x="107906" y="5175"/>
                  </a:lnTo>
                  <a:lnTo>
                    <a:pt x="95678" y="10995"/>
                  </a:lnTo>
                  <a:lnTo>
                    <a:pt x="82852" y="18382"/>
                  </a:lnTo>
                  <a:lnTo>
                    <a:pt x="69626" y="26812"/>
                  </a:lnTo>
                  <a:lnTo>
                    <a:pt x="58472" y="34769"/>
                  </a:lnTo>
                  <a:lnTo>
                    <a:pt x="48698" y="42411"/>
                  </a:lnTo>
                  <a:lnTo>
                    <a:pt x="39845" y="49843"/>
                  </a:lnTo>
                  <a:lnTo>
                    <a:pt x="31606" y="57135"/>
                  </a:lnTo>
                  <a:lnTo>
                    <a:pt x="16219" y="71470"/>
                  </a:lnTo>
                  <a:lnTo>
                    <a:pt x="10012" y="79733"/>
                  </a:lnTo>
                  <a:lnTo>
                    <a:pt x="4705" y="88748"/>
                  </a:lnTo>
                  <a:lnTo>
                    <a:pt x="0" y="98264"/>
                  </a:lnTo>
                  <a:lnTo>
                    <a:pt x="368" y="105776"/>
                  </a:lnTo>
                  <a:lnTo>
                    <a:pt x="4119" y="111953"/>
                  </a:lnTo>
                  <a:lnTo>
                    <a:pt x="10126" y="117240"/>
                  </a:lnTo>
                  <a:lnTo>
                    <a:pt x="17636" y="118427"/>
                  </a:lnTo>
                  <a:lnTo>
                    <a:pt x="26149" y="116881"/>
                  </a:lnTo>
                  <a:lnTo>
                    <a:pt x="35331" y="113513"/>
                  </a:lnTo>
                  <a:lnTo>
                    <a:pt x="46126" y="107762"/>
                  </a:lnTo>
                  <a:lnTo>
                    <a:pt x="57998" y="100422"/>
                  </a:lnTo>
                  <a:lnTo>
                    <a:pt x="70586" y="92023"/>
                  </a:lnTo>
                  <a:lnTo>
                    <a:pt x="80147" y="81749"/>
                  </a:lnTo>
                  <a:lnTo>
                    <a:pt x="87690" y="70225"/>
                  </a:lnTo>
                  <a:lnTo>
                    <a:pt x="93887" y="57868"/>
                  </a:lnTo>
                  <a:lnTo>
                    <a:pt x="99187" y="54305"/>
                  </a:lnTo>
                  <a:lnTo>
                    <a:pt x="103889" y="56604"/>
                  </a:lnTo>
                  <a:lnTo>
                    <a:pt x="108192" y="62811"/>
                  </a:lnTo>
                  <a:lnTo>
                    <a:pt x="112230" y="71623"/>
                  </a:lnTo>
                  <a:lnTo>
                    <a:pt x="116090" y="82173"/>
                  </a:lnTo>
                  <a:lnTo>
                    <a:pt x="148351" y="12781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831211" y="883478"/>
              <a:ext cx="99059" cy="126387"/>
            </a:xfrm>
            <a:custGeom>
              <a:avLst/>
              <a:gdLst/>
              <a:ahLst/>
              <a:cxnLst/>
              <a:rect l="0" t="0" r="0" b="0"/>
              <a:pathLst>
                <a:path w="99059" h="126387">
                  <a:moveTo>
                    <a:pt x="14917" y="10517"/>
                  </a:moveTo>
                  <a:lnTo>
                    <a:pt x="14917" y="83713"/>
                  </a:lnTo>
                  <a:lnTo>
                    <a:pt x="16086" y="97879"/>
                  </a:lnTo>
                  <a:lnTo>
                    <a:pt x="18034" y="110829"/>
                  </a:lnTo>
                  <a:lnTo>
                    <a:pt x="20501" y="122968"/>
                  </a:lnTo>
                  <a:lnTo>
                    <a:pt x="19809" y="126386"/>
                  </a:lnTo>
                  <a:lnTo>
                    <a:pt x="17009" y="123991"/>
                  </a:lnTo>
                  <a:lnTo>
                    <a:pt x="12806" y="117719"/>
                  </a:lnTo>
                  <a:lnTo>
                    <a:pt x="8835" y="108863"/>
                  </a:lnTo>
                  <a:lnTo>
                    <a:pt x="5019" y="98285"/>
                  </a:lnTo>
                  <a:lnTo>
                    <a:pt x="1307" y="86559"/>
                  </a:lnTo>
                  <a:lnTo>
                    <a:pt x="0" y="75235"/>
                  </a:lnTo>
                  <a:lnTo>
                    <a:pt x="298" y="64180"/>
                  </a:lnTo>
                  <a:lnTo>
                    <a:pt x="1665" y="53304"/>
                  </a:lnTo>
                  <a:lnTo>
                    <a:pt x="4914" y="43716"/>
                  </a:lnTo>
                  <a:lnTo>
                    <a:pt x="9417" y="34987"/>
                  </a:lnTo>
                  <a:lnTo>
                    <a:pt x="14756" y="26831"/>
                  </a:lnTo>
                  <a:lnTo>
                    <a:pt x="21822" y="20224"/>
                  </a:lnTo>
                  <a:lnTo>
                    <a:pt x="30037" y="14651"/>
                  </a:lnTo>
                  <a:lnTo>
                    <a:pt x="39021" y="9768"/>
                  </a:lnTo>
                  <a:lnTo>
                    <a:pt x="49684" y="6512"/>
                  </a:lnTo>
                  <a:lnTo>
                    <a:pt x="61468" y="4341"/>
                  </a:lnTo>
                  <a:lnTo>
                    <a:pt x="990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930269" y="863515"/>
              <a:ext cx="231388" cy="114622"/>
            </a:xfrm>
            <a:custGeom>
              <a:avLst/>
              <a:gdLst/>
              <a:ahLst/>
              <a:cxnLst/>
              <a:rect l="0" t="0" r="0" b="0"/>
              <a:pathLst>
                <a:path w="231388" h="114622">
                  <a:moveTo>
                    <a:pt x="0" y="114621"/>
                  </a:moveTo>
                  <a:lnTo>
                    <a:pt x="16750" y="109038"/>
                  </a:lnTo>
                  <a:lnTo>
                    <a:pt x="26359" y="105056"/>
                  </a:lnTo>
                  <a:lnTo>
                    <a:pt x="37439" y="100064"/>
                  </a:lnTo>
                  <a:lnTo>
                    <a:pt x="49500" y="94399"/>
                  </a:lnTo>
                  <a:lnTo>
                    <a:pt x="61047" y="89453"/>
                  </a:lnTo>
                  <a:lnTo>
                    <a:pt x="72251" y="84988"/>
                  </a:lnTo>
                  <a:lnTo>
                    <a:pt x="83226" y="80842"/>
                  </a:lnTo>
                  <a:lnTo>
                    <a:pt x="94048" y="75741"/>
                  </a:lnTo>
                  <a:lnTo>
                    <a:pt x="104770" y="70003"/>
                  </a:lnTo>
                  <a:lnTo>
                    <a:pt x="115422" y="63841"/>
                  </a:lnTo>
                  <a:lnTo>
                    <a:pt x="126030" y="56226"/>
                  </a:lnTo>
                  <a:lnTo>
                    <a:pt x="136609" y="47644"/>
                  </a:lnTo>
                  <a:lnTo>
                    <a:pt x="147166" y="38417"/>
                  </a:lnTo>
                  <a:lnTo>
                    <a:pt x="153036" y="28760"/>
                  </a:lnTo>
                  <a:lnTo>
                    <a:pt x="155780" y="18816"/>
                  </a:lnTo>
                  <a:lnTo>
                    <a:pt x="156442" y="8680"/>
                  </a:lnTo>
                  <a:lnTo>
                    <a:pt x="153377" y="3092"/>
                  </a:lnTo>
                  <a:lnTo>
                    <a:pt x="147827" y="535"/>
                  </a:lnTo>
                  <a:lnTo>
                    <a:pt x="140622" y="0"/>
                  </a:lnTo>
                  <a:lnTo>
                    <a:pt x="131144" y="3148"/>
                  </a:lnTo>
                  <a:lnTo>
                    <a:pt x="120151" y="8753"/>
                  </a:lnTo>
                  <a:lnTo>
                    <a:pt x="108147" y="15995"/>
                  </a:lnTo>
                  <a:lnTo>
                    <a:pt x="98976" y="24330"/>
                  </a:lnTo>
                  <a:lnTo>
                    <a:pt x="91694" y="33392"/>
                  </a:lnTo>
                  <a:lnTo>
                    <a:pt x="85670" y="42939"/>
                  </a:lnTo>
                  <a:lnTo>
                    <a:pt x="80486" y="52809"/>
                  </a:lnTo>
                  <a:lnTo>
                    <a:pt x="75861" y="62896"/>
                  </a:lnTo>
                  <a:lnTo>
                    <a:pt x="71609" y="73126"/>
                  </a:lnTo>
                  <a:lnTo>
                    <a:pt x="71112" y="82283"/>
                  </a:lnTo>
                  <a:lnTo>
                    <a:pt x="73117" y="90725"/>
                  </a:lnTo>
                  <a:lnTo>
                    <a:pt x="76791" y="98690"/>
                  </a:lnTo>
                  <a:lnTo>
                    <a:pt x="85085" y="104001"/>
                  </a:lnTo>
                  <a:lnTo>
                    <a:pt x="96456" y="107541"/>
                  </a:lnTo>
                  <a:lnTo>
                    <a:pt x="109880" y="109901"/>
                  </a:lnTo>
                  <a:lnTo>
                    <a:pt x="123504" y="111474"/>
                  </a:lnTo>
                  <a:lnTo>
                    <a:pt x="137261" y="112523"/>
                  </a:lnTo>
                  <a:lnTo>
                    <a:pt x="151107" y="113222"/>
                  </a:lnTo>
                  <a:lnTo>
                    <a:pt x="178956" y="114000"/>
                  </a:lnTo>
                  <a:lnTo>
                    <a:pt x="231387" y="1146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728570" y="1314699"/>
            <a:ext cx="6864308" cy="940950"/>
            <a:chOff x="1728570" y="1314699"/>
            <a:chExt cx="6864308" cy="940950"/>
          </a:xfrm>
        </p:grpSpPr>
        <p:sp>
          <p:nvSpPr>
            <p:cNvPr id="82" name="Freeform 81"/>
            <p:cNvSpPr/>
            <p:nvPr/>
          </p:nvSpPr>
          <p:spPr>
            <a:xfrm>
              <a:off x="1728570" y="1339199"/>
              <a:ext cx="154081" cy="218812"/>
            </a:xfrm>
            <a:custGeom>
              <a:avLst/>
              <a:gdLst/>
              <a:ahLst/>
              <a:cxnLst/>
              <a:rect l="0" t="0" r="0" b="0"/>
              <a:pathLst>
                <a:path w="154081" h="218812">
                  <a:moveTo>
                    <a:pt x="133044" y="112229"/>
                  </a:moveTo>
                  <a:lnTo>
                    <a:pt x="127461" y="95479"/>
                  </a:lnTo>
                  <a:lnTo>
                    <a:pt x="125816" y="84702"/>
                  </a:lnTo>
                  <a:lnTo>
                    <a:pt x="124720" y="71674"/>
                  </a:lnTo>
                  <a:lnTo>
                    <a:pt x="123989" y="57145"/>
                  </a:lnTo>
                  <a:lnTo>
                    <a:pt x="123177" y="28537"/>
                  </a:lnTo>
                  <a:lnTo>
                    <a:pt x="122960" y="14364"/>
                  </a:lnTo>
                  <a:lnTo>
                    <a:pt x="118141" y="6084"/>
                  </a:lnTo>
                  <a:lnTo>
                    <a:pt x="110254" y="1733"/>
                  </a:lnTo>
                  <a:lnTo>
                    <a:pt x="100322" y="0"/>
                  </a:lnTo>
                  <a:lnTo>
                    <a:pt x="90194" y="2351"/>
                  </a:lnTo>
                  <a:lnTo>
                    <a:pt x="79936" y="7424"/>
                  </a:lnTo>
                  <a:lnTo>
                    <a:pt x="69592" y="14312"/>
                  </a:lnTo>
                  <a:lnTo>
                    <a:pt x="60359" y="22410"/>
                  </a:lnTo>
                  <a:lnTo>
                    <a:pt x="51866" y="31315"/>
                  </a:lnTo>
                  <a:lnTo>
                    <a:pt x="43867" y="40757"/>
                  </a:lnTo>
                  <a:lnTo>
                    <a:pt x="37365" y="50557"/>
                  </a:lnTo>
                  <a:lnTo>
                    <a:pt x="31862" y="60597"/>
                  </a:lnTo>
                  <a:lnTo>
                    <a:pt x="27025" y="70796"/>
                  </a:lnTo>
                  <a:lnTo>
                    <a:pt x="21463" y="81101"/>
                  </a:lnTo>
                  <a:lnTo>
                    <a:pt x="15418" y="91477"/>
                  </a:lnTo>
                  <a:lnTo>
                    <a:pt x="9051" y="101900"/>
                  </a:lnTo>
                  <a:lnTo>
                    <a:pt x="4806" y="114692"/>
                  </a:lnTo>
                  <a:lnTo>
                    <a:pt x="1976" y="129063"/>
                  </a:lnTo>
                  <a:lnTo>
                    <a:pt x="89" y="144487"/>
                  </a:lnTo>
                  <a:lnTo>
                    <a:pt x="0" y="159444"/>
                  </a:lnTo>
                  <a:lnTo>
                    <a:pt x="1109" y="174090"/>
                  </a:lnTo>
                  <a:lnTo>
                    <a:pt x="3017" y="188528"/>
                  </a:lnTo>
                  <a:lnTo>
                    <a:pt x="7795" y="199323"/>
                  </a:lnTo>
                  <a:lnTo>
                    <a:pt x="14486" y="207687"/>
                  </a:lnTo>
                  <a:lnTo>
                    <a:pt x="22453" y="214432"/>
                  </a:lnTo>
                  <a:lnTo>
                    <a:pt x="31270" y="217761"/>
                  </a:lnTo>
                  <a:lnTo>
                    <a:pt x="40653" y="218811"/>
                  </a:lnTo>
                  <a:lnTo>
                    <a:pt x="50415" y="218342"/>
                  </a:lnTo>
                  <a:lnTo>
                    <a:pt x="60429" y="214524"/>
                  </a:lnTo>
                  <a:lnTo>
                    <a:pt x="70611" y="208473"/>
                  </a:lnTo>
                  <a:lnTo>
                    <a:pt x="80904" y="200932"/>
                  </a:lnTo>
                  <a:lnTo>
                    <a:pt x="91273" y="192400"/>
                  </a:lnTo>
                  <a:lnTo>
                    <a:pt x="101691" y="183206"/>
                  </a:lnTo>
                  <a:lnTo>
                    <a:pt x="112142" y="173570"/>
                  </a:lnTo>
                  <a:lnTo>
                    <a:pt x="119109" y="162472"/>
                  </a:lnTo>
                  <a:lnTo>
                    <a:pt x="123754" y="150399"/>
                  </a:lnTo>
                  <a:lnTo>
                    <a:pt x="126851" y="137676"/>
                  </a:lnTo>
                  <a:lnTo>
                    <a:pt x="128916" y="124519"/>
                  </a:lnTo>
                  <a:lnTo>
                    <a:pt x="130292" y="111073"/>
                  </a:lnTo>
                  <a:lnTo>
                    <a:pt x="131209" y="97435"/>
                  </a:lnTo>
                  <a:lnTo>
                    <a:pt x="131821" y="93017"/>
                  </a:lnTo>
                  <a:lnTo>
                    <a:pt x="132229" y="94747"/>
                  </a:lnTo>
                  <a:lnTo>
                    <a:pt x="132501" y="100574"/>
                  </a:lnTo>
                  <a:lnTo>
                    <a:pt x="133851" y="107965"/>
                  </a:lnTo>
                  <a:lnTo>
                    <a:pt x="135919" y="116398"/>
                  </a:lnTo>
                  <a:lnTo>
                    <a:pt x="138467" y="125526"/>
                  </a:lnTo>
                  <a:lnTo>
                    <a:pt x="140165" y="136286"/>
                  </a:lnTo>
                  <a:lnTo>
                    <a:pt x="141298" y="148133"/>
                  </a:lnTo>
                  <a:lnTo>
                    <a:pt x="154080" y="2068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964034" y="1377805"/>
              <a:ext cx="118451" cy="145797"/>
            </a:xfrm>
            <a:custGeom>
              <a:avLst/>
              <a:gdLst/>
              <a:ahLst/>
              <a:cxnLst/>
              <a:rect l="0" t="0" r="0" b="0"/>
              <a:pathLst>
                <a:path w="118451" h="145797">
                  <a:moveTo>
                    <a:pt x="97415" y="0"/>
                  </a:moveTo>
                  <a:lnTo>
                    <a:pt x="80665" y="11167"/>
                  </a:lnTo>
                  <a:lnTo>
                    <a:pt x="72225" y="17962"/>
                  </a:lnTo>
                  <a:lnTo>
                    <a:pt x="63092" y="25998"/>
                  </a:lnTo>
                  <a:lnTo>
                    <a:pt x="44764" y="43107"/>
                  </a:lnTo>
                  <a:lnTo>
                    <a:pt x="28828" y="58502"/>
                  </a:lnTo>
                  <a:lnTo>
                    <a:pt x="22475" y="67048"/>
                  </a:lnTo>
                  <a:lnTo>
                    <a:pt x="17071" y="76252"/>
                  </a:lnTo>
                  <a:lnTo>
                    <a:pt x="12299" y="85893"/>
                  </a:lnTo>
                  <a:lnTo>
                    <a:pt x="7950" y="95827"/>
                  </a:lnTo>
                  <a:lnTo>
                    <a:pt x="3881" y="105955"/>
                  </a:lnTo>
                  <a:lnTo>
                    <a:pt x="0" y="116213"/>
                  </a:lnTo>
                  <a:lnTo>
                    <a:pt x="919" y="124220"/>
                  </a:lnTo>
                  <a:lnTo>
                    <a:pt x="5037" y="130727"/>
                  </a:lnTo>
                  <a:lnTo>
                    <a:pt x="11289" y="136233"/>
                  </a:lnTo>
                  <a:lnTo>
                    <a:pt x="20131" y="139904"/>
                  </a:lnTo>
                  <a:lnTo>
                    <a:pt x="30700" y="142352"/>
                  </a:lnTo>
                  <a:lnTo>
                    <a:pt x="42421" y="143983"/>
                  </a:lnTo>
                  <a:lnTo>
                    <a:pt x="54909" y="145071"/>
                  </a:lnTo>
                  <a:lnTo>
                    <a:pt x="67909" y="145796"/>
                  </a:lnTo>
                  <a:lnTo>
                    <a:pt x="118450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121987" y="1367287"/>
              <a:ext cx="86709" cy="168283"/>
            </a:xfrm>
            <a:custGeom>
              <a:avLst/>
              <a:gdLst/>
              <a:ahLst/>
              <a:cxnLst/>
              <a:rect l="0" t="0" r="0" b="0"/>
              <a:pathLst>
                <a:path w="86709" h="168283">
                  <a:moveTo>
                    <a:pt x="86708" y="0"/>
                  </a:moveTo>
                  <a:lnTo>
                    <a:pt x="75541" y="11167"/>
                  </a:lnTo>
                  <a:lnTo>
                    <a:pt x="68746" y="16794"/>
                  </a:lnTo>
                  <a:lnTo>
                    <a:pt x="60710" y="22882"/>
                  </a:lnTo>
                  <a:lnTo>
                    <a:pt x="51847" y="29278"/>
                  </a:lnTo>
                  <a:lnTo>
                    <a:pt x="42432" y="37048"/>
                  </a:lnTo>
                  <a:lnTo>
                    <a:pt x="32650" y="45734"/>
                  </a:lnTo>
                  <a:lnTo>
                    <a:pt x="22622" y="55031"/>
                  </a:lnTo>
                  <a:lnTo>
                    <a:pt x="14769" y="65903"/>
                  </a:lnTo>
                  <a:lnTo>
                    <a:pt x="8364" y="77825"/>
                  </a:lnTo>
                  <a:lnTo>
                    <a:pt x="2926" y="90448"/>
                  </a:lnTo>
                  <a:lnTo>
                    <a:pt x="469" y="103538"/>
                  </a:lnTo>
                  <a:lnTo>
                    <a:pt x="0" y="116939"/>
                  </a:lnTo>
                  <a:lnTo>
                    <a:pt x="856" y="130547"/>
                  </a:lnTo>
                  <a:lnTo>
                    <a:pt x="4932" y="140788"/>
                  </a:lnTo>
                  <a:lnTo>
                    <a:pt x="11156" y="148784"/>
                  </a:lnTo>
                  <a:lnTo>
                    <a:pt x="44638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261283" y="1378406"/>
              <a:ext cx="115819" cy="146646"/>
            </a:xfrm>
            <a:custGeom>
              <a:avLst/>
              <a:gdLst/>
              <a:ahLst/>
              <a:cxnLst/>
              <a:rect l="0" t="0" r="0" b="0"/>
              <a:pathLst>
                <a:path w="115819" h="146646">
                  <a:moveTo>
                    <a:pt x="0" y="62504"/>
                  </a:moveTo>
                  <a:lnTo>
                    <a:pt x="16750" y="68088"/>
                  </a:lnTo>
                  <a:lnTo>
                    <a:pt x="26359" y="68564"/>
                  </a:lnTo>
                  <a:lnTo>
                    <a:pt x="37439" y="67713"/>
                  </a:lnTo>
                  <a:lnTo>
                    <a:pt x="49501" y="65977"/>
                  </a:lnTo>
                  <a:lnTo>
                    <a:pt x="61047" y="62482"/>
                  </a:lnTo>
                  <a:lnTo>
                    <a:pt x="72251" y="57815"/>
                  </a:lnTo>
                  <a:lnTo>
                    <a:pt x="83226" y="52367"/>
                  </a:lnTo>
                  <a:lnTo>
                    <a:pt x="92880" y="46397"/>
                  </a:lnTo>
                  <a:lnTo>
                    <a:pt x="101653" y="40080"/>
                  </a:lnTo>
                  <a:lnTo>
                    <a:pt x="109839" y="33531"/>
                  </a:lnTo>
                  <a:lnTo>
                    <a:pt x="114128" y="25660"/>
                  </a:lnTo>
                  <a:lnTo>
                    <a:pt x="115818" y="16906"/>
                  </a:lnTo>
                  <a:lnTo>
                    <a:pt x="115777" y="7565"/>
                  </a:lnTo>
                  <a:lnTo>
                    <a:pt x="109906" y="2505"/>
                  </a:lnTo>
                  <a:lnTo>
                    <a:pt x="100149" y="301"/>
                  </a:lnTo>
                  <a:lnTo>
                    <a:pt x="87801" y="0"/>
                  </a:lnTo>
                  <a:lnTo>
                    <a:pt x="76064" y="3306"/>
                  </a:lnTo>
                  <a:lnTo>
                    <a:pt x="64733" y="9015"/>
                  </a:lnTo>
                  <a:lnTo>
                    <a:pt x="53673" y="16327"/>
                  </a:lnTo>
                  <a:lnTo>
                    <a:pt x="43962" y="25877"/>
                  </a:lnTo>
                  <a:lnTo>
                    <a:pt x="35151" y="36917"/>
                  </a:lnTo>
                  <a:lnTo>
                    <a:pt x="26940" y="48952"/>
                  </a:lnTo>
                  <a:lnTo>
                    <a:pt x="21466" y="61650"/>
                  </a:lnTo>
                  <a:lnTo>
                    <a:pt x="17817" y="74790"/>
                  </a:lnTo>
                  <a:lnTo>
                    <a:pt x="15384" y="88224"/>
                  </a:lnTo>
                  <a:lnTo>
                    <a:pt x="17268" y="99517"/>
                  </a:lnTo>
                  <a:lnTo>
                    <a:pt x="22029" y="109384"/>
                  </a:lnTo>
                  <a:lnTo>
                    <a:pt x="28710" y="118298"/>
                  </a:lnTo>
                  <a:lnTo>
                    <a:pt x="37838" y="125410"/>
                  </a:lnTo>
                  <a:lnTo>
                    <a:pt x="48598" y="131320"/>
                  </a:lnTo>
                  <a:lnTo>
                    <a:pt x="115694" y="1466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452062" y="1398840"/>
              <a:ext cx="9056" cy="241906"/>
            </a:xfrm>
            <a:custGeom>
              <a:avLst/>
              <a:gdLst/>
              <a:ahLst/>
              <a:cxnLst/>
              <a:rect l="0" t="0" r="0" b="0"/>
              <a:pathLst>
                <a:path w="9056" h="241906">
                  <a:moveTo>
                    <a:pt x="9055" y="0"/>
                  </a:moveTo>
                  <a:lnTo>
                    <a:pt x="9055" y="27917"/>
                  </a:lnTo>
                  <a:lnTo>
                    <a:pt x="7887" y="41984"/>
                  </a:lnTo>
                  <a:lnTo>
                    <a:pt x="5939" y="57205"/>
                  </a:lnTo>
                  <a:lnTo>
                    <a:pt x="3472" y="73195"/>
                  </a:lnTo>
                  <a:lnTo>
                    <a:pt x="1827" y="90867"/>
                  </a:lnTo>
                  <a:lnTo>
                    <a:pt x="731" y="109660"/>
                  </a:lnTo>
                  <a:lnTo>
                    <a:pt x="0" y="129201"/>
                  </a:lnTo>
                  <a:lnTo>
                    <a:pt x="681" y="146902"/>
                  </a:lnTo>
                  <a:lnTo>
                    <a:pt x="9055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408530" y="1380729"/>
              <a:ext cx="157326" cy="112770"/>
            </a:xfrm>
            <a:custGeom>
              <a:avLst/>
              <a:gdLst/>
              <a:ahLst/>
              <a:cxnLst/>
              <a:rect l="0" t="0" r="0" b="0"/>
              <a:pathLst>
                <a:path w="157326" h="112770">
                  <a:moveTo>
                    <a:pt x="0" y="18111"/>
                  </a:moveTo>
                  <a:lnTo>
                    <a:pt x="11167" y="6944"/>
                  </a:lnTo>
                  <a:lnTo>
                    <a:pt x="21468" y="3655"/>
                  </a:lnTo>
                  <a:lnTo>
                    <a:pt x="35347" y="1462"/>
                  </a:lnTo>
                  <a:lnTo>
                    <a:pt x="51611" y="0"/>
                  </a:lnTo>
                  <a:lnTo>
                    <a:pt x="65960" y="194"/>
                  </a:lnTo>
                  <a:lnTo>
                    <a:pt x="79032" y="1492"/>
                  </a:lnTo>
                  <a:lnTo>
                    <a:pt x="91252" y="3526"/>
                  </a:lnTo>
                  <a:lnTo>
                    <a:pt x="104074" y="7219"/>
                  </a:lnTo>
                  <a:lnTo>
                    <a:pt x="117296" y="12018"/>
                  </a:lnTo>
                  <a:lnTo>
                    <a:pt x="130785" y="17555"/>
                  </a:lnTo>
                  <a:lnTo>
                    <a:pt x="140947" y="24752"/>
                  </a:lnTo>
                  <a:lnTo>
                    <a:pt x="148890" y="33056"/>
                  </a:lnTo>
                  <a:lnTo>
                    <a:pt x="155354" y="42098"/>
                  </a:lnTo>
                  <a:lnTo>
                    <a:pt x="157325" y="52800"/>
                  </a:lnTo>
                  <a:lnTo>
                    <a:pt x="156303" y="64610"/>
                  </a:lnTo>
                  <a:lnTo>
                    <a:pt x="153284" y="77157"/>
                  </a:lnTo>
                  <a:lnTo>
                    <a:pt x="146597" y="86691"/>
                  </a:lnTo>
                  <a:lnTo>
                    <a:pt x="137464" y="94215"/>
                  </a:lnTo>
                  <a:lnTo>
                    <a:pt x="73623" y="1127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671470" y="1335735"/>
              <a:ext cx="1" cy="220870"/>
            </a:xfrm>
            <a:custGeom>
              <a:avLst/>
              <a:gdLst/>
              <a:ahLst/>
              <a:cxnLst/>
              <a:rect l="0" t="0" r="0" b="0"/>
              <a:pathLst>
                <a:path w="1" h="220870">
                  <a:moveTo>
                    <a:pt x="0" y="0"/>
                  </a:moveTo>
                  <a:lnTo>
                    <a:pt x="0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76811" y="1430393"/>
              <a:ext cx="178800" cy="1"/>
            </a:xfrm>
            <a:custGeom>
              <a:avLst/>
              <a:gdLst/>
              <a:ahLst/>
              <a:cxnLst/>
              <a:rect l="0" t="0" r="0" b="0"/>
              <a:pathLst>
                <a:path w="178800" h="1">
                  <a:moveTo>
                    <a:pt x="0" y="0"/>
                  </a:move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818716" y="1367287"/>
              <a:ext cx="21036" cy="157765"/>
            </a:xfrm>
            <a:custGeom>
              <a:avLst/>
              <a:gdLst/>
              <a:ahLst/>
              <a:cxnLst/>
              <a:rect l="0" t="0" r="0" b="0"/>
              <a:pathLst>
                <a:path w="21036" h="157765">
                  <a:moveTo>
                    <a:pt x="0" y="0"/>
                  </a:moveTo>
                  <a:lnTo>
                    <a:pt x="5583" y="16751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5" y="49501"/>
                  </a:lnTo>
                  <a:lnTo>
                    <a:pt x="9868" y="75368"/>
                  </a:lnTo>
                  <a:lnTo>
                    <a:pt x="10084" y="88810"/>
                  </a:lnTo>
                  <a:lnTo>
                    <a:pt x="11397" y="101277"/>
                  </a:lnTo>
                  <a:lnTo>
                    <a:pt x="21035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902857" y="1371396"/>
              <a:ext cx="136729" cy="143139"/>
            </a:xfrm>
            <a:custGeom>
              <a:avLst/>
              <a:gdLst/>
              <a:ahLst/>
              <a:cxnLst/>
              <a:rect l="0" t="0" r="0" b="0"/>
              <a:pathLst>
                <a:path w="136729" h="143139">
                  <a:moveTo>
                    <a:pt x="0" y="16927"/>
                  </a:moveTo>
                  <a:lnTo>
                    <a:pt x="14639" y="60844"/>
                  </a:lnTo>
                  <a:lnTo>
                    <a:pt x="16771" y="71914"/>
                  </a:lnTo>
                  <a:lnTo>
                    <a:pt x="18192" y="83969"/>
                  </a:lnTo>
                  <a:lnTo>
                    <a:pt x="19140" y="96680"/>
                  </a:lnTo>
                  <a:lnTo>
                    <a:pt x="19771" y="109829"/>
                  </a:lnTo>
                  <a:lnTo>
                    <a:pt x="20473" y="136904"/>
                  </a:lnTo>
                  <a:lnTo>
                    <a:pt x="19492" y="142487"/>
                  </a:lnTo>
                  <a:lnTo>
                    <a:pt x="17669" y="142704"/>
                  </a:lnTo>
                  <a:lnTo>
                    <a:pt x="15285" y="139343"/>
                  </a:lnTo>
                  <a:lnTo>
                    <a:pt x="14865" y="131259"/>
                  </a:lnTo>
                  <a:lnTo>
                    <a:pt x="15753" y="120026"/>
                  </a:lnTo>
                  <a:lnTo>
                    <a:pt x="17513" y="106695"/>
                  </a:lnTo>
                  <a:lnTo>
                    <a:pt x="19856" y="93133"/>
                  </a:lnTo>
                  <a:lnTo>
                    <a:pt x="22586" y="79417"/>
                  </a:lnTo>
                  <a:lnTo>
                    <a:pt x="25575" y="65599"/>
                  </a:lnTo>
                  <a:lnTo>
                    <a:pt x="29905" y="52880"/>
                  </a:lnTo>
                  <a:lnTo>
                    <a:pt x="35128" y="40896"/>
                  </a:lnTo>
                  <a:lnTo>
                    <a:pt x="40948" y="29400"/>
                  </a:lnTo>
                  <a:lnTo>
                    <a:pt x="48334" y="19399"/>
                  </a:lnTo>
                  <a:lnTo>
                    <a:pt x="56763" y="10395"/>
                  </a:lnTo>
                  <a:lnTo>
                    <a:pt x="65889" y="2054"/>
                  </a:lnTo>
                  <a:lnTo>
                    <a:pt x="74310" y="0"/>
                  </a:lnTo>
                  <a:lnTo>
                    <a:pt x="82261" y="2136"/>
                  </a:lnTo>
                  <a:lnTo>
                    <a:pt x="89899" y="7066"/>
                  </a:lnTo>
                  <a:lnTo>
                    <a:pt x="97329" y="15028"/>
                  </a:lnTo>
                  <a:lnTo>
                    <a:pt x="104619" y="25009"/>
                  </a:lnTo>
                  <a:lnTo>
                    <a:pt x="111816" y="36339"/>
                  </a:lnTo>
                  <a:lnTo>
                    <a:pt x="117783" y="48566"/>
                  </a:lnTo>
                  <a:lnTo>
                    <a:pt x="122930" y="61392"/>
                  </a:lnTo>
                  <a:lnTo>
                    <a:pt x="127529" y="74617"/>
                  </a:lnTo>
                  <a:lnTo>
                    <a:pt x="130596" y="88108"/>
                  </a:lnTo>
                  <a:lnTo>
                    <a:pt x="132640" y="101777"/>
                  </a:lnTo>
                  <a:lnTo>
                    <a:pt x="136728" y="1431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102406" y="1388323"/>
              <a:ext cx="143999" cy="299647"/>
            </a:xfrm>
            <a:custGeom>
              <a:avLst/>
              <a:gdLst/>
              <a:ahLst/>
              <a:cxnLst/>
              <a:rect l="0" t="0" r="0" b="0"/>
              <a:pathLst>
                <a:path w="143999" h="299647">
                  <a:moveTo>
                    <a:pt x="115979" y="0"/>
                  </a:moveTo>
                  <a:lnTo>
                    <a:pt x="88062" y="5583"/>
                  </a:lnTo>
                  <a:lnTo>
                    <a:pt x="75163" y="9565"/>
                  </a:lnTo>
                  <a:lnTo>
                    <a:pt x="61890" y="14557"/>
                  </a:lnTo>
                  <a:lnTo>
                    <a:pt x="48367" y="20222"/>
                  </a:lnTo>
                  <a:lnTo>
                    <a:pt x="37014" y="27505"/>
                  </a:lnTo>
                  <a:lnTo>
                    <a:pt x="27108" y="35866"/>
                  </a:lnTo>
                  <a:lnTo>
                    <a:pt x="18167" y="44945"/>
                  </a:lnTo>
                  <a:lnTo>
                    <a:pt x="11038" y="54504"/>
                  </a:lnTo>
                  <a:lnTo>
                    <a:pt x="5116" y="64383"/>
                  </a:lnTo>
                  <a:lnTo>
                    <a:pt x="0" y="74475"/>
                  </a:lnTo>
                  <a:lnTo>
                    <a:pt x="95" y="80034"/>
                  </a:lnTo>
                  <a:lnTo>
                    <a:pt x="3664" y="82571"/>
                  </a:lnTo>
                  <a:lnTo>
                    <a:pt x="9550" y="83094"/>
                  </a:lnTo>
                  <a:lnTo>
                    <a:pt x="16979" y="81106"/>
                  </a:lnTo>
                  <a:lnTo>
                    <a:pt x="25438" y="77443"/>
                  </a:lnTo>
                  <a:lnTo>
                    <a:pt x="34583" y="72663"/>
                  </a:lnTo>
                  <a:lnTo>
                    <a:pt x="43017" y="65971"/>
                  </a:lnTo>
                  <a:lnTo>
                    <a:pt x="50977" y="58004"/>
                  </a:lnTo>
                  <a:lnTo>
                    <a:pt x="58621" y="49187"/>
                  </a:lnTo>
                  <a:lnTo>
                    <a:pt x="66054" y="40972"/>
                  </a:lnTo>
                  <a:lnTo>
                    <a:pt x="80546" y="25611"/>
                  </a:lnTo>
                  <a:lnTo>
                    <a:pt x="85345" y="25254"/>
                  </a:lnTo>
                  <a:lnTo>
                    <a:pt x="88544" y="29691"/>
                  </a:lnTo>
                  <a:lnTo>
                    <a:pt x="90677" y="37323"/>
                  </a:lnTo>
                  <a:lnTo>
                    <a:pt x="93268" y="49423"/>
                  </a:lnTo>
                  <a:lnTo>
                    <a:pt x="109208" y="133498"/>
                  </a:lnTo>
                  <a:lnTo>
                    <a:pt x="112633" y="148598"/>
                  </a:lnTo>
                  <a:lnTo>
                    <a:pt x="116086" y="162171"/>
                  </a:lnTo>
                  <a:lnTo>
                    <a:pt x="119556" y="174725"/>
                  </a:lnTo>
                  <a:lnTo>
                    <a:pt x="124207" y="187769"/>
                  </a:lnTo>
                  <a:lnTo>
                    <a:pt x="129644" y="201140"/>
                  </a:lnTo>
                  <a:lnTo>
                    <a:pt x="135607" y="214728"/>
                  </a:lnTo>
                  <a:lnTo>
                    <a:pt x="139581" y="228461"/>
                  </a:lnTo>
                  <a:lnTo>
                    <a:pt x="142231" y="242291"/>
                  </a:lnTo>
                  <a:lnTo>
                    <a:pt x="143998" y="256186"/>
                  </a:lnTo>
                  <a:lnTo>
                    <a:pt x="142838" y="267786"/>
                  </a:lnTo>
                  <a:lnTo>
                    <a:pt x="139728" y="277857"/>
                  </a:lnTo>
                  <a:lnTo>
                    <a:pt x="135318" y="286908"/>
                  </a:lnTo>
                  <a:lnTo>
                    <a:pt x="126534" y="292942"/>
                  </a:lnTo>
                  <a:lnTo>
                    <a:pt x="114835" y="296965"/>
                  </a:lnTo>
                  <a:lnTo>
                    <a:pt x="101193" y="299646"/>
                  </a:lnTo>
                  <a:lnTo>
                    <a:pt x="88592" y="299097"/>
                  </a:lnTo>
                  <a:lnTo>
                    <a:pt x="76686" y="296393"/>
                  </a:lnTo>
                  <a:lnTo>
                    <a:pt x="65242" y="292254"/>
                  </a:lnTo>
                  <a:lnTo>
                    <a:pt x="55276" y="287157"/>
                  </a:lnTo>
                  <a:lnTo>
                    <a:pt x="46295" y="281422"/>
                  </a:lnTo>
                  <a:lnTo>
                    <a:pt x="10803" y="2419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565465" y="1377805"/>
              <a:ext cx="1" cy="168283"/>
            </a:xfrm>
            <a:custGeom>
              <a:avLst/>
              <a:gdLst/>
              <a:ahLst/>
              <a:cxnLst/>
              <a:rect l="0" t="0" r="0" b="0"/>
              <a:pathLst>
                <a:path w="1" h="168283">
                  <a:moveTo>
                    <a:pt x="0" y="0"/>
                  </a:move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640984" y="1385969"/>
              <a:ext cx="139029" cy="165713"/>
            </a:xfrm>
            <a:custGeom>
              <a:avLst/>
              <a:gdLst/>
              <a:ahLst/>
              <a:cxnLst/>
              <a:rect l="0" t="0" r="0" b="0"/>
              <a:pathLst>
                <a:path w="139029" h="165713">
                  <a:moveTo>
                    <a:pt x="19140" y="2354"/>
                  </a:moveTo>
                  <a:lnTo>
                    <a:pt x="13556" y="19104"/>
                  </a:lnTo>
                  <a:lnTo>
                    <a:pt x="10743" y="28712"/>
                  </a:lnTo>
                  <a:lnTo>
                    <a:pt x="4501" y="51854"/>
                  </a:lnTo>
                  <a:lnTo>
                    <a:pt x="2369" y="64569"/>
                  </a:lnTo>
                  <a:lnTo>
                    <a:pt x="947" y="77721"/>
                  </a:lnTo>
                  <a:lnTo>
                    <a:pt x="0" y="91163"/>
                  </a:lnTo>
                  <a:lnTo>
                    <a:pt x="537" y="103630"/>
                  </a:lnTo>
                  <a:lnTo>
                    <a:pt x="2063" y="115448"/>
                  </a:lnTo>
                  <a:lnTo>
                    <a:pt x="4250" y="126832"/>
                  </a:lnTo>
                  <a:lnTo>
                    <a:pt x="9213" y="136758"/>
                  </a:lnTo>
                  <a:lnTo>
                    <a:pt x="16028" y="145713"/>
                  </a:lnTo>
                  <a:lnTo>
                    <a:pt x="24077" y="154021"/>
                  </a:lnTo>
                  <a:lnTo>
                    <a:pt x="34117" y="159559"/>
                  </a:lnTo>
                  <a:lnTo>
                    <a:pt x="45485" y="163251"/>
                  </a:lnTo>
                  <a:lnTo>
                    <a:pt x="57739" y="165712"/>
                  </a:lnTo>
                  <a:lnTo>
                    <a:pt x="69413" y="163847"/>
                  </a:lnTo>
                  <a:lnTo>
                    <a:pt x="80703" y="159098"/>
                  </a:lnTo>
                  <a:lnTo>
                    <a:pt x="91735" y="152426"/>
                  </a:lnTo>
                  <a:lnTo>
                    <a:pt x="102595" y="144472"/>
                  </a:lnTo>
                  <a:lnTo>
                    <a:pt x="113341" y="135664"/>
                  </a:lnTo>
                  <a:lnTo>
                    <a:pt x="124011" y="126286"/>
                  </a:lnTo>
                  <a:lnTo>
                    <a:pt x="131124" y="114191"/>
                  </a:lnTo>
                  <a:lnTo>
                    <a:pt x="135867" y="100284"/>
                  </a:lnTo>
                  <a:lnTo>
                    <a:pt x="139028" y="85170"/>
                  </a:lnTo>
                  <a:lnTo>
                    <a:pt x="138799" y="70419"/>
                  </a:lnTo>
                  <a:lnTo>
                    <a:pt x="136309" y="55911"/>
                  </a:lnTo>
                  <a:lnTo>
                    <a:pt x="132311" y="41564"/>
                  </a:lnTo>
                  <a:lnTo>
                    <a:pt x="126140" y="29663"/>
                  </a:lnTo>
                  <a:lnTo>
                    <a:pt x="118521" y="19391"/>
                  </a:lnTo>
                  <a:lnTo>
                    <a:pt x="109935" y="10206"/>
                  </a:lnTo>
                  <a:lnTo>
                    <a:pt x="99536" y="4083"/>
                  </a:lnTo>
                  <a:lnTo>
                    <a:pt x="87929" y="0"/>
                  </a:lnTo>
                  <a:lnTo>
                    <a:pt x="29657" y="235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028711" y="1441566"/>
              <a:ext cx="115223" cy="157109"/>
            </a:xfrm>
            <a:custGeom>
              <a:avLst/>
              <a:gdLst/>
              <a:ahLst/>
              <a:cxnLst/>
              <a:rect l="0" t="0" r="0" b="0"/>
              <a:pathLst>
                <a:path w="115223" h="157109">
                  <a:moveTo>
                    <a:pt x="20564" y="20380"/>
                  </a:moveTo>
                  <a:lnTo>
                    <a:pt x="14980" y="37130"/>
                  </a:lnTo>
                  <a:lnTo>
                    <a:pt x="13336" y="46739"/>
                  </a:lnTo>
                  <a:lnTo>
                    <a:pt x="12239" y="57819"/>
                  </a:lnTo>
                  <a:lnTo>
                    <a:pt x="11508" y="69880"/>
                  </a:lnTo>
                  <a:lnTo>
                    <a:pt x="9852" y="82596"/>
                  </a:lnTo>
                  <a:lnTo>
                    <a:pt x="7580" y="95747"/>
                  </a:lnTo>
                  <a:lnTo>
                    <a:pt x="4896" y="109189"/>
                  </a:lnTo>
                  <a:lnTo>
                    <a:pt x="3107" y="113476"/>
                  </a:lnTo>
                  <a:lnTo>
                    <a:pt x="1914" y="111659"/>
                  </a:lnTo>
                  <a:lnTo>
                    <a:pt x="1119" y="105774"/>
                  </a:lnTo>
                  <a:lnTo>
                    <a:pt x="589" y="96007"/>
                  </a:lnTo>
                  <a:lnTo>
                    <a:pt x="0" y="69573"/>
                  </a:lnTo>
                  <a:lnTo>
                    <a:pt x="2180" y="55513"/>
                  </a:lnTo>
                  <a:lnTo>
                    <a:pt x="5971" y="41464"/>
                  </a:lnTo>
                  <a:lnTo>
                    <a:pt x="10835" y="27424"/>
                  </a:lnTo>
                  <a:lnTo>
                    <a:pt x="17584" y="16896"/>
                  </a:lnTo>
                  <a:lnTo>
                    <a:pt x="25589" y="8708"/>
                  </a:lnTo>
                  <a:lnTo>
                    <a:pt x="34431" y="2081"/>
                  </a:lnTo>
                  <a:lnTo>
                    <a:pt x="42664" y="0"/>
                  </a:lnTo>
                  <a:lnTo>
                    <a:pt x="50489" y="950"/>
                  </a:lnTo>
                  <a:lnTo>
                    <a:pt x="58044" y="3921"/>
                  </a:lnTo>
                  <a:lnTo>
                    <a:pt x="65417" y="9407"/>
                  </a:lnTo>
                  <a:lnTo>
                    <a:pt x="72670" y="16570"/>
                  </a:lnTo>
                  <a:lnTo>
                    <a:pt x="79842" y="24852"/>
                  </a:lnTo>
                  <a:lnTo>
                    <a:pt x="85792" y="35047"/>
                  </a:lnTo>
                  <a:lnTo>
                    <a:pt x="90928" y="46519"/>
                  </a:lnTo>
                  <a:lnTo>
                    <a:pt x="95520" y="58841"/>
                  </a:lnTo>
                  <a:lnTo>
                    <a:pt x="99750" y="71730"/>
                  </a:lnTo>
                  <a:lnTo>
                    <a:pt x="103739" y="84998"/>
                  </a:lnTo>
                  <a:lnTo>
                    <a:pt x="115222" y="15710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175486" y="1482158"/>
              <a:ext cx="147248" cy="98665"/>
            </a:xfrm>
            <a:custGeom>
              <a:avLst/>
              <a:gdLst/>
              <a:ahLst/>
              <a:cxnLst/>
              <a:rect l="0" t="0" r="0" b="0"/>
              <a:pathLst>
                <a:path w="147248" h="98665">
                  <a:moveTo>
                    <a:pt x="0" y="21858"/>
                  </a:moveTo>
                  <a:lnTo>
                    <a:pt x="98894" y="21858"/>
                  </a:lnTo>
                  <a:lnTo>
                    <a:pt x="106831" y="18352"/>
                  </a:lnTo>
                  <a:lnTo>
                    <a:pt x="110954" y="12509"/>
                  </a:lnTo>
                  <a:lnTo>
                    <a:pt x="112534" y="5108"/>
                  </a:lnTo>
                  <a:lnTo>
                    <a:pt x="108913" y="1342"/>
                  </a:lnTo>
                  <a:lnTo>
                    <a:pt x="101824" y="0"/>
                  </a:lnTo>
                  <a:lnTo>
                    <a:pt x="92424" y="275"/>
                  </a:lnTo>
                  <a:lnTo>
                    <a:pt x="82651" y="2795"/>
                  </a:lnTo>
                  <a:lnTo>
                    <a:pt x="72630" y="6812"/>
                  </a:lnTo>
                  <a:lnTo>
                    <a:pt x="62444" y="11827"/>
                  </a:lnTo>
                  <a:lnTo>
                    <a:pt x="53315" y="17508"/>
                  </a:lnTo>
                  <a:lnTo>
                    <a:pt x="44893" y="23633"/>
                  </a:lnTo>
                  <a:lnTo>
                    <a:pt x="36940" y="30053"/>
                  </a:lnTo>
                  <a:lnTo>
                    <a:pt x="30470" y="37839"/>
                  </a:lnTo>
                  <a:lnTo>
                    <a:pt x="24988" y="46535"/>
                  </a:lnTo>
                  <a:lnTo>
                    <a:pt x="20164" y="55839"/>
                  </a:lnTo>
                  <a:lnTo>
                    <a:pt x="19286" y="64379"/>
                  </a:lnTo>
                  <a:lnTo>
                    <a:pt x="21038" y="72409"/>
                  </a:lnTo>
                  <a:lnTo>
                    <a:pt x="24543" y="80100"/>
                  </a:lnTo>
                  <a:lnTo>
                    <a:pt x="31554" y="86396"/>
                  </a:lnTo>
                  <a:lnTo>
                    <a:pt x="40903" y="91761"/>
                  </a:lnTo>
                  <a:lnTo>
                    <a:pt x="51809" y="96507"/>
                  </a:lnTo>
                  <a:lnTo>
                    <a:pt x="63755" y="98503"/>
                  </a:lnTo>
                  <a:lnTo>
                    <a:pt x="76394" y="98664"/>
                  </a:lnTo>
                  <a:lnTo>
                    <a:pt x="89493" y="97603"/>
                  </a:lnTo>
                  <a:lnTo>
                    <a:pt x="101733" y="95727"/>
                  </a:lnTo>
                  <a:lnTo>
                    <a:pt x="113398" y="93308"/>
                  </a:lnTo>
                  <a:lnTo>
                    <a:pt x="147247" y="849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379778" y="1461946"/>
              <a:ext cx="208856" cy="127394"/>
            </a:xfrm>
            <a:custGeom>
              <a:avLst/>
              <a:gdLst/>
              <a:ahLst/>
              <a:cxnLst/>
              <a:rect l="0" t="0" r="0" b="0"/>
              <a:pathLst>
                <a:path w="208856" h="127394">
                  <a:moveTo>
                    <a:pt x="6060" y="0"/>
                  </a:moveTo>
                  <a:lnTo>
                    <a:pt x="477" y="16750"/>
                  </a:lnTo>
                  <a:lnTo>
                    <a:pt x="0" y="26359"/>
                  </a:lnTo>
                  <a:lnTo>
                    <a:pt x="852" y="37439"/>
                  </a:lnTo>
                  <a:lnTo>
                    <a:pt x="2588" y="49500"/>
                  </a:lnTo>
                  <a:lnTo>
                    <a:pt x="4914" y="62216"/>
                  </a:lnTo>
                  <a:lnTo>
                    <a:pt x="7633" y="75367"/>
                  </a:lnTo>
                  <a:lnTo>
                    <a:pt x="10614" y="88809"/>
                  </a:lnTo>
                  <a:lnTo>
                    <a:pt x="13771" y="101276"/>
                  </a:lnTo>
                  <a:lnTo>
                    <a:pt x="17043" y="113094"/>
                  </a:lnTo>
                  <a:lnTo>
                    <a:pt x="20394" y="124478"/>
                  </a:lnTo>
                  <a:lnTo>
                    <a:pt x="23797" y="127393"/>
                  </a:lnTo>
                  <a:lnTo>
                    <a:pt x="27234" y="124662"/>
                  </a:lnTo>
                  <a:lnTo>
                    <a:pt x="30693" y="118166"/>
                  </a:lnTo>
                  <a:lnTo>
                    <a:pt x="33000" y="109162"/>
                  </a:lnTo>
                  <a:lnTo>
                    <a:pt x="34537" y="98484"/>
                  </a:lnTo>
                  <a:lnTo>
                    <a:pt x="35562" y="86691"/>
                  </a:lnTo>
                  <a:lnTo>
                    <a:pt x="37415" y="75323"/>
                  </a:lnTo>
                  <a:lnTo>
                    <a:pt x="39818" y="64239"/>
                  </a:lnTo>
                  <a:lnTo>
                    <a:pt x="42589" y="53343"/>
                  </a:lnTo>
                  <a:lnTo>
                    <a:pt x="46773" y="48417"/>
                  </a:lnTo>
                  <a:lnTo>
                    <a:pt x="51900" y="47470"/>
                  </a:lnTo>
                  <a:lnTo>
                    <a:pt x="57656" y="49176"/>
                  </a:lnTo>
                  <a:lnTo>
                    <a:pt x="63829" y="53819"/>
                  </a:lnTo>
                  <a:lnTo>
                    <a:pt x="70283" y="60420"/>
                  </a:lnTo>
                  <a:lnTo>
                    <a:pt x="76922" y="68327"/>
                  </a:lnTo>
                  <a:lnTo>
                    <a:pt x="84854" y="75936"/>
                  </a:lnTo>
                  <a:lnTo>
                    <a:pt x="93648" y="83345"/>
                  </a:lnTo>
                  <a:lnTo>
                    <a:pt x="103017" y="90622"/>
                  </a:lnTo>
                  <a:lnTo>
                    <a:pt x="111600" y="97810"/>
                  </a:lnTo>
                  <a:lnTo>
                    <a:pt x="119659" y="104940"/>
                  </a:lnTo>
                  <a:lnTo>
                    <a:pt x="127369" y="112030"/>
                  </a:lnTo>
                  <a:lnTo>
                    <a:pt x="137183" y="115589"/>
                  </a:lnTo>
                  <a:lnTo>
                    <a:pt x="148401" y="116792"/>
                  </a:lnTo>
                  <a:lnTo>
                    <a:pt x="160554" y="116426"/>
                  </a:lnTo>
                  <a:lnTo>
                    <a:pt x="170993" y="113844"/>
                  </a:lnTo>
                  <a:lnTo>
                    <a:pt x="180289" y="109786"/>
                  </a:lnTo>
                  <a:lnTo>
                    <a:pt x="188824" y="104743"/>
                  </a:lnTo>
                  <a:lnTo>
                    <a:pt x="195683" y="97876"/>
                  </a:lnTo>
                  <a:lnTo>
                    <a:pt x="201424" y="89792"/>
                  </a:lnTo>
                  <a:lnTo>
                    <a:pt x="206420" y="80896"/>
                  </a:lnTo>
                  <a:lnTo>
                    <a:pt x="208582" y="70291"/>
                  </a:lnTo>
                  <a:lnTo>
                    <a:pt x="208855" y="58547"/>
                  </a:lnTo>
                  <a:lnTo>
                    <a:pt x="205894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846247" y="1470992"/>
              <a:ext cx="233754" cy="123748"/>
            </a:xfrm>
            <a:custGeom>
              <a:avLst/>
              <a:gdLst/>
              <a:ahLst/>
              <a:cxnLst/>
              <a:rect l="0" t="0" r="0" b="0"/>
              <a:pathLst>
                <a:path w="233754" h="123748">
                  <a:moveTo>
                    <a:pt x="23401" y="33024"/>
                  </a:moveTo>
                  <a:lnTo>
                    <a:pt x="23401" y="60941"/>
                  </a:lnTo>
                  <a:lnTo>
                    <a:pt x="22232" y="72671"/>
                  </a:lnTo>
                  <a:lnTo>
                    <a:pt x="20284" y="83996"/>
                  </a:lnTo>
                  <a:lnTo>
                    <a:pt x="17817" y="95053"/>
                  </a:lnTo>
                  <a:lnTo>
                    <a:pt x="13835" y="104761"/>
                  </a:lnTo>
                  <a:lnTo>
                    <a:pt x="8843" y="113570"/>
                  </a:lnTo>
                  <a:lnTo>
                    <a:pt x="3178" y="121780"/>
                  </a:lnTo>
                  <a:lnTo>
                    <a:pt x="570" y="123747"/>
                  </a:lnTo>
                  <a:lnTo>
                    <a:pt x="0" y="121553"/>
                  </a:lnTo>
                  <a:lnTo>
                    <a:pt x="788" y="116585"/>
                  </a:lnTo>
                  <a:lnTo>
                    <a:pt x="2483" y="108598"/>
                  </a:lnTo>
                  <a:lnTo>
                    <a:pt x="7481" y="87258"/>
                  </a:lnTo>
                  <a:lnTo>
                    <a:pt x="11619" y="76192"/>
                  </a:lnTo>
                  <a:lnTo>
                    <a:pt x="16715" y="65308"/>
                  </a:lnTo>
                  <a:lnTo>
                    <a:pt x="22450" y="54547"/>
                  </a:lnTo>
                  <a:lnTo>
                    <a:pt x="28610" y="43867"/>
                  </a:lnTo>
                  <a:lnTo>
                    <a:pt x="35053" y="33241"/>
                  </a:lnTo>
                  <a:lnTo>
                    <a:pt x="41687" y="22651"/>
                  </a:lnTo>
                  <a:lnTo>
                    <a:pt x="50783" y="16760"/>
                  </a:lnTo>
                  <a:lnTo>
                    <a:pt x="61523" y="14001"/>
                  </a:lnTo>
                  <a:lnTo>
                    <a:pt x="73356" y="13330"/>
                  </a:lnTo>
                  <a:lnTo>
                    <a:pt x="82414" y="16389"/>
                  </a:lnTo>
                  <a:lnTo>
                    <a:pt x="89621" y="21934"/>
                  </a:lnTo>
                  <a:lnTo>
                    <a:pt x="95594" y="29137"/>
                  </a:lnTo>
                  <a:lnTo>
                    <a:pt x="100746" y="38613"/>
                  </a:lnTo>
                  <a:lnTo>
                    <a:pt x="105348" y="49605"/>
                  </a:lnTo>
                  <a:lnTo>
                    <a:pt x="121132" y="95250"/>
                  </a:lnTo>
                  <a:lnTo>
                    <a:pt x="123613" y="96712"/>
                  </a:lnTo>
                  <a:lnTo>
                    <a:pt x="125268" y="91843"/>
                  </a:lnTo>
                  <a:lnTo>
                    <a:pt x="126371" y="82754"/>
                  </a:lnTo>
                  <a:lnTo>
                    <a:pt x="127106" y="72021"/>
                  </a:lnTo>
                  <a:lnTo>
                    <a:pt x="127596" y="60190"/>
                  </a:lnTo>
                  <a:lnTo>
                    <a:pt x="127923" y="47629"/>
                  </a:lnTo>
                  <a:lnTo>
                    <a:pt x="130478" y="36918"/>
                  </a:lnTo>
                  <a:lnTo>
                    <a:pt x="134519" y="27440"/>
                  </a:lnTo>
                  <a:lnTo>
                    <a:pt x="139550" y="18783"/>
                  </a:lnTo>
                  <a:lnTo>
                    <a:pt x="146410" y="11844"/>
                  </a:lnTo>
                  <a:lnTo>
                    <a:pt x="154489" y="6049"/>
                  </a:lnTo>
                  <a:lnTo>
                    <a:pt x="163381" y="1017"/>
                  </a:lnTo>
                  <a:lnTo>
                    <a:pt x="171646" y="0"/>
                  </a:lnTo>
                  <a:lnTo>
                    <a:pt x="179493" y="1659"/>
                  </a:lnTo>
                  <a:lnTo>
                    <a:pt x="187062" y="5102"/>
                  </a:lnTo>
                  <a:lnTo>
                    <a:pt x="193277" y="10904"/>
                  </a:lnTo>
                  <a:lnTo>
                    <a:pt x="198588" y="18277"/>
                  </a:lnTo>
                  <a:lnTo>
                    <a:pt x="203298" y="26699"/>
                  </a:lnTo>
                  <a:lnTo>
                    <a:pt x="207606" y="35819"/>
                  </a:lnTo>
                  <a:lnTo>
                    <a:pt x="211647" y="45405"/>
                  </a:lnTo>
                  <a:lnTo>
                    <a:pt x="215510" y="55301"/>
                  </a:lnTo>
                  <a:lnTo>
                    <a:pt x="222918" y="75647"/>
                  </a:lnTo>
                  <a:lnTo>
                    <a:pt x="233753" y="1066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122070" y="1455080"/>
              <a:ext cx="117851" cy="133078"/>
            </a:xfrm>
            <a:custGeom>
              <a:avLst/>
              <a:gdLst/>
              <a:ahLst/>
              <a:cxnLst/>
              <a:rect l="0" t="0" r="0" b="0"/>
              <a:pathLst>
                <a:path w="117851" h="133078">
                  <a:moveTo>
                    <a:pt x="0" y="59454"/>
                  </a:moveTo>
                  <a:lnTo>
                    <a:pt x="16750" y="53870"/>
                  </a:lnTo>
                  <a:lnTo>
                    <a:pt x="26359" y="49888"/>
                  </a:lnTo>
                  <a:lnTo>
                    <a:pt x="37439" y="44896"/>
                  </a:lnTo>
                  <a:lnTo>
                    <a:pt x="49501" y="39231"/>
                  </a:lnTo>
                  <a:lnTo>
                    <a:pt x="61047" y="34286"/>
                  </a:lnTo>
                  <a:lnTo>
                    <a:pt x="72251" y="29820"/>
                  </a:lnTo>
                  <a:lnTo>
                    <a:pt x="83226" y="25675"/>
                  </a:lnTo>
                  <a:lnTo>
                    <a:pt x="94049" y="20574"/>
                  </a:lnTo>
                  <a:lnTo>
                    <a:pt x="104769" y="14836"/>
                  </a:lnTo>
                  <a:lnTo>
                    <a:pt x="115423" y="8673"/>
                  </a:lnTo>
                  <a:lnTo>
                    <a:pt x="117850" y="4565"/>
                  </a:lnTo>
                  <a:lnTo>
                    <a:pt x="114794" y="1826"/>
                  </a:lnTo>
                  <a:lnTo>
                    <a:pt x="108082" y="0"/>
                  </a:lnTo>
                  <a:lnTo>
                    <a:pt x="98933" y="1120"/>
                  </a:lnTo>
                  <a:lnTo>
                    <a:pt x="88159" y="4204"/>
                  </a:lnTo>
                  <a:lnTo>
                    <a:pt x="76302" y="8597"/>
                  </a:lnTo>
                  <a:lnTo>
                    <a:pt x="66060" y="15032"/>
                  </a:lnTo>
                  <a:lnTo>
                    <a:pt x="56895" y="22827"/>
                  </a:lnTo>
                  <a:lnTo>
                    <a:pt x="48448" y="31530"/>
                  </a:lnTo>
                  <a:lnTo>
                    <a:pt x="41648" y="40838"/>
                  </a:lnTo>
                  <a:lnTo>
                    <a:pt x="35945" y="50549"/>
                  </a:lnTo>
                  <a:lnTo>
                    <a:pt x="30975" y="60529"/>
                  </a:lnTo>
                  <a:lnTo>
                    <a:pt x="29999" y="71857"/>
                  </a:lnTo>
                  <a:lnTo>
                    <a:pt x="31686" y="84083"/>
                  </a:lnTo>
                  <a:lnTo>
                    <a:pt x="35147" y="96908"/>
                  </a:lnTo>
                  <a:lnTo>
                    <a:pt x="43298" y="106627"/>
                  </a:lnTo>
                  <a:lnTo>
                    <a:pt x="54575" y="114275"/>
                  </a:lnTo>
                  <a:lnTo>
                    <a:pt x="105176" y="1330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342951" y="1440910"/>
              <a:ext cx="199824" cy="157765"/>
            </a:xfrm>
            <a:custGeom>
              <a:avLst/>
              <a:gdLst/>
              <a:ahLst/>
              <a:cxnLst/>
              <a:rect l="0" t="0" r="0" b="0"/>
              <a:pathLst>
                <a:path w="199824" h="157765">
                  <a:moveTo>
                    <a:pt x="10506" y="0"/>
                  </a:moveTo>
                  <a:lnTo>
                    <a:pt x="4923" y="16751"/>
                  </a:lnTo>
                  <a:lnTo>
                    <a:pt x="3278" y="27528"/>
                  </a:lnTo>
                  <a:lnTo>
                    <a:pt x="2182" y="40556"/>
                  </a:lnTo>
                  <a:lnTo>
                    <a:pt x="1451" y="55084"/>
                  </a:lnTo>
                  <a:lnTo>
                    <a:pt x="638" y="83692"/>
                  </a:lnTo>
                  <a:lnTo>
                    <a:pt x="74" y="143682"/>
                  </a:lnTo>
                  <a:lnTo>
                    <a:pt x="0" y="98200"/>
                  </a:lnTo>
                  <a:lnTo>
                    <a:pt x="1165" y="86502"/>
                  </a:lnTo>
                  <a:lnTo>
                    <a:pt x="3110" y="75198"/>
                  </a:lnTo>
                  <a:lnTo>
                    <a:pt x="5575" y="64155"/>
                  </a:lnTo>
                  <a:lnTo>
                    <a:pt x="10725" y="55625"/>
                  </a:lnTo>
                  <a:lnTo>
                    <a:pt x="17664" y="48770"/>
                  </a:lnTo>
                  <a:lnTo>
                    <a:pt x="25795" y="43031"/>
                  </a:lnTo>
                  <a:lnTo>
                    <a:pt x="34723" y="41542"/>
                  </a:lnTo>
                  <a:lnTo>
                    <a:pt x="44180" y="42887"/>
                  </a:lnTo>
                  <a:lnTo>
                    <a:pt x="53990" y="46121"/>
                  </a:lnTo>
                  <a:lnTo>
                    <a:pt x="61699" y="51783"/>
                  </a:lnTo>
                  <a:lnTo>
                    <a:pt x="68007" y="59063"/>
                  </a:lnTo>
                  <a:lnTo>
                    <a:pt x="73381" y="67422"/>
                  </a:lnTo>
                  <a:lnTo>
                    <a:pt x="78133" y="76501"/>
                  </a:lnTo>
                  <a:lnTo>
                    <a:pt x="82469" y="86060"/>
                  </a:lnTo>
                  <a:lnTo>
                    <a:pt x="86528" y="95938"/>
                  </a:lnTo>
                  <a:lnTo>
                    <a:pt x="91571" y="100186"/>
                  </a:lnTo>
                  <a:lnTo>
                    <a:pt x="97271" y="100681"/>
                  </a:lnTo>
                  <a:lnTo>
                    <a:pt x="103408" y="98674"/>
                  </a:lnTo>
                  <a:lnTo>
                    <a:pt x="108668" y="92661"/>
                  </a:lnTo>
                  <a:lnTo>
                    <a:pt x="113343" y="83978"/>
                  </a:lnTo>
                  <a:lnTo>
                    <a:pt x="117629" y="73515"/>
                  </a:lnTo>
                  <a:lnTo>
                    <a:pt x="122823" y="64202"/>
                  </a:lnTo>
                  <a:lnTo>
                    <a:pt x="128623" y="55656"/>
                  </a:lnTo>
                  <a:lnTo>
                    <a:pt x="134827" y="47622"/>
                  </a:lnTo>
                  <a:lnTo>
                    <a:pt x="142469" y="45772"/>
                  </a:lnTo>
                  <a:lnTo>
                    <a:pt x="151069" y="48044"/>
                  </a:lnTo>
                  <a:lnTo>
                    <a:pt x="160309" y="53065"/>
                  </a:lnTo>
                  <a:lnTo>
                    <a:pt x="167637" y="59918"/>
                  </a:lnTo>
                  <a:lnTo>
                    <a:pt x="173691" y="67992"/>
                  </a:lnTo>
                  <a:lnTo>
                    <a:pt x="178896" y="76881"/>
                  </a:lnTo>
                  <a:lnTo>
                    <a:pt x="183534" y="87481"/>
                  </a:lnTo>
                  <a:lnTo>
                    <a:pt x="187795" y="99223"/>
                  </a:lnTo>
                  <a:lnTo>
                    <a:pt x="199823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595362" y="1346252"/>
              <a:ext cx="137301" cy="243936"/>
            </a:xfrm>
            <a:custGeom>
              <a:avLst/>
              <a:gdLst/>
              <a:ahLst/>
              <a:cxnLst/>
              <a:rect l="0" t="0" r="0" b="0"/>
              <a:pathLst>
                <a:path w="137301" h="243936">
                  <a:moveTo>
                    <a:pt x="0" y="0"/>
                  </a:moveTo>
                  <a:lnTo>
                    <a:pt x="5583" y="16750"/>
                  </a:lnTo>
                  <a:lnTo>
                    <a:pt x="8397" y="28696"/>
                  </a:lnTo>
                  <a:lnTo>
                    <a:pt x="11441" y="43672"/>
                  </a:lnTo>
                  <a:lnTo>
                    <a:pt x="14639" y="60667"/>
                  </a:lnTo>
                  <a:lnTo>
                    <a:pt x="16771" y="80178"/>
                  </a:lnTo>
                  <a:lnTo>
                    <a:pt x="18192" y="101366"/>
                  </a:lnTo>
                  <a:lnTo>
                    <a:pt x="19140" y="123671"/>
                  </a:lnTo>
                  <a:lnTo>
                    <a:pt x="20940" y="142047"/>
                  </a:lnTo>
                  <a:lnTo>
                    <a:pt x="23309" y="157804"/>
                  </a:lnTo>
                  <a:lnTo>
                    <a:pt x="26057" y="171814"/>
                  </a:lnTo>
                  <a:lnTo>
                    <a:pt x="27889" y="186997"/>
                  </a:lnTo>
                  <a:lnTo>
                    <a:pt x="29110" y="202963"/>
                  </a:lnTo>
                  <a:lnTo>
                    <a:pt x="29924" y="219449"/>
                  </a:lnTo>
                  <a:lnTo>
                    <a:pt x="33973" y="226934"/>
                  </a:lnTo>
                  <a:lnTo>
                    <a:pt x="40178" y="228419"/>
                  </a:lnTo>
                  <a:lnTo>
                    <a:pt x="47820" y="225902"/>
                  </a:lnTo>
                  <a:lnTo>
                    <a:pt x="54084" y="219550"/>
                  </a:lnTo>
                  <a:lnTo>
                    <a:pt x="59429" y="210641"/>
                  </a:lnTo>
                  <a:lnTo>
                    <a:pt x="64160" y="200027"/>
                  </a:lnTo>
                  <a:lnTo>
                    <a:pt x="69652" y="190614"/>
                  </a:lnTo>
                  <a:lnTo>
                    <a:pt x="75650" y="182001"/>
                  </a:lnTo>
                  <a:lnTo>
                    <a:pt x="81986" y="173922"/>
                  </a:lnTo>
                  <a:lnTo>
                    <a:pt x="89716" y="169705"/>
                  </a:lnTo>
                  <a:lnTo>
                    <a:pt x="98375" y="168062"/>
                  </a:lnTo>
                  <a:lnTo>
                    <a:pt x="107654" y="168135"/>
                  </a:lnTo>
                  <a:lnTo>
                    <a:pt x="116177" y="171690"/>
                  </a:lnTo>
                  <a:lnTo>
                    <a:pt x="124196" y="177566"/>
                  </a:lnTo>
                  <a:lnTo>
                    <a:pt x="131879" y="184989"/>
                  </a:lnTo>
                  <a:lnTo>
                    <a:pt x="135833" y="194612"/>
                  </a:lnTo>
                  <a:lnTo>
                    <a:pt x="137300" y="205702"/>
                  </a:lnTo>
                  <a:lnTo>
                    <a:pt x="137110" y="217769"/>
                  </a:lnTo>
                  <a:lnTo>
                    <a:pt x="132308" y="226983"/>
                  </a:lnTo>
                  <a:lnTo>
                    <a:pt x="124433" y="234294"/>
                  </a:lnTo>
                  <a:lnTo>
                    <a:pt x="114508" y="240337"/>
                  </a:lnTo>
                  <a:lnTo>
                    <a:pt x="104386" y="243197"/>
                  </a:lnTo>
                  <a:lnTo>
                    <a:pt x="94131" y="243935"/>
                  </a:lnTo>
                  <a:lnTo>
                    <a:pt x="42070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784679" y="1483465"/>
              <a:ext cx="84142" cy="94175"/>
            </a:xfrm>
            <a:custGeom>
              <a:avLst/>
              <a:gdLst/>
              <a:ahLst/>
              <a:cxnLst/>
              <a:rect l="0" t="0" r="0" b="0"/>
              <a:pathLst>
                <a:path w="84142" h="94175">
                  <a:moveTo>
                    <a:pt x="0" y="62622"/>
                  </a:moveTo>
                  <a:lnTo>
                    <a:pt x="43917" y="47982"/>
                  </a:lnTo>
                  <a:lnTo>
                    <a:pt x="53819" y="43513"/>
                  </a:lnTo>
                  <a:lnTo>
                    <a:pt x="63926" y="38196"/>
                  </a:lnTo>
                  <a:lnTo>
                    <a:pt x="74170" y="32315"/>
                  </a:lnTo>
                  <a:lnTo>
                    <a:pt x="79831" y="24887"/>
                  </a:lnTo>
                  <a:lnTo>
                    <a:pt x="82436" y="16430"/>
                  </a:lnTo>
                  <a:lnTo>
                    <a:pt x="83004" y="7286"/>
                  </a:lnTo>
                  <a:lnTo>
                    <a:pt x="79877" y="2359"/>
                  </a:lnTo>
                  <a:lnTo>
                    <a:pt x="74286" y="243"/>
                  </a:lnTo>
                  <a:lnTo>
                    <a:pt x="67053" y="0"/>
                  </a:lnTo>
                  <a:lnTo>
                    <a:pt x="58725" y="2176"/>
                  </a:lnTo>
                  <a:lnTo>
                    <a:pt x="49667" y="5964"/>
                  </a:lnTo>
                  <a:lnTo>
                    <a:pt x="40123" y="10826"/>
                  </a:lnTo>
                  <a:lnTo>
                    <a:pt x="31423" y="17574"/>
                  </a:lnTo>
                  <a:lnTo>
                    <a:pt x="23286" y="25578"/>
                  </a:lnTo>
                  <a:lnTo>
                    <a:pt x="15524" y="34420"/>
                  </a:lnTo>
                  <a:lnTo>
                    <a:pt x="10349" y="44989"/>
                  </a:lnTo>
                  <a:lnTo>
                    <a:pt x="6900" y="56710"/>
                  </a:lnTo>
                  <a:lnTo>
                    <a:pt x="4600" y="69198"/>
                  </a:lnTo>
                  <a:lnTo>
                    <a:pt x="8910" y="77523"/>
                  </a:lnTo>
                  <a:lnTo>
                    <a:pt x="17625" y="83074"/>
                  </a:lnTo>
                  <a:lnTo>
                    <a:pt x="84141" y="941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947587" y="1448312"/>
              <a:ext cx="131585" cy="109443"/>
            </a:xfrm>
            <a:custGeom>
              <a:avLst/>
              <a:gdLst/>
              <a:ahLst/>
              <a:cxnLst/>
              <a:rect l="0" t="0" r="0" b="0"/>
              <a:pathLst>
                <a:path w="131585" h="109443">
                  <a:moveTo>
                    <a:pt x="5373" y="3116"/>
                  </a:moveTo>
                  <a:lnTo>
                    <a:pt x="5374" y="70728"/>
                  </a:lnTo>
                  <a:lnTo>
                    <a:pt x="6542" y="83249"/>
                  </a:lnTo>
                  <a:lnTo>
                    <a:pt x="8490" y="95103"/>
                  </a:lnTo>
                  <a:lnTo>
                    <a:pt x="10957" y="106511"/>
                  </a:lnTo>
                  <a:lnTo>
                    <a:pt x="11433" y="109442"/>
                  </a:lnTo>
                  <a:lnTo>
                    <a:pt x="10582" y="106721"/>
                  </a:lnTo>
                  <a:lnTo>
                    <a:pt x="8846" y="100233"/>
                  </a:lnTo>
                  <a:lnTo>
                    <a:pt x="3800" y="83675"/>
                  </a:lnTo>
                  <a:lnTo>
                    <a:pt x="819" y="74351"/>
                  </a:lnTo>
                  <a:lnTo>
                    <a:pt x="0" y="64630"/>
                  </a:lnTo>
                  <a:lnTo>
                    <a:pt x="622" y="54643"/>
                  </a:lnTo>
                  <a:lnTo>
                    <a:pt x="2206" y="44479"/>
                  </a:lnTo>
                  <a:lnTo>
                    <a:pt x="5599" y="35366"/>
                  </a:lnTo>
                  <a:lnTo>
                    <a:pt x="10198" y="26953"/>
                  </a:lnTo>
                  <a:lnTo>
                    <a:pt x="15602" y="19007"/>
                  </a:lnTo>
                  <a:lnTo>
                    <a:pt x="22710" y="12542"/>
                  </a:lnTo>
                  <a:lnTo>
                    <a:pt x="30955" y="7063"/>
                  </a:lnTo>
                  <a:lnTo>
                    <a:pt x="39957" y="2241"/>
                  </a:lnTo>
                  <a:lnTo>
                    <a:pt x="50633" y="196"/>
                  </a:lnTo>
                  <a:lnTo>
                    <a:pt x="62425" y="0"/>
                  </a:lnTo>
                  <a:lnTo>
                    <a:pt x="131584" y="31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110724" y="1430393"/>
              <a:ext cx="126212" cy="115695"/>
            </a:xfrm>
            <a:custGeom>
              <a:avLst/>
              <a:gdLst/>
              <a:ahLst/>
              <a:cxnLst/>
              <a:rect l="0" t="0" r="0" b="0"/>
              <a:pathLst>
                <a:path w="126212" h="115695">
                  <a:moveTo>
                    <a:pt x="126211" y="0"/>
                  </a:moveTo>
                  <a:lnTo>
                    <a:pt x="98295" y="0"/>
                  </a:lnTo>
                  <a:lnTo>
                    <a:pt x="85397" y="2337"/>
                  </a:lnTo>
                  <a:lnTo>
                    <a:pt x="72123" y="6232"/>
                  </a:lnTo>
                  <a:lnTo>
                    <a:pt x="34225" y="19766"/>
                  </a:lnTo>
                  <a:lnTo>
                    <a:pt x="22817" y="23695"/>
                  </a:lnTo>
                  <a:lnTo>
                    <a:pt x="18717" y="28651"/>
                  </a:lnTo>
                  <a:lnTo>
                    <a:pt x="19489" y="34293"/>
                  </a:lnTo>
                  <a:lnTo>
                    <a:pt x="23510" y="40391"/>
                  </a:lnTo>
                  <a:lnTo>
                    <a:pt x="30866" y="45625"/>
                  </a:lnTo>
                  <a:lnTo>
                    <a:pt x="40444" y="50283"/>
                  </a:lnTo>
                  <a:lnTo>
                    <a:pt x="51504" y="54557"/>
                  </a:lnTo>
                  <a:lnTo>
                    <a:pt x="63551" y="59744"/>
                  </a:lnTo>
                  <a:lnTo>
                    <a:pt x="89403" y="71740"/>
                  </a:lnTo>
                  <a:lnTo>
                    <a:pt x="96998" y="79379"/>
                  </a:lnTo>
                  <a:lnTo>
                    <a:pt x="100893" y="87978"/>
                  </a:lnTo>
                  <a:lnTo>
                    <a:pt x="102321" y="97217"/>
                  </a:lnTo>
                  <a:lnTo>
                    <a:pt x="97430" y="103376"/>
                  </a:lnTo>
                  <a:lnTo>
                    <a:pt x="88325" y="107482"/>
                  </a:lnTo>
                  <a:lnTo>
                    <a:pt x="76413" y="110219"/>
                  </a:lnTo>
                  <a:lnTo>
                    <a:pt x="62628" y="112044"/>
                  </a:lnTo>
                  <a:lnTo>
                    <a:pt x="47595" y="113260"/>
                  </a:lnTo>
                  <a:lnTo>
                    <a:pt x="0" y="1156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321076" y="1546087"/>
              <a:ext cx="10519" cy="31553"/>
            </a:xfrm>
            <a:custGeom>
              <a:avLst/>
              <a:gdLst/>
              <a:ahLst/>
              <a:cxnLst/>
              <a:rect l="0" t="0" r="0" b="0"/>
              <a:pathLst>
                <a:path w="10519" h="31553">
                  <a:moveTo>
                    <a:pt x="10518" y="0"/>
                  </a:moveTo>
                  <a:lnTo>
                    <a:pt x="0" y="31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321076" y="15776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783851" y="1367287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0" y="0"/>
                  </a:moveTo>
                  <a:lnTo>
                    <a:pt x="5583" y="27917"/>
                  </a:lnTo>
                  <a:lnTo>
                    <a:pt x="7228" y="44321"/>
                  </a:lnTo>
                  <a:lnTo>
                    <a:pt x="8325" y="63438"/>
                  </a:lnTo>
                  <a:lnTo>
                    <a:pt x="9543" y="105324"/>
                  </a:lnTo>
                  <a:lnTo>
                    <a:pt x="10084" y="147312"/>
                  </a:lnTo>
                  <a:lnTo>
                    <a:pt x="11397" y="165988"/>
                  </a:lnTo>
                  <a:lnTo>
                    <a:pt x="13441" y="183114"/>
                  </a:lnTo>
                  <a:lnTo>
                    <a:pt x="21035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836439" y="1482981"/>
              <a:ext cx="147247" cy="10518"/>
            </a:xfrm>
            <a:custGeom>
              <a:avLst/>
              <a:gdLst/>
              <a:ahLst/>
              <a:cxnLst/>
              <a:rect l="0" t="0" r="0" b="0"/>
              <a:pathLst>
                <a:path w="147247" h="10518">
                  <a:moveTo>
                    <a:pt x="0" y="10517"/>
                  </a:moveTo>
                  <a:lnTo>
                    <a:pt x="22333" y="4934"/>
                  </a:lnTo>
                  <a:lnTo>
                    <a:pt x="34755" y="3289"/>
                  </a:lnTo>
                  <a:lnTo>
                    <a:pt x="48880" y="2193"/>
                  </a:lnTo>
                  <a:lnTo>
                    <a:pt x="64139" y="1462"/>
                  </a:lnTo>
                  <a:lnTo>
                    <a:pt x="96675" y="650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953594" y="1314699"/>
              <a:ext cx="30092" cy="305012"/>
            </a:xfrm>
            <a:custGeom>
              <a:avLst/>
              <a:gdLst/>
              <a:ahLst/>
              <a:cxnLst/>
              <a:rect l="0" t="0" r="0" b="0"/>
              <a:pathLst>
                <a:path w="30092" h="305012">
                  <a:moveTo>
                    <a:pt x="9056" y="0"/>
                  </a:moveTo>
                  <a:lnTo>
                    <a:pt x="3472" y="16751"/>
                  </a:lnTo>
                  <a:lnTo>
                    <a:pt x="1827" y="29865"/>
                  </a:lnTo>
                  <a:lnTo>
                    <a:pt x="731" y="46788"/>
                  </a:lnTo>
                  <a:lnTo>
                    <a:pt x="0" y="66251"/>
                  </a:lnTo>
                  <a:lnTo>
                    <a:pt x="681" y="82732"/>
                  </a:lnTo>
                  <a:lnTo>
                    <a:pt x="2304" y="97225"/>
                  </a:lnTo>
                  <a:lnTo>
                    <a:pt x="4554" y="110393"/>
                  </a:lnTo>
                  <a:lnTo>
                    <a:pt x="6055" y="127352"/>
                  </a:lnTo>
                  <a:lnTo>
                    <a:pt x="7056" y="146839"/>
                  </a:lnTo>
                  <a:lnTo>
                    <a:pt x="8167" y="187967"/>
                  </a:lnTo>
                  <a:lnTo>
                    <a:pt x="8660" y="225724"/>
                  </a:lnTo>
                  <a:lnTo>
                    <a:pt x="9961" y="241635"/>
                  </a:lnTo>
                  <a:lnTo>
                    <a:pt x="11997" y="255748"/>
                  </a:lnTo>
                  <a:lnTo>
                    <a:pt x="30091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083776" y="1482981"/>
              <a:ext cx="81620" cy="118680"/>
            </a:xfrm>
            <a:custGeom>
              <a:avLst/>
              <a:gdLst/>
              <a:ahLst/>
              <a:cxnLst/>
              <a:rect l="0" t="0" r="0" b="0"/>
              <a:pathLst>
                <a:path w="81620" h="118680">
                  <a:moveTo>
                    <a:pt x="15603" y="21035"/>
                  </a:moveTo>
                  <a:lnTo>
                    <a:pt x="964" y="64952"/>
                  </a:lnTo>
                  <a:lnTo>
                    <a:pt x="0" y="76023"/>
                  </a:lnTo>
                  <a:lnTo>
                    <a:pt x="526" y="88078"/>
                  </a:lnTo>
                  <a:lnTo>
                    <a:pt x="2046" y="100789"/>
                  </a:lnTo>
                  <a:lnTo>
                    <a:pt x="8902" y="109263"/>
                  </a:lnTo>
                  <a:lnTo>
                    <a:pt x="19316" y="114912"/>
                  </a:lnTo>
                  <a:lnTo>
                    <a:pt x="32102" y="118679"/>
                  </a:lnTo>
                  <a:lnTo>
                    <a:pt x="42963" y="117684"/>
                  </a:lnTo>
                  <a:lnTo>
                    <a:pt x="52541" y="113514"/>
                  </a:lnTo>
                  <a:lnTo>
                    <a:pt x="61263" y="107229"/>
                  </a:lnTo>
                  <a:lnTo>
                    <a:pt x="68247" y="98364"/>
                  </a:lnTo>
                  <a:lnTo>
                    <a:pt x="74071" y="87780"/>
                  </a:lnTo>
                  <a:lnTo>
                    <a:pt x="79123" y="76049"/>
                  </a:lnTo>
                  <a:lnTo>
                    <a:pt x="81322" y="63554"/>
                  </a:lnTo>
                  <a:lnTo>
                    <a:pt x="81619" y="50550"/>
                  </a:lnTo>
                  <a:lnTo>
                    <a:pt x="80649" y="37206"/>
                  </a:lnTo>
                  <a:lnTo>
                    <a:pt x="76496" y="27141"/>
                  </a:lnTo>
                  <a:lnTo>
                    <a:pt x="70221" y="19263"/>
                  </a:lnTo>
                  <a:lnTo>
                    <a:pt x="4715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236107" y="1493498"/>
              <a:ext cx="199836" cy="127959"/>
            </a:xfrm>
            <a:custGeom>
              <a:avLst/>
              <a:gdLst/>
              <a:ahLst/>
              <a:cxnLst/>
              <a:rect l="0" t="0" r="0" b="0"/>
              <a:pathLst>
                <a:path w="199836" h="127959">
                  <a:moveTo>
                    <a:pt x="0" y="0"/>
                  </a:moveTo>
                  <a:lnTo>
                    <a:pt x="5584" y="16751"/>
                  </a:lnTo>
                  <a:lnTo>
                    <a:pt x="14558" y="40556"/>
                  </a:lnTo>
                  <a:lnTo>
                    <a:pt x="25168" y="68276"/>
                  </a:lnTo>
                  <a:lnTo>
                    <a:pt x="33780" y="92282"/>
                  </a:lnTo>
                  <a:lnTo>
                    <a:pt x="38880" y="97749"/>
                  </a:lnTo>
                  <a:lnTo>
                    <a:pt x="44618" y="99056"/>
                  </a:lnTo>
                  <a:lnTo>
                    <a:pt x="50781" y="97590"/>
                  </a:lnTo>
                  <a:lnTo>
                    <a:pt x="56057" y="90770"/>
                  </a:lnTo>
                  <a:lnTo>
                    <a:pt x="60745" y="80380"/>
                  </a:lnTo>
                  <a:lnTo>
                    <a:pt x="65038" y="67610"/>
                  </a:lnTo>
                  <a:lnTo>
                    <a:pt x="70237" y="61434"/>
                  </a:lnTo>
                  <a:lnTo>
                    <a:pt x="76040" y="59654"/>
                  </a:lnTo>
                  <a:lnTo>
                    <a:pt x="82247" y="60805"/>
                  </a:lnTo>
                  <a:lnTo>
                    <a:pt x="88721" y="66247"/>
                  </a:lnTo>
                  <a:lnTo>
                    <a:pt x="95374" y="74549"/>
                  </a:lnTo>
                  <a:lnTo>
                    <a:pt x="102148" y="84758"/>
                  </a:lnTo>
                  <a:lnTo>
                    <a:pt x="110169" y="93901"/>
                  </a:lnTo>
                  <a:lnTo>
                    <a:pt x="119023" y="102334"/>
                  </a:lnTo>
                  <a:lnTo>
                    <a:pt x="128431" y="110293"/>
                  </a:lnTo>
                  <a:lnTo>
                    <a:pt x="138208" y="116768"/>
                  </a:lnTo>
                  <a:lnTo>
                    <a:pt x="148232" y="122253"/>
                  </a:lnTo>
                  <a:lnTo>
                    <a:pt x="158422" y="127079"/>
                  </a:lnTo>
                  <a:lnTo>
                    <a:pt x="167551" y="127958"/>
                  </a:lnTo>
                  <a:lnTo>
                    <a:pt x="175976" y="126207"/>
                  </a:lnTo>
                  <a:lnTo>
                    <a:pt x="183929" y="122703"/>
                  </a:lnTo>
                  <a:lnTo>
                    <a:pt x="189231" y="114524"/>
                  </a:lnTo>
                  <a:lnTo>
                    <a:pt x="192765" y="103227"/>
                  </a:lnTo>
                  <a:lnTo>
                    <a:pt x="195122" y="89854"/>
                  </a:lnTo>
                  <a:lnTo>
                    <a:pt x="196693" y="76263"/>
                  </a:lnTo>
                  <a:lnTo>
                    <a:pt x="197740" y="62529"/>
                  </a:lnTo>
                  <a:lnTo>
                    <a:pt x="199835" y="210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730435" y="1492557"/>
              <a:ext cx="231387" cy="116636"/>
            </a:xfrm>
            <a:custGeom>
              <a:avLst/>
              <a:gdLst/>
              <a:ahLst/>
              <a:cxnLst/>
              <a:rect l="0" t="0" r="0" b="0"/>
              <a:pathLst>
                <a:path w="231387" h="116636">
                  <a:moveTo>
                    <a:pt x="0" y="21977"/>
                  </a:moveTo>
                  <a:lnTo>
                    <a:pt x="0" y="44310"/>
                  </a:lnTo>
                  <a:lnTo>
                    <a:pt x="1169" y="55564"/>
                  </a:lnTo>
                  <a:lnTo>
                    <a:pt x="3116" y="67741"/>
                  </a:lnTo>
                  <a:lnTo>
                    <a:pt x="5583" y="80533"/>
                  </a:lnTo>
                  <a:lnTo>
                    <a:pt x="7228" y="84387"/>
                  </a:lnTo>
                  <a:lnTo>
                    <a:pt x="8324" y="82281"/>
                  </a:lnTo>
                  <a:lnTo>
                    <a:pt x="9055" y="76203"/>
                  </a:lnTo>
                  <a:lnTo>
                    <a:pt x="10711" y="67477"/>
                  </a:lnTo>
                  <a:lnTo>
                    <a:pt x="15668" y="45315"/>
                  </a:lnTo>
                  <a:lnTo>
                    <a:pt x="19794" y="35198"/>
                  </a:lnTo>
                  <a:lnTo>
                    <a:pt x="24882" y="26117"/>
                  </a:lnTo>
                  <a:lnTo>
                    <a:pt x="30611" y="17725"/>
                  </a:lnTo>
                  <a:lnTo>
                    <a:pt x="39105" y="13299"/>
                  </a:lnTo>
                  <a:lnTo>
                    <a:pt x="49442" y="11517"/>
                  </a:lnTo>
                  <a:lnTo>
                    <a:pt x="61008" y="11498"/>
                  </a:lnTo>
                  <a:lnTo>
                    <a:pt x="71056" y="14991"/>
                  </a:lnTo>
                  <a:lnTo>
                    <a:pt x="80092" y="20825"/>
                  </a:lnTo>
                  <a:lnTo>
                    <a:pt x="88453" y="28221"/>
                  </a:lnTo>
                  <a:lnTo>
                    <a:pt x="96364" y="37826"/>
                  </a:lnTo>
                  <a:lnTo>
                    <a:pt x="103976" y="48903"/>
                  </a:lnTo>
                  <a:lnTo>
                    <a:pt x="111387" y="60963"/>
                  </a:lnTo>
                  <a:lnTo>
                    <a:pt x="116329" y="63160"/>
                  </a:lnTo>
                  <a:lnTo>
                    <a:pt x="119623" y="58781"/>
                  </a:lnTo>
                  <a:lnTo>
                    <a:pt x="121819" y="50019"/>
                  </a:lnTo>
                  <a:lnTo>
                    <a:pt x="124452" y="40671"/>
                  </a:lnTo>
                  <a:lnTo>
                    <a:pt x="130493" y="20937"/>
                  </a:lnTo>
                  <a:lnTo>
                    <a:pt x="137246" y="13103"/>
                  </a:lnTo>
                  <a:lnTo>
                    <a:pt x="146422" y="6712"/>
                  </a:lnTo>
                  <a:lnTo>
                    <a:pt x="157215" y="1283"/>
                  </a:lnTo>
                  <a:lnTo>
                    <a:pt x="167915" y="0"/>
                  </a:lnTo>
                  <a:lnTo>
                    <a:pt x="178555" y="1483"/>
                  </a:lnTo>
                  <a:lnTo>
                    <a:pt x="189154" y="4808"/>
                  </a:lnTo>
                  <a:lnTo>
                    <a:pt x="197388" y="10531"/>
                  </a:lnTo>
                  <a:lnTo>
                    <a:pt x="204047" y="17852"/>
                  </a:lnTo>
                  <a:lnTo>
                    <a:pt x="209654" y="26239"/>
                  </a:lnTo>
                  <a:lnTo>
                    <a:pt x="214561" y="35336"/>
                  </a:lnTo>
                  <a:lnTo>
                    <a:pt x="219001" y="44906"/>
                  </a:lnTo>
                  <a:lnTo>
                    <a:pt x="223129" y="54792"/>
                  </a:lnTo>
                  <a:lnTo>
                    <a:pt x="225882" y="66058"/>
                  </a:lnTo>
                  <a:lnTo>
                    <a:pt x="227717" y="78242"/>
                  </a:lnTo>
                  <a:lnTo>
                    <a:pt x="231386" y="1166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036145" y="1482981"/>
              <a:ext cx="114994" cy="115694"/>
            </a:xfrm>
            <a:custGeom>
              <a:avLst/>
              <a:gdLst/>
              <a:ahLst/>
              <a:cxnLst/>
              <a:rect l="0" t="0" r="0" b="0"/>
              <a:pathLst>
                <a:path w="114994" h="115694">
                  <a:moveTo>
                    <a:pt x="114993" y="0"/>
                  </a:moveTo>
                  <a:lnTo>
                    <a:pt x="92660" y="5583"/>
                  </a:lnTo>
                  <a:lnTo>
                    <a:pt x="81406" y="10734"/>
                  </a:lnTo>
                  <a:lnTo>
                    <a:pt x="69230" y="17674"/>
                  </a:lnTo>
                  <a:lnTo>
                    <a:pt x="56437" y="25806"/>
                  </a:lnTo>
                  <a:lnTo>
                    <a:pt x="44403" y="34733"/>
                  </a:lnTo>
                  <a:lnTo>
                    <a:pt x="32875" y="44191"/>
                  </a:lnTo>
                  <a:lnTo>
                    <a:pt x="21684" y="54001"/>
                  </a:lnTo>
                  <a:lnTo>
                    <a:pt x="13054" y="64048"/>
                  </a:lnTo>
                  <a:lnTo>
                    <a:pt x="6133" y="74251"/>
                  </a:lnTo>
                  <a:lnTo>
                    <a:pt x="349" y="84560"/>
                  </a:lnTo>
                  <a:lnTo>
                    <a:pt x="0" y="92600"/>
                  </a:lnTo>
                  <a:lnTo>
                    <a:pt x="3272" y="99129"/>
                  </a:lnTo>
                  <a:lnTo>
                    <a:pt x="8960" y="104651"/>
                  </a:lnTo>
                  <a:lnTo>
                    <a:pt x="17426" y="105994"/>
                  </a:lnTo>
                  <a:lnTo>
                    <a:pt x="27744" y="104553"/>
                  </a:lnTo>
                  <a:lnTo>
                    <a:pt x="39298" y="101255"/>
                  </a:lnTo>
                  <a:lnTo>
                    <a:pt x="50507" y="95550"/>
                  </a:lnTo>
                  <a:lnTo>
                    <a:pt x="61484" y="88241"/>
                  </a:lnTo>
                  <a:lnTo>
                    <a:pt x="72309" y="79863"/>
                  </a:lnTo>
                  <a:lnTo>
                    <a:pt x="81863" y="70771"/>
                  </a:lnTo>
                  <a:lnTo>
                    <a:pt x="90569" y="61204"/>
                  </a:lnTo>
                  <a:lnTo>
                    <a:pt x="98710" y="51320"/>
                  </a:lnTo>
                  <a:lnTo>
                    <a:pt x="102969" y="48237"/>
                  </a:lnTo>
                  <a:lnTo>
                    <a:pt x="104640" y="49687"/>
                  </a:lnTo>
                  <a:lnTo>
                    <a:pt x="104524" y="71595"/>
                  </a:lnTo>
                  <a:lnTo>
                    <a:pt x="114993" y="1156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267265" y="1472463"/>
              <a:ext cx="115262" cy="136730"/>
            </a:xfrm>
            <a:custGeom>
              <a:avLst/>
              <a:gdLst/>
              <a:ahLst/>
              <a:cxnLst/>
              <a:rect l="0" t="0" r="0" b="0"/>
              <a:pathLst>
                <a:path w="115262" h="136730">
                  <a:moveTo>
                    <a:pt x="10084" y="0"/>
                  </a:moveTo>
                  <a:lnTo>
                    <a:pt x="4501" y="16751"/>
                  </a:lnTo>
                  <a:lnTo>
                    <a:pt x="2856" y="26359"/>
                  </a:lnTo>
                  <a:lnTo>
                    <a:pt x="1760" y="37439"/>
                  </a:lnTo>
                  <a:lnTo>
                    <a:pt x="1029" y="49501"/>
                  </a:lnTo>
                  <a:lnTo>
                    <a:pt x="217" y="78484"/>
                  </a:lnTo>
                  <a:lnTo>
                    <a:pt x="0" y="94393"/>
                  </a:lnTo>
                  <a:lnTo>
                    <a:pt x="1024" y="99156"/>
                  </a:lnTo>
                  <a:lnTo>
                    <a:pt x="2875" y="96488"/>
                  </a:lnTo>
                  <a:lnTo>
                    <a:pt x="5278" y="88867"/>
                  </a:lnTo>
                  <a:lnTo>
                    <a:pt x="9218" y="80280"/>
                  </a:lnTo>
                  <a:lnTo>
                    <a:pt x="14181" y="71049"/>
                  </a:lnTo>
                  <a:lnTo>
                    <a:pt x="19827" y="61390"/>
                  </a:lnTo>
                  <a:lnTo>
                    <a:pt x="25928" y="52613"/>
                  </a:lnTo>
                  <a:lnTo>
                    <a:pt x="32333" y="44424"/>
                  </a:lnTo>
                  <a:lnTo>
                    <a:pt x="38941" y="36628"/>
                  </a:lnTo>
                  <a:lnTo>
                    <a:pt x="46851" y="32599"/>
                  </a:lnTo>
                  <a:lnTo>
                    <a:pt x="55630" y="31082"/>
                  </a:lnTo>
                  <a:lnTo>
                    <a:pt x="64989" y="31239"/>
                  </a:lnTo>
                  <a:lnTo>
                    <a:pt x="72398" y="34849"/>
                  </a:lnTo>
                  <a:lnTo>
                    <a:pt x="78505" y="40762"/>
                  </a:lnTo>
                  <a:lnTo>
                    <a:pt x="83746" y="48210"/>
                  </a:lnTo>
                  <a:lnTo>
                    <a:pt x="88407" y="56681"/>
                  </a:lnTo>
                  <a:lnTo>
                    <a:pt x="92684" y="65834"/>
                  </a:lnTo>
                  <a:lnTo>
                    <a:pt x="96704" y="75443"/>
                  </a:lnTo>
                  <a:lnTo>
                    <a:pt x="100552" y="85354"/>
                  </a:lnTo>
                  <a:lnTo>
                    <a:pt x="104286" y="95467"/>
                  </a:lnTo>
                  <a:lnTo>
                    <a:pt x="115261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445631" y="1504016"/>
              <a:ext cx="126212" cy="84142"/>
            </a:xfrm>
            <a:custGeom>
              <a:avLst/>
              <a:gdLst/>
              <a:ahLst/>
              <a:cxnLst/>
              <a:rect l="0" t="0" r="0" b="0"/>
              <a:pathLst>
                <a:path w="126212" h="84142">
                  <a:moveTo>
                    <a:pt x="0" y="0"/>
                  </a:moveTo>
                  <a:lnTo>
                    <a:pt x="11167" y="16750"/>
                  </a:lnTo>
                  <a:lnTo>
                    <a:pt x="17962" y="24022"/>
                  </a:lnTo>
                  <a:lnTo>
                    <a:pt x="25998" y="31207"/>
                  </a:lnTo>
                  <a:lnTo>
                    <a:pt x="34862" y="38334"/>
                  </a:lnTo>
                  <a:lnTo>
                    <a:pt x="45445" y="45422"/>
                  </a:lnTo>
                  <a:lnTo>
                    <a:pt x="57175" y="52485"/>
                  </a:lnTo>
                  <a:lnTo>
                    <a:pt x="69670" y="59531"/>
                  </a:lnTo>
                  <a:lnTo>
                    <a:pt x="81505" y="65397"/>
                  </a:lnTo>
                  <a:lnTo>
                    <a:pt x="92902" y="70477"/>
                  </a:lnTo>
                  <a:lnTo>
                    <a:pt x="126211" y="841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498219" y="1461946"/>
              <a:ext cx="94659" cy="378634"/>
            </a:xfrm>
            <a:custGeom>
              <a:avLst/>
              <a:gdLst/>
              <a:ahLst/>
              <a:cxnLst/>
              <a:rect l="0" t="0" r="0" b="0"/>
              <a:pathLst>
                <a:path w="94659" h="378634">
                  <a:moveTo>
                    <a:pt x="94658" y="0"/>
                  </a:moveTo>
                  <a:lnTo>
                    <a:pt x="83492" y="22333"/>
                  </a:lnTo>
                  <a:lnTo>
                    <a:pt x="79034" y="34755"/>
                  </a:lnTo>
                  <a:lnTo>
                    <a:pt x="74893" y="48880"/>
                  </a:lnTo>
                  <a:lnTo>
                    <a:pt x="70964" y="64139"/>
                  </a:lnTo>
                  <a:lnTo>
                    <a:pt x="67176" y="77818"/>
                  </a:lnTo>
                  <a:lnTo>
                    <a:pt x="56261" y="114989"/>
                  </a:lnTo>
                  <a:lnTo>
                    <a:pt x="45626" y="155088"/>
                  </a:lnTo>
                  <a:lnTo>
                    <a:pt x="38587" y="182674"/>
                  </a:lnTo>
                  <a:lnTo>
                    <a:pt x="31563" y="213632"/>
                  </a:lnTo>
                  <a:lnTo>
                    <a:pt x="24546" y="245700"/>
                  </a:lnTo>
                  <a:lnTo>
                    <a:pt x="17531" y="275533"/>
                  </a:lnTo>
                  <a:lnTo>
                    <a:pt x="14024" y="292371"/>
                  </a:lnTo>
                  <a:lnTo>
                    <a:pt x="10519" y="310607"/>
                  </a:lnTo>
                  <a:lnTo>
                    <a:pt x="0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791941" y="1832064"/>
              <a:ext cx="132780" cy="166280"/>
            </a:xfrm>
            <a:custGeom>
              <a:avLst/>
              <a:gdLst/>
              <a:ahLst/>
              <a:cxnLst/>
              <a:rect l="0" t="0" r="0" b="0"/>
              <a:pathLst>
                <a:path w="132780" h="166280">
                  <a:moveTo>
                    <a:pt x="90709" y="103174"/>
                  </a:moveTo>
                  <a:lnTo>
                    <a:pt x="96292" y="86423"/>
                  </a:lnTo>
                  <a:lnTo>
                    <a:pt x="97937" y="75646"/>
                  </a:lnTo>
                  <a:lnTo>
                    <a:pt x="99033" y="62618"/>
                  </a:lnTo>
                  <a:lnTo>
                    <a:pt x="99764" y="48090"/>
                  </a:lnTo>
                  <a:lnTo>
                    <a:pt x="99083" y="34898"/>
                  </a:lnTo>
                  <a:lnTo>
                    <a:pt x="97460" y="22598"/>
                  </a:lnTo>
                  <a:lnTo>
                    <a:pt x="95210" y="10892"/>
                  </a:lnTo>
                  <a:lnTo>
                    <a:pt x="90203" y="4257"/>
                  </a:lnTo>
                  <a:lnTo>
                    <a:pt x="83360" y="1002"/>
                  </a:lnTo>
                  <a:lnTo>
                    <a:pt x="75292" y="0"/>
                  </a:lnTo>
                  <a:lnTo>
                    <a:pt x="67576" y="2839"/>
                  </a:lnTo>
                  <a:lnTo>
                    <a:pt x="60095" y="8237"/>
                  </a:lnTo>
                  <a:lnTo>
                    <a:pt x="31294" y="36507"/>
                  </a:lnTo>
                  <a:lnTo>
                    <a:pt x="24221" y="45875"/>
                  </a:lnTo>
                  <a:lnTo>
                    <a:pt x="17168" y="56794"/>
                  </a:lnTo>
                  <a:lnTo>
                    <a:pt x="10129" y="68748"/>
                  </a:lnTo>
                  <a:lnTo>
                    <a:pt x="5436" y="82560"/>
                  </a:lnTo>
                  <a:lnTo>
                    <a:pt x="2307" y="97612"/>
                  </a:lnTo>
                  <a:lnTo>
                    <a:pt x="222" y="113489"/>
                  </a:lnTo>
                  <a:lnTo>
                    <a:pt x="0" y="127580"/>
                  </a:lnTo>
                  <a:lnTo>
                    <a:pt x="1021" y="140480"/>
                  </a:lnTo>
                  <a:lnTo>
                    <a:pt x="2870" y="152585"/>
                  </a:lnTo>
                  <a:lnTo>
                    <a:pt x="7608" y="159487"/>
                  </a:lnTo>
                  <a:lnTo>
                    <a:pt x="14273" y="162920"/>
                  </a:lnTo>
                  <a:lnTo>
                    <a:pt x="22222" y="164040"/>
                  </a:lnTo>
                  <a:lnTo>
                    <a:pt x="29859" y="162449"/>
                  </a:lnTo>
                  <a:lnTo>
                    <a:pt x="37287" y="159051"/>
                  </a:lnTo>
                  <a:lnTo>
                    <a:pt x="44577" y="154449"/>
                  </a:lnTo>
                  <a:lnTo>
                    <a:pt x="51774" y="147875"/>
                  </a:lnTo>
                  <a:lnTo>
                    <a:pt x="58909" y="139986"/>
                  </a:lnTo>
                  <a:lnTo>
                    <a:pt x="66003" y="131221"/>
                  </a:lnTo>
                  <a:lnTo>
                    <a:pt x="71901" y="121872"/>
                  </a:lnTo>
                  <a:lnTo>
                    <a:pt x="77002" y="112133"/>
                  </a:lnTo>
                  <a:lnTo>
                    <a:pt x="81571" y="102135"/>
                  </a:lnTo>
                  <a:lnTo>
                    <a:pt x="85785" y="100144"/>
                  </a:lnTo>
                  <a:lnTo>
                    <a:pt x="89764" y="103491"/>
                  </a:lnTo>
                  <a:lnTo>
                    <a:pt x="93584" y="110397"/>
                  </a:lnTo>
                  <a:lnTo>
                    <a:pt x="97300" y="118507"/>
                  </a:lnTo>
                  <a:lnTo>
                    <a:pt x="100946" y="127419"/>
                  </a:lnTo>
                  <a:lnTo>
                    <a:pt x="132779" y="1662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977308" y="1893167"/>
              <a:ext cx="94659" cy="143651"/>
            </a:xfrm>
            <a:custGeom>
              <a:avLst/>
              <a:gdLst/>
              <a:ahLst/>
              <a:cxnLst/>
              <a:rect l="0" t="0" r="0" b="0"/>
              <a:pathLst>
                <a:path w="94659" h="143651">
                  <a:moveTo>
                    <a:pt x="0" y="21035"/>
                  </a:moveTo>
                  <a:lnTo>
                    <a:pt x="0" y="54536"/>
                  </a:lnTo>
                  <a:lnTo>
                    <a:pt x="2337" y="69079"/>
                  </a:lnTo>
                  <a:lnTo>
                    <a:pt x="6233" y="83448"/>
                  </a:lnTo>
                  <a:lnTo>
                    <a:pt x="11167" y="97703"/>
                  </a:lnTo>
                  <a:lnTo>
                    <a:pt x="14456" y="111880"/>
                  </a:lnTo>
                  <a:lnTo>
                    <a:pt x="16649" y="126006"/>
                  </a:lnTo>
                  <a:lnTo>
                    <a:pt x="18111" y="140098"/>
                  </a:lnTo>
                  <a:lnTo>
                    <a:pt x="19086" y="143650"/>
                  </a:lnTo>
                  <a:lnTo>
                    <a:pt x="19736" y="140174"/>
                  </a:lnTo>
                  <a:lnTo>
                    <a:pt x="20169" y="132014"/>
                  </a:lnTo>
                  <a:lnTo>
                    <a:pt x="20650" y="107366"/>
                  </a:lnTo>
                  <a:lnTo>
                    <a:pt x="20778" y="92612"/>
                  </a:lnTo>
                  <a:lnTo>
                    <a:pt x="22033" y="76934"/>
                  </a:lnTo>
                  <a:lnTo>
                    <a:pt x="24037" y="60638"/>
                  </a:lnTo>
                  <a:lnTo>
                    <a:pt x="26543" y="43931"/>
                  </a:lnTo>
                  <a:lnTo>
                    <a:pt x="30550" y="30456"/>
                  </a:lnTo>
                  <a:lnTo>
                    <a:pt x="35559" y="19136"/>
                  </a:lnTo>
                  <a:lnTo>
                    <a:pt x="41235" y="9251"/>
                  </a:lnTo>
                  <a:lnTo>
                    <a:pt x="48525" y="3830"/>
                  </a:lnTo>
                  <a:lnTo>
                    <a:pt x="56891" y="1385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158094" y="1872132"/>
              <a:ext cx="92673" cy="158487"/>
            </a:xfrm>
            <a:custGeom>
              <a:avLst/>
              <a:gdLst/>
              <a:ahLst/>
              <a:cxnLst/>
              <a:rect l="0" t="0" r="0" b="0"/>
              <a:pathLst>
                <a:path w="92673" h="158487">
                  <a:moveTo>
                    <a:pt x="29566" y="0"/>
                  </a:moveTo>
                  <a:lnTo>
                    <a:pt x="23983" y="27917"/>
                  </a:lnTo>
                  <a:lnTo>
                    <a:pt x="22338" y="41984"/>
                  </a:lnTo>
                  <a:lnTo>
                    <a:pt x="21241" y="57205"/>
                  </a:lnTo>
                  <a:lnTo>
                    <a:pt x="20023" y="88530"/>
                  </a:lnTo>
                  <a:lnTo>
                    <a:pt x="19481" y="118034"/>
                  </a:lnTo>
                  <a:lnTo>
                    <a:pt x="20506" y="131277"/>
                  </a:lnTo>
                  <a:lnTo>
                    <a:pt x="22357" y="143612"/>
                  </a:lnTo>
                  <a:lnTo>
                    <a:pt x="24760" y="155341"/>
                  </a:lnTo>
                  <a:lnTo>
                    <a:pt x="25194" y="158486"/>
                  </a:lnTo>
                  <a:lnTo>
                    <a:pt x="24314" y="155908"/>
                  </a:lnTo>
                  <a:lnTo>
                    <a:pt x="20220" y="140579"/>
                  </a:lnTo>
                  <a:lnTo>
                    <a:pt x="14505" y="118184"/>
                  </a:lnTo>
                  <a:lnTo>
                    <a:pt x="11345" y="106836"/>
                  </a:lnTo>
                  <a:lnTo>
                    <a:pt x="4717" y="84879"/>
                  </a:lnTo>
                  <a:lnTo>
                    <a:pt x="2483" y="72946"/>
                  </a:lnTo>
                  <a:lnTo>
                    <a:pt x="993" y="60317"/>
                  </a:lnTo>
                  <a:lnTo>
                    <a:pt x="0" y="47223"/>
                  </a:lnTo>
                  <a:lnTo>
                    <a:pt x="5181" y="38494"/>
                  </a:lnTo>
                  <a:lnTo>
                    <a:pt x="14478" y="32674"/>
                  </a:lnTo>
                  <a:lnTo>
                    <a:pt x="26519" y="28795"/>
                  </a:lnTo>
                  <a:lnTo>
                    <a:pt x="39221" y="27377"/>
                  </a:lnTo>
                  <a:lnTo>
                    <a:pt x="52363" y="27600"/>
                  </a:lnTo>
                  <a:lnTo>
                    <a:pt x="92672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313025" y="1893167"/>
              <a:ext cx="137576" cy="157765"/>
            </a:xfrm>
            <a:custGeom>
              <a:avLst/>
              <a:gdLst/>
              <a:ahLst/>
              <a:cxnLst/>
              <a:rect l="0" t="0" r="0" b="0"/>
              <a:pathLst>
                <a:path w="137576" h="157765">
                  <a:moveTo>
                    <a:pt x="95505" y="0"/>
                  </a:moveTo>
                  <a:lnTo>
                    <a:pt x="73171" y="5584"/>
                  </a:lnTo>
                  <a:lnTo>
                    <a:pt x="63086" y="10734"/>
                  </a:lnTo>
                  <a:lnTo>
                    <a:pt x="52857" y="17674"/>
                  </a:lnTo>
                  <a:lnTo>
                    <a:pt x="42532" y="25806"/>
                  </a:lnTo>
                  <a:lnTo>
                    <a:pt x="33311" y="37071"/>
                  </a:lnTo>
                  <a:lnTo>
                    <a:pt x="24827" y="50424"/>
                  </a:lnTo>
                  <a:lnTo>
                    <a:pt x="16833" y="65169"/>
                  </a:lnTo>
                  <a:lnTo>
                    <a:pt x="10336" y="78504"/>
                  </a:lnTo>
                  <a:lnTo>
                    <a:pt x="4835" y="90901"/>
                  </a:lnTo>
                  <a:lnTo>
                    <a:pt x="0" y="102671"/>
                  </a:lnTo>
                  <a:lnTo>
                    <a:pt x="1450" y="108180"/>
                  </a:lnTo>
                  <a:lnTo>
                    <a:pt x="7092" y="109516"/>
                  </a:lnTo>
                  <a:lnTo>
                    <a:pt x="15528" y="108070"/>
                  </a:lnTo>
                  <a:lnTo>
                    <a:pt x="24657" y="102431"/>
                  </a:lnTo>
                  <a:lnTo>
                    <a:pt x="34250" y="93997"/>
                  </a:lnTo>
                  <a:lnTo>
                    <a:pt x="44150" y="83700"/>
                  </a:lnTo>
                  <a:lnTo>
                    <a:pt x="50751" y="72161"/>
                  </a:lnTo>
                  <a:lnTo>
                    <a:pt x="55151" y="59793"/>
                  </a:lnTo>
                  <a:lnTo>
                    <a:pt x="58085" y="46874"/>
                  </a:lnTo>
                  <a:lnTo>
                    <a:pt x="62378" y="42936"/>
                  </a:lnTo>
                  <a:lnTo>
                    <a:pt x="67577" y="44985"/>
                  </a:lnTo>
                  <a:lnTo>
                    <a:pt x="73380" y="51025"/>
                  </a:lnTo>
                  <a:lnTo>
                    <a:pt x="78418" y="60895"/>
                  </a:lnTo>
                  <a:lnTo>
                    <a:pt x="82945" y="73318"/>
                  </a:lnTo>
                  <a:lnTo>
                    <a:pt x="91091" y="100366"/>
                  </a:lnTo>
                  <a:lnTo>
                    <a:pt x="98607" y="124074"/>
                  </a:lnTo>
                  <a:lnTo>
                    <a:pt x="104585" y="132966"/>
                  </a:lnTo>
                  <a:lnTo>
                    <a:pt x="112076" y="140064"/>
                  </a:lnTo>
                  <a:lnTo>
                    <a:pt x="137575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534741" y="1872132"/>
              <a:ext cx="94659" cy="168283"/>
            </a:xfrm>
            <a:custGeom>
              <a:avLst/>
              <a:gdLst/>
              <a:ahLst/>
              <a:cxnLst/>
              <a:rect l="0" t="0" r="0" b="0"/>
              <a:pathLst>
                <a:path w="94659" h="168283">
                  <a:moveTo>
                    <a:pt x="0" y="0"/>
                  </a:moveTo>
                  <a:lnTo>
                    <a:pt x="0" y="118034"/>
                  </a:lnTo>
                  <a:lnTo>
                    <a:pt x="1168" y="121928"/>
                  </a:lnTo>
                  <a:lnTo>
                    <a:pt x="3116" y="118682"/>
                  </a:lnTo>
                  <a:lnTo>
                    <a:pt x="5583" y="110674"/>
                  </a:lnTo>
                  <a:lnTo>
                    <a:pt x="7228" y="99492"/>
                  </a:lnTo>
                  <a:lnTo>
                    <a:pt x="8324" y="86195"/>
                  </a:lnTo>
                  <a:lnTo>
                    <a:pt x="9055" y="71487"/>
                  </a:lnTo>
                  <a:lnTo>
                    <a:pt x="10711" y="58175"/>
                  </a:lnTo>
                  <a:lnTo>
                    <a:pt x="12984" y="45795"/>
                  </a:lnTo>
                  <a:lnTo>
                    <a:pt x="15667" y="34036"/>
                  </a:lnTo>
                  <a:lnTo>
                    <a:pt x="20962" y="28534"/>
                  </a:lnTo>
                  <a:lnTo>
                    <a:pt x="27998" y="27203"/>
                  </a:lnTo>
                  <a:lnTo>
                    <a:pt x="36195" y="28653"/>
                  </a:lnTo>
                  <a:lnTo>
                    <a:pt x="42828" y="33125"/>
                  </a:lnTo>
                  <a:lnTo>
                    <a:pt x="48418" y="39613"/>
                  </a:lnTo>
                  <a:lnTo>
                    <a:pt x="58915" y="56170"/>
                  </a:lnTo>
                  <a:lnTo>
                    <a:pt x="71371" y="75215"/>
                  </a:lnTo>
                  <a:lnTo>
                    <a:pt x="76796" y="86371"/>
                  </a:lnTo>
                  <a:lnTo>
                    <a:pt x="81582" y="98482"/>
                  </a:lnTo>
                  <a:lnTo>
                    <a:pt x="94658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659006" y="1882650"/>
              <a:ext cx="117641" cy="372999"/>
            </a:xfrm>
            <a:custGeom>
              <a:avLst/>
              <a:gdLst/>
              <a:ahLst/>
              <a:cxnLst/>
              <a:rect l="0" t="0" r="0" b="0"/>
              <a:pathLst>
                <a:path w="117641" h="372999">
                  <a:moveTo>
                    <a:pt x="117640" y="0"/>
                  </a:moveTo>
                  <a:lnTo>
                    <a:pt x="100889" y="5583"/>
                  </a:lnTo>
                  <a:lnTo>
                    <a:pt x="91281" y="9565"/>
                  </a:lnTo>
                  <a:lnTo>
                    <a:pt x="80200" y="14557"/>
                  </a:lnTo>
                  <a:lnTo>
                    <a:pt x="68139" y="20222"/>
                  </a:lnTo>
                  <a:lnTo>
                    <a:pt x="57761" y="26336"/>
                  </a:lnTo>
                  <a:lnTo>
                    <a:pt x="48505" y="32749"/>
                  </a:lnTo>
                  <a:lnTo>
                    <a:pt x="39997" y="39362"/>
                  </a:lnTo>
                  <a:lnTo>
                    <a:pt x="31988" y="47276"/>
                  </a:lnTo>
                  <a:lnTo>
                    <a:pt x="24311" y="56059"/>
                  </a:lnTo>
                  <a:lnTo>
                    <a:pt x="16856" y="65419"/>
                  </a:lnTo>
                  <a:lnTo>
                    <a:pt x="10717" y="75166"/>
                  </a:lnTo>
                  <a:lnTo>
                    <a:pt x="5456" y="85169"/>
                  </a:lnTo>
                  <a:lnTo>
                    <a:pt x="780" y="95344"/>
                  </a:lnTo>
                  <a:lnTo>
                    <a:pt x="0" y="104464"/>
                  </a:lnTo>
                  <a:lnTo>
                    <a:pt x="1818" y="112882"/>
                  </a:lnTo>
                  <a:lnTo>
                    <a:pt x="5366" y="120831"/>
                  </a:lnTo>
                  <a:lnTo>
                    <a:pt x="11238" y="122624"/>
                  </a:lnTo>
                  <a:lnTo>
                    <a:pt x="18658" y="120314"/>
                  </a:lnTo>
                  <a:lnTo>
                    <a:pt x="27111" y="115268"/>
                  </a:lnTo>
                  <a:lnTo>
                    <a:pt x="35083" y="107229"/>
                  </a:lnTo>
                  <a:lnTo>
                    <a:pt x="42735" y="97196"/>
                  </a:lnTo>
                  <a:lnTo>
                    <a:pt x="50174" y="85832"/>
                  </a:lnTo>
                  <a:lnTo>
                    <a:pt x="56302" y="74751"/>
                  </a:lnTo>
                  <a:lnTo>
                    <a:pt x="61556" y="63857"/>
                  </a:lnTo>
                  <a:lnTo>
                    <a:pt x="66227" y="53089"/>
                  </a:lnTo>
                  <a:lnTo>
                    <a:pt x="70509" y="42404"/>
                  </a:lnTo>
                  <a:lnTo>
                    <a:pt x="79783" y="17628"/>
                  </a:lnTo>
                  <a:lnTo>
                    <a:pt x="78221" y="23027"/>
                  </a:lnTo>
                  <a:lnTo>
                    <a:pt x="78506" y="31712"/>
                  </a:lnTo>
                  <a:lnTo>
                    <a:pt x="79864" y="43345"/>
                  </a:lnTo>
                  <a:lnTo>
                    <a:pt x="90441" y="109583"/>
                  </a:lnTo>
                  <a:lnTo>
                    <a:pt x="93664" y="126812"/>
                  </a:lnTo>
                  <a:lnTo>
                    <a:pt x="100362" y="158420"/>
                  </a:lnTo>
                  <a:lnTo>
                    <a:pt x="103784" y="176899"/>
                  </a:lnTo>
                  <a:lnTo>
                    <a:pt x="110702" y="219246"/>
                  </a:lnTo>
                  <a:lnTo>
                    <a:pt x="113015" y="239653"/>
                  </a:lnTo>
                  <a:lnTo>
                    <a:pt x="114556" y="259102"/>
                  </a:lnTo>
                  <a:lnTo>
                    <a:pt x="115584" y="277910"/>
                  </a:lnTo>
                  <a:lnTo>
                    <a:pt x="116726" y="311274"/>
                  </a:lnTo>
                  <a:lnTo>
                    <a:pt x="117030" y="326715"/>
                  </a:lnTo>
                  <a:lnTo>
                    <a:pt x="114896" y="339347"/>
                  </a:lnTo>
                  <a:lnTo>
                    <a:pt x="111136" y="350105"/>
                  </a:lnTo>
                  <a:lnTo>
                    <a:pt x="106292" y="359614"/>
                  </a:lnTo>
                  <a:lnTo>
                    <a:pt x="98389" y="365954"/>
                  </a:lnTo>
                  <a:lnTo>
                    <a:pt x="88445" y="370180"/>
                  </a:lnTo>
                  <a:lnTo>
                    <a:pt x="77141" y="372998"/>
                  </a:lnTo>
                  <a:lnTo>
                    <a:pt x="66099" y="372539"/>
                  </a:lnTo>
                  <a:lnTo>
                    <a:pt x="55233" y="369896"/>
                  </a:lnTo>
                  <a:lnTo>
                    <a:pt x="12464" y="3470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787163" y="1890389"/>
              <a:ext cx="178800" cy="141733"/>
            </a:xfrm>
            <a:custGeom>
              <a:avLst/>
              <a:gdLst/>
              <a:ahLst/>
              <a:cxnLst/>
              <a:rect l="0" t="0" r="0" b="0"/>
              <a:pathLst>
                <a:path w="178800" h="141733">
                  <a:moveTo>
                    <a:pt x="0" y="97437"/>
                  </a:moveTo>
                  <a:lnTo>
                    <a:pt x="16750" y="91853"/>
                  </a:lnTo>
                  <a:lnTo>
                    <a:pt x="25190" y="87871"/>
                  </a:lnTo>
                  <a:lnTo>
                    <a:pt x="34323" y="82879"/>
                  </a:lnTo>
                  <a:lnTo>
                    <a:pt x="43917" y="77214"/>
                  </a:lnTo>
                  <a:lnTo>
                    <a:pt x="54988" y="72269"/>
                  </a:lnTo>
                  <a:lnTo>
                    <a:pt x="67043" y="67803"/>
                  </a:lnTo>
                  <a:lnTo>
                    <a:pt x="79754" y="63658"/>
                  </a:lnTo>
                  <a:lnTo>
                    <a:pt x="90565" y="58556"/>
                  </a:lnTo>
                  <a:lnTo>
                    <a:pt x="100110" y="52818"/>
                  </a:lnTo>
                  <a:lnTo>
                    <a:pt x="108811" y="46656"/>
                  </a:lnTo>
                  <a:lnTo>
                    <a:pt x="115779" y="39042"/>
                  </a:lnTo>
                  <a:lnTo>
                    <a:pt x="121594" y="30460"/>
                  </a:lnTo>
                  <a:lnTo>
                    <a:pt x="126639" y="21233"/>
                  </a:lnTo>
                  <a:lnTo>
                    <a:pt x="126496" y="13913"/>
                  </a:lnTo>
                  <a:lnTo>
                    <a:pt x="122896" y="7864"/>
                  </a:lnTo>
                  <a:lnTo>
                    <a:pt x="116989" y="2663"/>
                  </a:lnTo>
                  <a:lnTo>
                    <a:pt x="109546" y="364"/>
                  </a:lnTo>
                  <a:lnTo>
                    <a:pt x="101077" y="0"/>
                  </a:lnTo>
                  <a:lnTo>
                    <a:pt x="91926" y="926"/>
                  </a:lnTo>
                  <a:lnTo>
                    <a:pt x="83488" y="3881"/>
                  </a:lnTo>
                  <a:lnTo>
                    <a:pt x="75525" y="8188"/>
                  </a:lnTo>
                  <a:lnTo>
                    <a:pt x="67879" y="13396"/>
                  </a:lnTo>
                  <a:lnTo>
                    <a:pt x="60445" y="21543"/>
                  </a:lnTo>
                  <a:lnTo>
                    <a:pt x="53152" y="31649"/>
                  </a:lnTo>
                  <a:lnTo>
                    <a:pt x="45952" y="43061"/>
                  </a:lnTo>
                  <a:lnTo>
                    <a:pt x="39984" y="55343"/>
                  </a:lnTo>
                  <a:lnTo>
                    <a:pt x="34836" y="68205"/>
                  </a:lnTo>
                  <a:lnTo>
                    <a:pt x="30236" y="81455"/>
                  </a:lnTo>
                  <a:lnTo>
                    <a:pt x="29506" y="93794"/>
                  </a:lnTo>
                  <a:lnTo>
                    <a:pt x="31357" y="105526"/>
                  </a:lnTo>
                  <a:lnTo>
                    <a:pt x="34928" y="116853"/>
                  </a:lnTo>
                  <a:lnTo>
                    <a:pt x="41984" y="125573"/>
                  </a:lnTo>
                  <a:lnTo>
                    <a:pt x="51361" y="132555"/>
                  </a:lnTo>
                  <a:lnTo>
                    <a:pt x="62288" y="138378"/>
                  </a:lnTo>
                  <a:lnTo>
                    <a:pt x="74247" y="141092"/>
                  </a:lnTo>
                  <a:lnTo>
                    <a:pt x="86894" y="141732"/>
                  </a:lnTo>
                  <a:lnTo>
                    <a:pt x="100000" y="140990"/>
                  </a:lnTo>
                  <a:lnTo>
                    <a:pt x="113411" y="139327"/>
                  </a:lnTo>
                  <a:lnTo>
                    <a:pt x="178799" y="1289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002059" y="1872132"/>
              <a:ext cx="174256" cy="199835"/>
            </a:xfrm>
            <a:custGeom>
              <a:avLst/>
              <a:gdLst/>
              <a:ahLst/>
              <a:cxnLst/>
              <a:rect l="0" t="0" r="0" b="0"/>
              <a:pathLst>
                <a:path w="174256" h="199835">
                  <a:moveTo>
                    <a:pt x="16491" y="0"/>
                  </a:moveTo>
                  <a:lnTo>
                    <a:pt x="16492" y="127089"/>
                  </a:lnTo>
                  <a:lnTo>
                    <a:pt x="15323" y="141989"/>
                  </a:lnTo>
                  <a:lnTo>
                    <a:pt x="13375" y="156596"/>
                  </a:lnTo>
                  <a:lnTo>
                    <a:pt x="10908" y="171009"/>
                  </a:lnTo>
                  <a:lnTo>
                    <a:pt x="9263" y="174774"/>
                  </a:lnTo>
                  <a:lnTo>
                    <a:pt x="8167" y="171441"/>
                  </a:lnTo>
                  <a:lnTo>
                    <a:pt x="7436" y="163376"/>
                  </a:lnTo>
                  <a:lnTo>
                    <a:pt x="6948" y="152157"/>
                  </a:lnTo>
                  <a:lnTo>
                    <a:pt x="6407" y="124109"/>
                  </a:lnTo>
                  <a:lnTo>
                    <a:pt x="5094" y="109617"/>
                  </a:lnTo>
                  <a:lnTo>
                    <a:pt x="3050" y="95282"/>
                  </a:lnTo>
                  <a:lnTo>
                    <a:pt x="518" y="81051"/>
                  </a:lnTo>
                  <a:lnTo>
                    <a:pt x="0" y="68057"/>
                  </a:lnTo>
                  <a:lnTo>
                    <a:pt x="823" y="55889"/>
                  </a:lnTo>
                  <a:lnTo>
                    <a:pt x="2539" y="44271"/>
                  </a:lnTo>
                  <a:lnTo>
                    <a:pt x="7190" y="40032"/>
                  </a:lnTo>
                  <a:lnTo>
                    <a:pt x="13796" y="40711"/>
                  </a:lnTo>
                  <a:lnTo>
                    <a:pt x="21707" y="44670"/>
                  </a:lnTo>
                  <a:lnTo>
                    <a:pt x="29317" y="50815"/>
                  </a:lnTo>
                  <a:lnTo>
                    <a:pt x="36728" y="58418"/>
                  </a:lnTo>
                  <a:lnTo>
                    <a:pt x="44006" y="66992"/>
                  </a:lnTo>
                  <a:lnTo>
                    <a:pt x="51195" y="77383"/>
                  </a:lnTo>
                  <a:lnTo>
                    <a:pt x="58325" y="88984"/>
                  </a:lnTo>
                  <a:lnTo>
                    <a:pt x="65415" y="101393"/>
                  </a:lnTo>
                  <a:lnTo>
                    <a:pt x="71311" y="113172"/>
                  </a:lnTo>
                  <a:lnTo>
                    <a:pt x="76410" y="124530"/>
                  </a:lnTo>
                  <a:lnTo>
                    <a:pt x="80978" y="135608"/>
                  </a:lnTo>
                  <a:lnTo>
                    <a:pt x="84024" y="138319"/>
                  </a:lnTo>
                  <a:lnTo>
                    <a:pt x="86054" y="135452"/>
                  </a:lnTo>
                  <a:lnTo>
                    <a:pt x="87408" y="128866"/>
                  </a:lnTo>
                  <a:lnTo>
                    <a:pt x="88310" y="118632"/>
                  </a:lnTo>
                  <a:lnTo>
                    <a:pt x="88912" y="105966"/>
                  </a:lnTo>
                  <a:lnTo>
                    <a:pt x="89312" y="91679"/>
                  </a:lnTo>
                  <a:lnTo>
                    <a:pt x="90748" y="77480"/>
                  </a:lnTo>
                  <a:lnTo>
                    <a:pt x="92874" y="63340"/>
                  </a:lnTo>
                  <a:lnTo>
                    <a:pt x="95460" y="49238"/>
                  </a:lnTo>
                  <a:lnTo>
                    <a:pt x="99522" y="37500"/>
                  </a:lnTo>
                  <a:lnTo>
                    <a:pt x="104566" y="27337"/>
                  </a:lnTo>
                  <a:lnTo>
                    <a:pt x="110266" y="18225"/>
                  </a:lnTo>
                  <a:lnTo>
                    <a:pt x="116404" y="14487"/>
                  </a:lnTo>
                  <a:lnTo>
                    <a:pt x="122833" y="14333"/>
                  </a:lnTo>
                  <a:lnTo>
                    <a:pt x="129456" y="16567"/>
                  </a:lnTo>
                  <a:lnTo>
                    <a:pt x="135040" y="21562"/>
                  </a:lnTo>
                  <a:lnTo>
                    <a:pt x="139932" y="28398"/>
                  </a:lnTo>
                  <a:lnTo>
                    <a:pt x="144361" y="36461"/>
                  </a:lnTo>
                  <a:lnTo>
                    <a:pt x="148483" y="47680"/>
                  </a:lnTo>
                  <a:lnTo>
                    <a:pt x="152399" y="61002"/>
                  </a:lnTo>
                  <a:lnTo>
                    <a:pt x="156179" y="75727"/>
                  </a:lnTo>
                  <a:lnTo>
                    <a:pt x="158698" y="90218"/>
                  </a:lnTo>
                  <a:lnTo>
                    <a:pt x="160378" y="104553"/>
                  </a:lnTo>
                  <a:lnTo>
                    <a:pt x="161498" y="118784"/>
                  </a:lnTo>
                  <a:lnTo>
                    <a:pt x="163413" y="131777"/>
                  </a:lnTo>
                  <a:lnTo>
                    <a:pt x="165858" y="143945"/>
                  </a:lnTo>
                  <a:lnTo>
                    <a:pt x="174255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207867" y="1890372"/>
              <a:ext cx="116555" cy="130832"/>
            </a:xfrm>
            <a:custGeom>
              <a:avLst/>
              <a:gdLst/>
              <a:ahLst/>
              <a:cxnLst/>
              <a:rect l="0" t="0" r="0" b="0"/>
              <a:pathLst>
                <a:path w="116555" h="130832">
                  <a:moveTo>
                    <a:pt x="0" y="86936"/>
                  </a:moveTo>
                  <a:lnTo>
                    <a:pt x="74171" y="62212"/>
                  </a:lnTo>
                  <a:lnTo>
                    <a:pt x="83337" y="57599"/>
                  </a:lnTo>
                  <a:lnTo>
                    <a:pt x="91785" y="52186"/>
                  </a:lnTo>
                  <a:lnTo>
                    <a:pt x="99755" y="46240"/>
                  </a:lnTo>
                  <a:lnTo>
                    <a:pt x="106236" y="38770"/>
                  </a:lnTo>
                  <a:lnTo>
                    <a:pt x="111726" y="30284"/>
                  </a:lnTo>
                  <a:lnTo>
                    <a:pt x="116554" y="21121"/>
                  </a:lnTo>
                  <a:lnTo>
                    <a:pt x="116268" y="13844"/>
                  </a:lnTo>
                  <a:lnTo>
                    <a:pt x="112570" y="7824"/>
                  </a:lnTo>
                  <a:lnTo>
                    <a:pt x="106600" y="2642"/>
                  </a:lnTo>
                  <a:lnTo>
                    <a:pt x="99114" y="356"/>
                  </a:lnTo>
                  <a:lnTo>
                    <a:pt x="90617" y="0"/>
                  </a:lnTo>
                  <a:lnTo>
                    <a:pt x="81446" y="932"/>
                  </a:lnTo>
                  <a:lnTo>
                    <a:pt x="72995" y="3890"/>
                  </a:lnTo>
                  <a:lnTo>
                    <a:pt x="65024" y="8200"/>
                  </a:lnTo>
                  <a:lnTo>
                    <a:pt x="57373" y="13410"/>
                  </a:lnTo>
                  <a:lnTo>
                    <a:pt x="49935" y="20389"/>
                  </a:lnTo>
                  <a:lnTo>
                    <a:pt x="42639" y="28548"/>
                  </a:lnTo>
                  <a:lnTo>
                    <a:pt x="35437" y="37493"/>
                  </a:lnTo>
                  <a:lnTo>
                    <a:pt x="28300" y="46962"/>
                  </a:lnTo>
                  <a:lnTo>
                    <a:pt x="14136" y="66833"/>
                  </a:lnTo>
                  <a:lnTo>
                    <a:pt x="10592" y="78208"/>
                  </a:lnTo>
                  <a:lnTo>
                    <a:pt x="9399" y="90466"/>
                  </a:lnTo>
                  <a:lnTo>
                    <a:pt x="9772" y="103313"/>
                  </a:lnTo>
                  <a:lnTo>
                    <a:pt x="13526" y="113046"/>
                  </a:lnTo>
                  <a:lnTo>
                    <a:pt x="19535" y="120704"/>
                  </a:lnTo>
                  <a:lnTo>
                    <a:pt x="27047" y="126977"/>
                  </a:lnTo>
                  <a:lnTo>
                    <a:pt x="36729" y="129991"/>
                  </a:lnTo>
                  <a:lnTo>
                    <a:pt x="47859" y="130831"/>
                  </a:lnTo>
                  <a:lnTo>
                    <a:pt x="59953" y="130223"/>
                  </a:lnTo>
                  <a:lnTo>
                    <a:pt x="71521" y="128649"/>
                  </a:lnTo>
                  <a:lnTo>
                    <a:pt x="82739" y="126431"/>
                  </a:lnTo>
                  <a:lnTo>
                    <a:pt x="115694" y="1184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349054" y="1882650"/>
              <a:ext cx="121754" cy="157765"/>
            </a:xfrm>
            <a:custGeom>
              <a:avLst/>
              <a:gdLst/>
              <a:ahLst/>
              <a:cxnLst/>
              <a:rect l="0" t="0" r="0" b="0"/>
              <a:pathLst>
                <a:path w="121754" h="157765">
                  <a:moveTo>
                    <a:pt x="6059" y="0"/>
                  </a:moveTo>
                  <a:lnTo>
                    <a:pt x="6059" y="22333"/>
                  </a:lnTo>
                  <a:lnTo>
                    <a:pt x="4891" y="33587"/>
                  </a:lnTo>
                  <a:lnTo>
                    <a:pt x="2943" y="45763"/>
                  </a:lnTo>
                  <a:lnTo>
                    <a:pt x="476" y="58556"/>
                  </a:lnTo>
                  <a:lnTo>
                    <a:pt x="0" y="71758"/>
                  </a:lnTo>
                  <a:lnTo>
                    <a:pt x="851" y="85235"/>
                  </a:lnTo>
                  <a:lnTo>
                    <a:pt x="2587" y="98893"/>
                  </a:lnTo>
                  <a:lnTo>
                    <a:pt x="3744" y="112674"/>
                  </a:lnTo>
                  <a:lnTo>
                    <a:pt x="4516" y="126535"/>
                  </a:lnTo>
                  <a:lnTo>
                    <a:pt x="5031" y="140451"/>
                  </a:lnTo>
                  <a:lnTo>
                    <a:pt x="5373" y="145053"/>
                  </a:lnTo>
                  <a:lnTo>
                    <a:pt x="5602" y="143447"/>
                  </a:lnTo>
                  <a:lnTo>
                    <a:pt x="5754" y="137702"/>
                  </a:lnTo>
                  <a:lnTo>
                    <a:pt x="5969" y="101698"/>
                  </a:lnTo>
                  <a:lnTo>
                    <a:pt x="7168" y="87665"/>
                  </a:lnTo>
                  <a:lnTo>
                    <a:pt x="9135" y="73636"/>
                  </a:lnTo>
                  <a:lnTo>
                    <a:pt x="11616" y="59608"/>
                  </a:lnTo>
                  <a:lnTo>
                    <a:pt x="14438" y="46750"/>
                  </a:lnTo>
                  <a:lnTo>
                    <a:pt x="17488" y="34672"/>
                  </a:lnTo>
                  <a:lnTo>
                    <a:pt x="20690" y="23115"/>
                  </a:lnTo>
                  <a:lnTo>
                    <a:pt x="27499" y="15410"/>
                  </a:lnTo>
                  <a:lnTo>
                    <a:pt x="36713" y="10273"/>
                  </a:lnTo>
                  <a:lnTo>
                    <a:pt x="47530" y="6849"/>
                  </a:lnTo>
                  <a:lnTo>
                    <a:pt x="57079" y="9240"/>
                  </a:lnTo>
                  <a:lnTo>
                    <a:pt x="65782" y="15509"/>
                  </a:lnTo>
                  <a:lnTo>
                    <a:pt x="73921" y="24363"/>
                  </a:lnTo>
                  <a:lnTo>
                    <a:pt x="81685" y="34940"/>
                  </a:lnTo>
                  <a:lnTo>
                    <a:pt x="89198" y="46665"/>
                  </a:lnTo>
                  <a:lnTo>
                    <a:pt x="96544" y="59157"/>
                  </a:lnTo>
                  <a:lnTo>
                    <a:pt x="102610" y="70991"/>
                  </a:lnTo>
                  <a:lnTo>
                    <a:pt x="107822" y="82386"/>
                  </a:lnTo>
                  <a:lnTo>
                    <a:pt x="112466" y="93488"/>
                  </a:lnTo>
                  <a:lnTo>
                    <a:pt x="116730" y="104396"/>
                  </a:lnTo>
                  <a:lnTo>
                    <a:pt x="120741" y="115173"/>
                  </a:lnTo>
                  <a:lnTo>
                    <a:pt x="121753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554948" y="1851097"/>
              <a:ext cx="21036" cy="199835"/>
            </a:xfrm>
            <a:custGeom>
              <a:avLst/>
              <a:gdLst/>
              <a:ahLst/>
              <a:cxnLst/>
              <a:rect l="0" t="0" r="0" b="0"/>
              <a:pathLst>
                <a:path w="21036" h="199835">
                  <a:moveTo>
                    <a:pt x="0" y="0"/>
                  </a:moveTo>
                  <a:lnTo>
                    <a:pt x="0" y="27917"/>
                  </a:lnTo>
                  <a:lnTo>
                    <a:pt x="1168" y="41984"/>
                  </a:lnTo>
                  <a:lnTo>
                    <a:pt x="3116" y="57205"/>
                  </a:lnTo>
                  <a:lnTo>
                    <a:pt x="5583" y="73195"/>
                  </a:lnTo>
                  <a:lnTo>
                    <a:pt x="8396" y="88530"/>
                  </a:lnTo>
                  <a:lnTo>
                    <a:pt x="14639" y="118034"/>
                  </a:lnTo>
                  <a:lnTo>
                    <a:pt x="16771" y="132446"/>
                  </a:lnTo>
                  <a:lnTo>
                    <a:pt x="18192" y="146728"/>
                  </a:lnTo>
                  <a:lnTo>
                    <a:pt x="21035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481325" y="1893805"/>
              <a:ext cx="322186" cy="160506"/>
            </a:xfrm>
            <a:custGeom>
              <a:avLst/>
              <a:gdLst/>
              <a:ahLst/>
              <a:cxnLst/>
              <a:rect l="0" t="0" r="0" b="0"/>
              <a:pathLst>
                <a:path w="322186" h="160506">
                  <a:moveTo>
                    <a:pt x="0" y="41433"/>
                  </a:moveTo>
                  <a:lnTo>
                    <a:pt x="22333" y="30266"/>
                  </a:lnTo>
                  <a:lnTo>
                    <a:pt x="35924" y="25808"/>
                  </a:lnTo>
                  <a:lnTo>
                    <a:pt x="51996" y="21667"/>
                  </a:lnTo>
                  <a:lnTo>
                    <a:pt x="69722" y="17738"/>
                  </a:lnTo>
                  <a:lnTo>
                    <a:pt x="108117" y="10256"/>
                  </a:lnTo>
                  <a:lnTo>
                    <a:pt x="128172" y="6625"/>
                  </a:lnTo>
                  <a:lnTo>
                    <a:pt x="148553" y="4204"/>
                  </a:lnTo>
                  <a:lnTo>
                    <a:pt x="169152" y="2590"/>
                  </a:lnTo>
                  <a:lnTo>
                    <a:pt x="208402" y="797"/>
                  </a:lnTo>
                  <a:lnTo>
                    <a:pt x="241427" y="0"/>
                  </a:lnTo>
                  <a:lnTo>
                    <a:pt x="246261" y="956"/>
                  </a:lnTo>
                  <a:lnTo>
                    <a:pt x="243640" y="2762"/>
                  </a:lnTo>
                  <a:lnTo>
                    <a:pt x="236050" y="5135"/>
                  </a:lnTo>
                  <a:lnTo>
                    <a:pt x="215151" y="10887"/>
                  </a:lnTo>
                  <a:lnTo>
                    <a:pt x="203033" y="14057"/>
                  </a:lnTo>
                  <a:lnTo>
                    <a:pt x="192618" y="18508"/>
                  </a:lnTo>
                  <a:lnTo>
                    <a:pt x="183337" y="23812"/>
                  </a:lnTo>
                  <a:lnTo>
                    <a:pt x="174813" y="29686"/>
                  </a:lnTo>
                  <a:lnTo>
                    <a:pt x="173804" y="35939"/>
                  </a:lnTo>
                  <a:lnTo>
                    <a:pt x="177806" y="42444"/>
                  </a:lnTo>
                  <a:lnTo>
                    <a:pt x="185149" y="49119"/>
                  </a:lnTo>
                  <a:lnTo>
                    <a:pt x="195887" y="55906"/>
                  </a:lnTo>
                  <a:lnTo>
                    <a:pt x="208889" y="62768"/>
                  </a:lnTo>
                  <a:lnTo>
                    <a:pt x="223400" y="69679"/>
                  </a:lnTo>
                  <a:lnTo>
                    <a:pt x="236580" y="75456"/>
                  </a:lnTo>
                  <a:lnTo>
                    <a:pt x="248872" y="80476"/>
                  </a:lnTo>
                  <a:lnTo>
                    <a:pt x="260573" y="84991"/>
                  </a:lnTo>
                  <a:lnTo>
                    <a:pt x="271880" y="90338"/>
                  </a:lnTo>
                  <a:lnTo>
                    <a:pt x="282923" y="96240"/>
                  </a:lnTo>
                  <a:lnTo>
                    <a:pt x="293791" y="102512"/>
                  </a:lnTo>
                  <a:lnTo>
                    <a:pt x="303374" y="109030"/>
                  </a:lnTo>
                  <a:lnTo>
                    <a:pt x="312100" y="115713"/>
                  </a:lnTo>
                  <a:lnTo>
                    <a:pt x="320254" y="122506"/>
                  </a:lnTo>
                  <a:lnTo>
                    <a:pt x="322185" y="129372"/>
                  </a:lnTo>
                  <a:lnTo>
                    <a:pt x="319966" y="136286"/>
                  </a:lnTo>
                  <a:lnTo>
                    <a:pt x="314980" y="143233"/>
                  </a:lnTo>
                  <a:lnTo>
                    <a:pt x="308151" y="149033"/>
                  </a:lnTo>
                  <a:lnTo>
                    <a:pt x="300092" y="154068"/>
                  </a:lnTo>
                  <a:lnTo>
                    <a:pt x="291214" y="158593"/>
                  </a:lnTo>
                  <a:lnTo>
                    <a:pt x="280620" y="160441"/>
                  </a:lnTo>
                  <a:lnTo>
                    <a:pt x="268884" y="160505"/>
                  </a:lnTo>
                  <a:lnTo>
                    <a:pt x="256385" y="159379"/>
                  </a:lnTo>
                  <a:lnTo>
                    <a:pt x="243378" y="157459"/>
                  </a:lnTo>
                  <a:lnTo>
                    <a:pt x="230032" y="155011"/>
                  </a:lnTo>
                  <a:lnTo>
                    <a:pt x="189316" y="1466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031972" y="1974293"/>
              <a:ext cx="185585" cy="139745"/>
            </a:xfrm>
            <a:custGeom>
              <a:avLst/>
              <a:gdLst/>
              <a:ahLst/>
              <a:cxnLst/>
              <a:rect l="0" t="0" r="0" b="0"/>
              <a:pathLst>
                <a:path w="185585" h="139745">
                  <a:moveTo>
                    <a:pt x="154032" y="13533"/>
                  </a:moveTo>
                  <a:lnTo>
                    <a:pt x="142865" y="2366"/>
                  </a:lnTo>
                  <a:lnTo>
                    <a:pt x="134901" y="245"/>
                  </a:lnTo>
                  <a:lnTo>
                    <a:pt x="124917" y="0"/>
                  </a:lnTo>
                  <a:lnTo>
                    <a:pt x="113587" y="1005"/>
                  </a:lnTo>
                  <a:lnTo>
                    <a:pt x="101359" y="5181"/>
                  </a:lnTo>
                  <a:lnTo>
                    <a:pt x="88532" y="11471"/>
                  </a:lnTo>
                  <a:lnTo>
                    <a:pt x="75307" y="19170"/>
                  </a:lnTo>
                  <a:lnTo>
                    <a:pt x="61815" y="28977"/>
                  </a:lnTo>
                  <a:lnTo>
                    <a:pt x="48146" y="40190"/>
                  </a:lnTo>
                  <a:lnTo>
                    <a:pt x="34360" y="52339"/>
                  </a:lnTo>
                  <a:lnTo>
                    <a:pt x="22831" y="63945"/>
                  </a:lnTo>
                  <a:lnTo>
                    <a:pt x="12808" y="75188"/>
                  </a:lnTo>
                  <a:lnTo>
                    <a:pt x="3789" y="86189"/>
                  </a:lnTo>
                  <a:lnTo>
                    <a:pt x="113" y="95860"/>
                  </a:lnTo>
                  <a:lnTo>
                    <a:pt x="0" y="104645"/>
                  </a:lnTo>
                  <a:lnTo>
                    <a:pt x="2261" y="112839"/>
                  </a:lnTo>
                  <a:lnTo>
                    <a:pt x="8444" y="118301"/>
                  </a:lnTo>
                  <a:lnTo>
                    <a:pt x="17240" y="121943"/>
                  </a:lnTo>
                  <a:lnTo>
                    <a:pt x="27779" y="124371"/>
                  </a:lnTo>
                  <a:lnTo>
                    <a:pt x="39479" y="123652"/>
                  </a:lnTo>
                  <a:lnTo>
                    <a:pt x="51953" y="120835"/>
                  </a:lnTo>
                  <a:lnTo>
                    <a:pt x="64944" y="116621"/>
                  </a:lnTo>
                  <a:lnTo>
                    <a:pt x="77111" y="110305"/>
                  </a:lnTo>
                  <a:lnTo>
                    <a:pt x="88728" y="102588"/>
                  </a:lnTo>
                  <a:lnTo>
                    <a:pt x="99978" y="93938"/>
                  </a:lnTo>
                  <a:lnTo>
                    <a:pt x="108647" y="83497"/>
                  </a:lnTo>
                  <a:lnTo>
                    <a:pt x="115595" y="71862"/>
                  </a:lnTo>
                  <a:lnTo>
                    <a:pt x="121395" y="59431"/>
                  </a:lnTo>
                  <a:lnTo>
                    <a:pt x="126431" y="47637"/>
                  </a:lnTo>
                  <a:lnTo>
                    <a:pt x="130957" y="36269"/>
                  </a:lnTo>
                  <a:lnTo>
                    <a:pt x="135143" y="25184"/>
                  </a:lnTo>
                  <a:lnTo>
                    <a:pt x="137933" y="22469"/>
                  </a:lnTo>
                  <a:lnTo>
                    <a:pt x="139793" y="25333"/>
                  </a:lnTo>
                  <a:lnTo>
                    <a:pt x="141034" y="31917"/>
                  </a:lnTo>
                  <a:lnTo>
                    <a:pt x="141861" y="43318"/>
                  </a:lnTo>
                  <a:lnTo>
                    <a:pt x="142412" y="57931"/>
                  </a:lnTo>
                  <a:lnTo>
                    <a:pt x="142779" y="74684"/>
                  </a:lnTo>
                  <a:lnTo>
                    <a:pt x="145362" y="88190"/>
                  </a:lnTo>
                  <a:lnTo>
                    <a:pt x="149420" y="99532"/>
                  </a:lnTo>
                  <a:lnTo>
                    <a:pt x="185584" y="1397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265035" y="1953916"/>
              <a:ext cx="68216" cy="136947"/>
            </a:xfrm>
            <a:custGeom>
              <a:avLst/>
              <a:gdLst/>
              <a:ahLst/>
              <a:cxnLst/>
              <a:rect l="0" t="0" r="0" b="0"/>
              <a:pathLst>
                <a:path w="68216" h="136947">
                  <a:moveTo>
                    <a:pt x="5110" y="23392"/>
                  </a:moveTo>
                  <a:lnTo>
                    <a:pt x="5110" y="51309"/>
                  </a:lnTo>
                  <a:lnTo>
                    <a:pt x="6278" y="64207"/>
                  </a:lnTo>
                  <a:lnTo>
                    <a:pt x="8226" y="77480"/>
                  </a:lnTo>
                  <a:lnTo>
                    <a:pt x="10693" y="91004"/>
                  </a:lnTo>
                  <a:lnTo>
                    <a:pt x="12338" y="104694"/>
                  </a:lnTo>
                  <a:lnTo>
                    <a:pt x="13434" y="118495"/>
                  </a:lnTo>
                  <a:lnTo>
                    <a:pt x="14165" y="132370"/>
                  </a:lnTo>
                  <a:lnTo>
                    <a:pt x="14652" y="136946"/>
                  </a:lnTo>
                  <a:lnTo>
                    <a:pt x="14978" y="135322"/>
                  </a:lnTo>
                  <a:lnTo>
                    <a:pt x="15194" y="129565"/>
                  </a:lnTo>
                  <a:lnTo>
                    <a:pt x="14170" y="119883"/>
                  </a:lnTo>
                  <a:lnTo>
                    <a:pt x="12319" y="107586"/>
                  </a:lnTo>
                  <a:lnTo>
                    <a:pt x="9916" y="93545"/>
                  </a:lnTo>
                  <a:lnTo>
                    <a:pt x="7145" y="80678"/>
                  </a:lnTo>
                  <a:lnTo>
                    <a:pt x="4129" y="68595"/>
                  </a:lnTo>
                  <a:lnTo>
                    <a:pt x="950" y="57033"/>
                  </a:lnTo>
                  <a:lnTo>
                    <a:pt x="0" y="45819"/>
                  </a:lnTo>
                  <a:lnTo>
                    <a:pt x="534" y="34837"/>
                  </a:lnTo>
                  <a:lnTo>
                    <a:pt x="2059" y="24011"/>
                  </a:lnTo>
                  <a:lnTo>
                    <a:pt x="6582" y="15624"/>
                  </a:lnTo>
                  <a:lnTo>
                    <a:pt x="13103" y="8864"/>
                  </a:lnTo>
                  <a:lnTo>
                    <a:pt x="20956" y="3189"/>
                  </a:lnTo>
                  <a:lnTo>
                    <a:pt x="29697" y="574"/>
                  </a:lnTo>
                  <a:lnTo>
                    <a:pt x="39031" y="0"/>
                  </a:lnTo>
                  <a:lnTo>
                    <a:pt x="68215" y="23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353338" y="1955105"/>
              <a:ext cx="169230" cy="130483"/>
            </a:xfrm>
            <a:custGeom>
              <a:avLst/>
              <a:gdLst/>
              <a:ahLst/>
              <a:cxnLst/>
              <a:rect l="0" t="0" r="0" b="0"/>
              <a:pathLst>
                <a:path w="169230" h="130483">
                  <a:moveTo>
                    <a:pt x="947" y="95826"/>
                  </a:moveTo>
                  <a:lnTo>
                    <a:pt x="23281" y="84659"/>
                  </a:lnTo>
                  <a:lnTo>
                    <a:pt x="32197" y="79033"/>
                  </a:lnTo>
                  <a:lnTo>
                    <a:pt x="40479" y="72944"/>
                  </a:lnTo>
                  <a:lnTo>
                    <a:pt x="48337" y="66548"/>
                  </a:lnTo>
                  <a:lnTo>
                    <a:pt x="57081" y="59947"/>
                  </a:lnTo>
                  <a:lnTo>
                    <a:pt x="76147" y="46379"/>
                  </a:lnTo>
                  <a:lnTo>
                    <a:pt x="83802" y="38320"/>
                  </a:lnTo>
                  <a:lnTo>
                    <a:pt x="90074" y="29442"/>
                  </a:lnTo>
                  <a:lnTo>
                    <a:pt x="95424" y="20017"/>
                  </a:lnTo>
                  <a:lnTo>
                    <a:pt x="94316" y="12565"/>
                  </a:lnTo>
                  <a:lnTo>
                    <a:pt x="88903" y="6429"/>
                  </a:lnTo>
                  <a:lnTo>
                    <a:pt x="80620" y="1169"/>
                  </a:lnTo>
                  <a:lnTo>
                    <a:pt x="71591" y="0"/>
                  </a:lnTo>
                  <a:lnTo>
                    <a:pt x="62067" y="1558"/>
                  </a:lnTo>
                  <a:lnTo>
                    <a:pt x="52211" y="4934"/>
                  </a:lnTo>
                  <a:lnTo>
                    <a:pt x="43304" y="10690"/>
                  </a:lnTo>
                  <a:lnTo>
                    <a:pt x="35028" y="18034"/>
                  </a:lnTo>
                  <a:lnTo>
                    <a:pt x="27174" y="26435"/>
                  </a:lnTo>
                  <a:lnTo>
                    <a:pt x="19600" y="35542"/>
                  </a:lnTo>
                  <a:lnTo>
                    <a:pt x="12214" y="45119"/>
                  </a:lnTo>
                  <a:lnTo>
                    <a:pt x="4952" y="55010"/>
                  </a:lnTo>
                  <a:lnTo>
                    <a:pt x="1280" y="65109"/>
                  </a:lnTo>
                  <a:lnTo>
                    <a:pt x="0" y="75348"/>
                  </a:lnTo>
                  <a:lnTo>
                    <a:pt x="316" y="85680"/>
                  </a:lnTo>
                  <a:lnTo>
                    <a:pt x="2864" y="94905"/>
                  </a:lnTo>
                  <a:lnTo>
                    <a:pt x="6899" y="103393"/>
                  </a:lnTo>
                  <a:lnTo>
                    <a:pt x="11927" y="111388"/>
                  </a:lnTo>
                  <a:lnTo>
                    <a:pt x="22291" y="117887"/>
                  </a:lnTo>
                  <a:lnTo>
                    <a:pt x="36211" y="123388"/>
                  </a:lnTo>
                  <a:lnTo>
                    <a:pt x="52504" y="128225"/>
                  </a:lnTo>
                  <a:lnTo>
                    <a:pt x="68040" y="130280"/>
                  </a:lnTo>
                  <a:lnTo>
                    <a:pt x="83071" y="130482"/>
                  </a:lnTo>
                  <a:lnTo>
                    <a:pt x="97767" y="129447"/>
                  </a:lnTo>
                  <a:lnTo>
                    <a:pt x="112239" y="127589"/>
                  </a:lnTo>
                  <a:lnTo>
                    <a:pt x="126561" y="125182"/>
                  </a:lnTo>
                  <a:lnTo>
                    <a:pt x="169229" y="11686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810759" y="1906957"/>
              <a:ext cx="164066" cy="175528"/>
            </a:xfrm>
            <a:custGeom>
              <a:avLst/>
              <a:gdLst/>
              <a:ahLst/>
              <a:cxnLst/>
              <a:rect l="0" t="0" r="0" b="0"/>
              <a:pathLst>
                <a:path w="164066" h="175528">
                  <a:moveTo>
                    <a:pt x="164065" y="59833"/>
                  </a:moveTo>
                  <a:lnTo>
                    <a:pt x="164065" y="31916"/>
                  </a:lnTo>
                  <a:lnTo>
                    <a:pt x="160559" y="21355"/>
                  </a:lnTo>
                  <a:lnTo>
                    <a:pt x="154716" y="11978"/>
                  </a:lnTo>
                  <a:lnTo>
                    <a:pt x="147315" y="3389"/>
                  </a:lnTo>
                  <a:lnTo>
                    <a:pt x="137706" y="0"/>
                  </a:lnTo>
                  <a:lnTo>
                    <a:pt x="126625" y="78"/>
                  </a:lnTo>
                  <a:lnTo>
                    <a:pt x="114564" y="2467"/>
                  </a:lnTo>
                  <a:lnTo>
                    <a:pt x="103017" y="6397"/>
                  </a:lnTo>
                  <a:lnTo>
                    <a:pt x="91814" y="11354"/>
                  </a:lnTo>
                  <a:lnTo>
                    <a:pt x="80838" y="16996"/>
                  </a:lnTo>
                  <a:lnTo>
                    <a:pt x="71185" y="23095"/>
                  </a:lnTo>
                  <a:lnTo>
                    <a:pt x="62411" y="29498"/>
                  </a:lnTo>
                  <a:lnTo>
                    <a:pt x="54225" y="36104"/>
                  </a:lnTo>
                  <a:lnTo>
                    <a:pt x="46431" y="44014"/>
                  </a:lnTo>
                  <a:lnTo>
                    <a:pt x="38897" y="52793"/>
                  </a:lnTo>
                  <a:lnTo>
                    <a:pt x="31538" y="62151"/>
                  </a:lnTo>
                  <a:lnTo>
                    <a:pt x="24294" y="73065"/>
                  </a:lnTo>
                  <a:lnTo>
                    <a:pt x="17128" y="85015"/>
                  </a:lnTo>
                  <a:lnTo>
                    <a:pt x="10013" y="97656"/>
                  </a:lnTo>
                  <a:lnTo>
                    <a:pt x="5270" y="110758"/>
                  </a:lnTo>
                  <a:lnTo>
                    <a:pt x="2108" y="124168"/>
                  </a:lnTo>
                  <a:lnTo>
                    <a:pt x="0" y="137781"/>
                  </a:lnTo>
                  <a:lnTo>
                    <a:pt x="3268" y="145689"/>
                  </a:lnTo>
                  <a:lnTo>
                    <a:pt x="10123" y="149792"/>
                  </a:lnTo>
                  <a:lnTo>
                    <a:pt x="19366" y="151359"/>
                  </a:lnTo>
                  <a:lnTo>
                    <a:pt x="29035" y="150066"/>
                  </a:lnTo>
                  <a:lnTo>
                    <a:pt x="38986" y="146867"/>
                  </a:lnTo>
                  <a:lnTo>
                    <a:pt x="49126" y="142396"/>
                  </a:lnTo>
                  <a:lnTo>
                    <a:pt x="58224" y="134742"/>
                  </a:lnTo>
                  <a:lnTo>
                    <a:pt x="66625" y="124964"/>
                  </a:lnTo>
                  <a:lnTo>
                    <a:pt x="74564" y="113772"/>
                  </a:lnTo>
                  <a:lnTo>
                    <a:pt x="81025" y="101635"/>
                  </a:lnTo>
                  <a:lnTo>
                    <a:pt x="86501" y="88870"/>
                  </a:lnTo>
                  <a:lnTo>
                    <a:pt x="91320" y="75685"/>
                  </a:lnTo>
                  <a:lnTo>
                    <a:pt x="93365" y="70401"/>
                  </a:lnTo>
                  <a:lnTo>
                    <a:pt x="93559" y="70385"/>
                  </a:lnTo>
                  <a:lnTo>
                    <a:pt x="92520" y="73879"/>
                  </a:lnTo>
                  <a:lnTo>
                    <a:pt x="92995" y="80884"/>
                  </a:lnTo>
                  <a:lnTo>
                    <a:pt x="94481" y="90228"/>
                  </a:lnTo>
                  <a:lnTo>
                    <a:pt x="96641" y="101131"/>
                  </a:lnTo>
                  <a:lnTo>
                    <a:pt x="100417" y="111906"/>
                  </a:lnTo>
                  <a:lnTo>
                    <a:pt x="105272" y="122596"/>
                  </a:lnTo>
                  <a:lnTo>
                    <a:pt x="110846" y="133228"/>
                  </a:lnTo>
                  <a:lnTo>
                    <a:pt x="116899" y="142653"/>
                  </a:lnTo>
                  <a:lnTo>
                    <a:pt x="123272" y="151274"/>
                  </a:lnTo>
                  <a:lnTo>
                    <a:pt x="164065" y="17552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058964" y="1935238"/>
              <a:ext cx="115695" cy="141413"/>
            </a:xfrm>
            <a:custGeom>
              <a:avLst/>
              <a:gdLst/>
              <a:ahLst/>
              <a:cxnLst/>
              <a:rect l="0" t="0" r="0" b="0"/>
              <a:pathLst>
                <a:path w="115695" h="141413">
                  <a:moveTo>
                    <a:pt x="0" y="10517"/>
                  </a:moveTo>
                  <a:lnTo>
                    <a:pt x="5584" y="27267"/>
                  </a:lnTo>
                  <a:lnTo>
                    <a:pt x="9566" y="36876"/>
                  </a:lnTo>
                  <a:lnTo>
                    <a:pt x="14558" y="47956"/>
                  </a:lnTo>
                  <a:lnTo>
                    <a:pt x="26337" y="72733"/>
                  </a:lnTo>
                  <a:lnTo>
                    <a:pt x="39363" y="99327"/>
                  </a:lnTo>
                  <a:lnTo>
                    <a:pt x="46108" y="111794"/>
                  </a:lnTo>
                  <a:lnTo>
                    <a:pt x="52943" y="123611"/>
                  </a:lnTo>
                  <a:lnTo>
                    <a:pt x="59837" y="134995"/>
                  </a:lnTo>
                  <a:lnTo>
                    <a:pt x="66770" y="140248"/>
                  </a:lnTo>
                  <a:lnTo>
                    <a:pt x="73729" y="141412"/>
                  </a:lnTo>
                  <a:lnTo>
                    <a:pt x="80706" y="139851"/>
                  </a:lnTo>
                  <a:lnTo>
                    <a:pt x="85357" y="132967"/>
                  </a:lnTo>
                  <a:lnTo>
                    <a:pt x="88457" y="122534"/>
                  </a:lnTo>
                  <a:lnTo>
                    <a:pt x="90525" y="109736"/>
                  </a:lnTo>
                  <a:lnTo>
                    <a:pt x="93071" y="96530"/>
                  </a:lnTo>
                  <a:lnTo>
                    <a:pt x="99017" y="69391"/>
                  </a:lnTo>
                  <a:lnTo>
                    <a:pt x="102239" y="56778"/>
                  </a:lnTo>
                  <a:lnTo>
                    <a:pt x="105556" y="44864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246827" y="1974293"/>
              <a:ext cx="138184" cy="108502"/>
            </a:xfrm>
            <a:custGeom>
              <a:avLst/>
              <a:gdLst/>
              <a:ahLst/>
              <a:cxnLst/>
              <a:rect l="0" t="0" r="0" b="0"/>
              <a:pathLst>
                <a:path w="138184" h="108502">
                  <a:moveTo>
                    <a:pt x="127665" y="13533"/>
                  </a:moveTo>
                  <a:lnTo>
                    <a:pt x="110915" y="2366"/>
                  </a:lnTo>
                  <a:lnTo>
                    <a:pt x="102475" y="245"/>
                  </a:lnTo>
                  <a:lnTo>
                    <a:pt x="93343" y="0"/>
                  </a:lnTo>
                  <a:lnTo>
                    <a:pt x="83748" y="1005"/>
                  </a:lnTo>
                  <a:lnTo>
                    <a:pt x="72678" y="5181"/>
                  </a:lnTo>
                  <a:lnTo>
                    <a:pt x="60623" y="11471"/>
                  </a:lnTo>
                  <a:lnTo>
                    <a:pt x="47912" y="19170"/>
                  </a:lnTo>
                  <a:lnTo>
                    <a:pt x="37100" y="27808"/>
                  </a:lnTo>
                  <a:lnTo>
                    <a:pt x="27556" y="37073"/>
                  </a:lnTo>
                  <a:lnTo>
                    <a:pt x="18855" y="46756"/>
                  </a:lnTo>
                  <a:lnTo>
                    <a:pt x="11886" y="56716"/>
                  </a:lnTo>
                  <a:lnTo>
                    <a:pt x="6072" y="66863"/>
                  </a:lnTo>
                  <a:lnTo>
                    <a:pt x="1027" y="77133"/>
                  </a:lnTo>
                  <a:lnTo>
                    <a:pt x="0" y="86317"/>
                  </a:lnTo>
                  <a:lnTo>
                    <a:pt x="1654" y="94777"/>
                  </a:lnTo>
                  <a:lnTo>
                    <a:pt x="5093" y="102754"/>
                  </a:lnTo>
                  <a:lnTo>
                    <a:pt x="10891" y="106904"/>
                  </a:lnTo>
                  <a:lnTo>
                    <a:pt x="18264" y="108501"/>
                  </a:lnTo>
                  <a:lnTo>
                    <a:pt x="26684" y="108398"/>
                  </a:lnTo>
                  <a:lnTo>
                    <a:pt x="35803" y="105992"/>
                  </a:lnTo>
                  <a:lnTo>
                    <a:pt x="45389" y="102050"/>
                  </a:lnTo>
                  <a:lnTo>
                    <a:pt x="55285" y="97085"/>
                  </a:lnTo>
                  <a:lnTo>
                    <a:pt x="64220" y="89101"/>
                  </a:lnTo>
                  <a:lnTo>
                    <a:pt x="72513" y="79104"/>
                  </a:lnTo>
                  <a:lnTo>
                    <a:pt x="80380" y="67764"/>
                  </a:lnTo>
                  <a:lnTo>
                    <a:pt x="86793" y="64879"/>
                  </a:lnTo>
                  <a:lnTo>
                    <a:pt x="92237" y="67630"/>
                  </a:lnTo>
                  <a:lnTo>
                    <a:pt x="97034" y="74139"/>
                  </a:lnTo>
                  <a:lnTo>
                    <a:pt x="103739" y="80815"/>
                  </a:lnTo>
                  <a:lnTo>
                    <a:pt x="111714" y="87603"/>
                  </a:lnTo>
                  <a:lnTo>
                    <a:pt x="138183" y="10819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469151" y="1935238"/>
              <a:ext cx="31554" cy="189317"/>
            </a:xfrm>
            <a:custGeom>
              <a:avLst/>
              <a:gdLst/>
              <a:ahLst/>
              <a:cxnLst/>
              <a:rect l="0" t="0" r="0" b="0"/>
              <a:pathLst>
                <a:path w="31554" h="189317">
                  <a:moveTo>
                    <a:pt x="0" y="0"/>
                  </a:moveTo>
                  <a:lnTo>
                    <a:pt x="21309" y="106543"/>
                  </a:lnTo>
                  <a:lnTo>
                    <a:pt x="31553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547232" y="1787991"/>
              <a:ext cx="69166" cy="315529"/>
            </a:xfrm>
            <a:custGeom>
              <a:avLst/>
              <a:gdLst/>
              <a:ahLst/>
              <a:cxnLst/>
              <a:rect l="0" t="0" r="0" b="0"/>
              <a:pathLst>
                <a:path w="69166" h="315529">
                  <a:moveTo>
                    <a:pt x="6060" y="0"/>
                  </a:moveTo>
                  <a:lnTo>
                    <a:pt x="476" y="16750"/>
                  </a:lnTo>
                  <a:lnTo>
                    <a:pt x="0" y="25191"/>
                  </a:lnTo>
                  <a:lnTo>
                    <a:pt x="851" y="34323"/>
                  </a:lnTo>
                  <a:lnTo>
                    <a:pt x="2587" y="43917"/>
                  </a:lnTo>
                  <a:lnTo>
                    <a:pt x="3745" y="57325"/>
                  </a:lnTo>
                  <a:lnTo>
                    <a:pt x="4517" y="73276"/>
                  </a:lnTo>
                  <a:lnTo>
                    <a:pt x="5031" y="90921"/>
                  </a:lnTo>
                  <a:lnTo>
                    <a:pt x="6542" y="107359"/>
                  </a:lnTo>
                  <a:lnTo>
                    <a:pt x="8719" y="122992"/>
                  </a:lnTo>
                  <a:lnTo>
                    <a:pt x="11338" y="138089"/>
                  </a:lnTo>
                  <a:lnTo>
                    <a:pt x="14253" y="151659"/>
                  </a:lnTo>
                  <a:lnTo>
                    <a:pt x="17365" y="164211"/>
                  </a:lnTo>
                  <a:lnTo>
                    <a:pt x="20608" y="176086"/>
                  </a:lnTo>
                  <a:lnTo>
                    <a:pt x="27328" y="198629"/>
                  </a:lnTo>
                  <a:lnTo>
                    <a:pt x="44654" y="252264"/>
                  </a:lnTo>
                  <a:lnTo>
                    <a:pt x="48150" y="262834"/>
                  </a:lnTo>
                  <a:lnTo>
                    <a:pt x="69165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665961" y="1965189"/>
              <a:ext cx="150271" cy="138331"/>
            </a:xfrm>
            <a:custGeom>
              <a:avLst/>
              <a:gdLst/>
              <a:ahLst/>
              <a:cxnLst/>
              <a:rect l="0" t="0" r="0" b="0"/>
              <a:pathLst>
                <a:path w="150271" h="138331">
                  <a:moveTo>
                    <a:pt x="87165" y="12119"/>
                  </a:moveTo>
                  <a:lnTo>
                    <a:pt x="75998" y="952"/>
                  </a:lnTo>
                  <a:lnTo>
                    <a:pt x="68034" y="0"/>
                  </a:lnTo>
                  <a:lnTo>
                    <a:pt x="58050" y="1702"/>
                  </a:lnTo>
                  <a:lnTo>
                    <a:pt x="46720" y="5175"/>
                  </a:lnTo>
                  <a:lnTo>
                    <a:pt x="36829" y="9827"/>
                  </a:lnTo>
                  <a:lnTo>
                    <a:pt x="27898" y="15265"/>
                  </a:lnTo>
                  <a:lnTo>
                    <a:pt x="19607" y="21228"/>
                  </a:lnTo>
                  <a:lnTo>
                    <a:pt x="12911" y="28709"/>
                  </a:lnTo>
                  <a:lnTo>
                    <a:pt x="7278" y="37203"/>
                  </a:lnTo>
                  <a:lnTo>
                    <a:pt x="2354" y="46371"/>
                  </a:lnTo>
                  <a:lnTo>
                    <a:pt x="240" y="57157"/>
                  </a:lnTo>
                  <a:lnTo>
                    <a:pt x="0" y="69023"/>
                  </a:lnTo>
                  <a:lnTo>
                    <a:pt x="1008" y="81608"/>
                  </a:lnTo>
                  <a:lnTo>
                    <a:pt x="6355" y="89998"/>
                  </a:lnTo>
                  <a:lnTo>
                    <a:pt x="14593" y="95591"/>
                  </a:lnTo>
                  <a:lnTo>
                    <a:pt x="24761" y="99320"/>
                  </a:lnTo>
                  <a:lnTo>
                    <a:pt x="35044" y="98300"/>
                  </a:lnTo>
                  <a:lnTo>
                    <a:pt x="45406" y="94114"/>
                  </a:lnTo>
                  <a:lnTo>
                    <a:pt x="55820" y="87817"/>
                  </a:lnTo>
                  <a:lnTo>
                    <a:pt x="63931" y="78945"/>
                  </a:lnTo>
                  <a:lnTo>
                    <a:pt x="70507" y="68356"/>
                  </a:lnTo>
                  <a:lnTo>
                    <a:pt x="76060" y="56622"/>
                  </a:lnTo>
                  <a:lnTo>
                    <a:pt x="78593" y="45294"/>
                  </a:lnTo>
                  <a:lnTo>
                    <a:pt x="79113" y="34235"/>
                  </a:lnTo>
                  <a:lnTo>
                    <a:pt x="78291" y="23358"/>
                  </a:lnTo>
                  <a:lnTo>
                    <a:pt x="77743" y="20780"/>
                  </a:lnTo>
                  <a:lnTo>
                    <a:pt x="77378" y="23736"/>
                  </a:lnTo>
                  <a:lnTo>
                    <a:pt x="77134" y="30381"/>
                  </a:lnTo>
                  <a:lnTo>
                    <a:pt x="78141" y="39486"/>
                  </a:lnTo>
                  <a:lnTo>
                    <a:pt x="79980" y="50230"/>
                  </a:lnTo>
                  <a:lnTo>
                    <a:pt x="82375" y="62068"/>
                  </a:lnTo>
                  <a:lnTo>
                    <a:pt x="86309" y="73465"/>
                  </a:lnTo>
                  <a:lnTo>
                    <a:pt x="91268" y="84569"/>
                  </a:lnTo>
                  <a:lnTo>
                    <a:pt x="96912" y="95478"/>
                  </a:lnTo>
                  <a:lnTo>
                    <a:pt x="104181" y="105087"/>
                  </a:lnTo>
                  <a:lnTo>
                    <a:pt x="112532" y="113831"/>
                  </a:lnTo>
                  <a:lnTo>
                    <a:pt x="150270" y="13833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848218" y="1819544"/>
              <a:ext cx="141975" cy="283778"/>
            </a:xfrm>
            <a:custGeom>
              <a:avLst/>
              <a:gdLst/>
              <a:ahLst/>
              <a:cxnLst/>
              <a:rect l="0" t="0" r="0" b="0"/>
              <a:pathLst>
                <a:path w="141975" h="283778">
                  <a:moveTo>
                    <a:pt x="10084" y="0"/>
                  </a:moveTo>
                  <a:lnTo>
                    <a:pt x="10084" y="22334"/>
                  </a:lnTo>
                  <a:lnTo>
                    <a:pt x="8915" y="33587"/>
                  </a:lnTo>
                  <a:lnTo>
                    <a:pt x="6967" y="45764"/>
                  </a:lnTo>
                  <a:lnTo>
                    <a:pt x="4500" y="58556"/>
                  </a:lnTo>
                  <a:lnTo>
                    <a:pt x="2856" y="75265"/>
                  </a:lnTo>
                  <a:lnTo>
                    <a:pt x="1760" y="94584"/>
                  </a:lnTo>
                  <a:lnTo>
                    <a:pt x="541" y="135527"/>
                  </a:lnTo>
                  <a:lnTo>
                    <a:pt x="0" y="173201"/>
                  </a:lnTo>
                  <a:lnTo>
                    <a:pt x="1024" y="190259"/>
                  </a:lnTo>
                  <a:lnTo>
                    <a:pt x="2875" y="206306"/>
                  </a:lnTo>
                  <a:lnTo>
                    <a:pt x="5278" y="221678"/>
                  </a:lnTo>
                  <a:lnTo>
                    <a:pt x="9217" y="227252"/>
                  </a:lnTo>
                  <a:lnTo>
                    <a:pt x="14181" y="226293"/>
                  </a:lnTo>
                  <a:lnTo>
                    <a:pt x="19827" y="220979"/>
                  </a:lnTo>
                  <a:lnTo>
                    <a:pt x="25928" y="213931"/>
                  </a:lnTo>
                  <a:lnTo>
                    <a:pt x="32333" y="205726"/>
                  </a:lnTo>
                  <a:lnTo>
                    <a:pt x="38940" y="196750"/>
                  </a:lnTo>
                  <a:lnTo>
                    <a:pt x="48019" y="189598"/>
                  </a:lnTo>
                  <a:lnTo>
                    <a:pt x="58747" y="183661"/>
                  </a:lnTo>
                  <a:lnTo>
                    <a:pt x="70573" y="178535"/>
                  </a:lnTo>
                  <a:lnTo>
                    <a:pt x="81963" y="178623"/>
                  </a:lnTo>
                  <a:lnTo>
                    <a:pt x="93061" y="182188"/>
                  </a:lnTo>
                  <a:lnTo>
                    <a:pt x="103967" y="188070"/>
                  </a:lnTo>
                  <a:lnTo>
                    <a:pt x="113574" y="195497"/>
                  </a:lnTo>
                  <a:lnTo>
                    <a:pt x="122317" y="203955"/>
                  </a:lnTo>
                  <a:lnTo>
                    <a:pt x="130482" y="213099"/>
                  </a:lnTo>
                  <a:lnTo>
                    <a:pt x="135926" y="223870"/>
                  </a:lnTo>
                  <a:lnTo>
                    <a:pt x="139554" y="235724"/>
                  </a:lnTo>
                  <a:lnTo>
                    <a:pt x="141974" y="248302"/>
                  </a:lnTo>
                  <a:lnTo>
                    <a:pt x="141250" y="259025"/>
                  </a:lnTo>
                  <a:lnTo>
                    <a:pt x="138429" y="268510"/>
                  </a:lnTo>
                  <a:lnTo>
                    <a:pt x="134212" y="277171"/>
                  </a:lnTo>
                  <a:lnTo>
                    <a:pt x="125558" y="281776"/>
                  </a:lnTo>
                  <a:lnTo>
                    <a:pt x="113944" y="283678"/>
                  </a:lnTo>
                  <a:lnTo>
                    <a:pt x="100359" y="283777"/>
                  </a:lnTo>
                  <a:lnTo>
                    <a:pt x="87797" y="282674"/>
                  </a:lnTo>
                  <a:lnTo>
                    <a:pt x="75916" y="280771"/>
                  </a:lnTo>
                  <a:lnTo>
                    <a:pt x="20602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037101" y="1809026"/>
              <a:ext cx="52589" cy="347082"/>
            </a:xfrm>
            <a:custGeom>
              <a:avLst/>
              <a:gdLst/>
              <a:ahLst/>
              <a:cxnLst/>
              <a:rect l="0" t="0" r="0" b="0"/>
              <a:pathLst>
                <a:path w="52589" h="347082">
                  <a:moveTo>
                    <a:pt x="0" y="0"/>
                  </a:moveTo>
                  <a:lnTo>
                    <a:pt x="1" y="22334"/>
                  </a:lnTo>
                  <a:lnTo>
                    <a:pt x="1169" y="35925"/>
                  </a:lnTo>
                  <a:lnTo>
                    <a:pt x="3117" y="51997"/>
                  </a:lnTo>
                  <a:lnTo>
                    <a:pt x="5584" y="69723"/>
                  </a:lnTo>
                  <a:lnTo>
                    <a:pt x="7228" y="86216"/>
                  </a:lnTo>
                  <a:lnTo>
                    <a:pt x="8324" y="101885"/>
                  </a:lnTo>
                  <a:lnTo>
                    <a:pt x="9055" y="117005"/>
                  </a:lnTo>
                  <a:lnTo>
                    <a:pt x="10712" y="131760"/>
                  </a:lnTo>
                  <a:lnTo>
                    <a:pt x="12984" y="146271"/>
                  </a:lnTo>
                  <a:lnTo>
                    <a:pt x="15668" y="160620"/>
                  </a:lnTo>
                  <a:lnTo>
                    <a:pt x="17457" y="178366"/>
                  </a:lnTo>
                  <a:lnTo>
                    <a:pt x="18650" y="198377"/>
                  </a:lnTo>
                  <a:lnTo>
                    <a:pt x="19975" y="238920"/>
                  </a:lnTo>
                  <a:lnTo>
                    <a:pt x="20564" y="272521"/>
                  </a:lnTo>
                  <a:lnTo>
                    <a:pt x="23058" y="286857"/>
                  </a:lnTo>
                  <a:lnTo>
                    <a:pt x="27059" y="299920"/>
                  </a:lnTo>
                  <a:lnTo>
                    <a:pt x="52588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172677" y="1967859"/>
              <a:ext cx="106330" cy="151990"/>
            </a:xfrm>
            <a:custGeom>
              <a:avLst/>
              <a:gdLst/>
              <a:ahLst/>
              <a:cxnLst/>
              <a:rect l="0" t="0" r="0" b="0"/>
              <a:pathLst>
                <a:path w="106330" h="151990">
                  <a:moveTo>
                    <a:pt x="1153" y="104107"/>
                  </a:moveTo>
                  <a:lnTo>
                    <a:pt x="17903" y="92940"/>
                  </a:lnTo>
                  <a:lnTo>
                    <a:pt x="26343" y="88482"/>
                  </a:lnTo>
                  <a:lnTo>
                    <a:pt x="35475" y="84342"/>
                  </a:lnTo>
                  <a:lnTo>
                    <a:pt x="45070" y="80413"/>
                  </a:lnTo>
                  <a:lnTo>
                    <a:pt x="53803" y="75456"/>
                  </a:lnTo>
                  <a:lnTo>
                    <a:pt x="61963" y="69814"/>
                  </a:lnTo>
                  <a:lnTo>
                    <a:pt x="69740" y="63716"/>
                  </a:lnTo>
                  <a:lnTo>
                    <a:pt x="76093" y="56145"/>
                  </a:lnTo>
                  <a:lnTo>
                    <a:pt x="81497" y="47591"/>
                  </a:lnTo>
                  <a:lnTo>
                    <a:pt x="86269" y="38383"/>
                  </a:lnTo>
                  <a:lnTo>
                    <a:pt x="88281" y="28738"/>
                  </a:lnTo>
                  <a:lnTo>
                    <a:pt x="88454" y="18803"/>
                  </a:lnTo>
                  <a:lnTo>
                    <a:pt x="87400" y="8673"/>
                  </a:lnTo>
                  <a:lnTo>
                    <a:pt x="83192" y="3089"/>
                  </a:lnTo>
                  <a:lnTo>
                    <a:pt x="76881" y="534"/>
                  </a:lnTo>
                  <a:lnTo>
                    <a:pt x="69167" y="0"/>
                  </a:lnTo>
                  <a:lnTo>
                    <a:pt x="61688" y="1981"/>
                  </a:lnTo>
                  <a:lnTo>
                    <a:pt x="54364" y="5639"/>
                  </a:lnTo>
                  <a:lnTo>
                    <a:pt x="47145" y="10415"/>
                  </a:lnTo>
                  <a:lnTo>
                    <a:pt x="39994" y="17105"/>
                  </a:lnTo>
                  <a:lnTo>
                    <a:pt x="32890" y="25070"/>
                  </a:lnTo>
                  <a:lnTo>
                    <a:pt x="25817" y="33887"/>
                  </a:lnTo>
                  <a:lnTo>
                    <a:pt x="18764" y="44439"/>
                  </a:lnTo>
                  <a:lnTo>
                    <a:pt x="11725" y="56148"/>
                  </a:lnTo>
                  <a:lnTo>
                    <a:pt x="4695" y="68629"/>
                  </a:lnTo>
                  <a:lnTo>
                    <a:pt x="1177" y="81624"/>
                  </a:lnTo>
                  <a:lnTo>
                    <a:pt x="0" y="94961"/>
                  </a:lnTo>
                  <a:lnTo>
                    <a:pt x="384" y="108528"/>
                  </a:lnTo>
                  <a:lnTo>
                    <a:pt x="4146" y="119909"/>
                  </a:lnTo>
                  <a:lnTo>
                    <a:pt x="10160" y="129834"/>
                  </a:lnTo>
                  <a:lnTo>
                    <a:pt x="17675" y="138788"/>
                  </a:lnTo>
                  <a:lnTo>
                    <a:pt x="27360" y="144757"/>
                  </a:lnTo>
                  <a:lnTo>
                    <a:pt x="38491" y="148736"/>
                  </a:lnTo>
                  <a:lnTo>
                    <a:pt x="50586" y="151389"/>
                  </a:lnTo>
                  <a:lnTo>
                    <a:pt x="62155" y="151989"/>
                  </a:lnTo>
                  <a:lnTo>
                    <a:pt x="73374" y="151221"/>
                  </a:lnTo>
                  <a:lnTo>
                    <a:pt x="106329" y="14617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405217" y="1861614"/>
              <a:ext cx="73624" cy="10519"/>
            </a:xfrm>
            <a:custGeom>
              <a:avLst/>
              <a:gdLst/>
              <a:ahLst/>
              <a:cxnLst/>
              <a:rect l="0" t="0" r="0" b="0"/>
              <a:pathLst>
                <a:path w="73624" h="10519">
                  <a:moveTo>
                    <a:pt x="0" y="10518"/>
                  </a:moveTo>
                  <a:lnTo>
                    <a:pt x="16750" y="4935"/>
                  </a:lnTo>
                  <a:lnTo>
                    <a:pt x="26359" y="3290"/>
                  </a:lnTo>
                  <a:lnTo>
                    <a:pt x="37439" y="2193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510393" y="1924720"/>
              <a:ext cx="58172" cy="126212"/>
            </a:xfrm>
            <a:custGeom>
              <a:avLst/>
              <a:gdLst/>
              <a:ahLst/>
              <a:cxnLst/>
              <a:rect l="0" t="0" r="0" b="0"/>
              <a:pathLst>
                <a:path w="58172" h="126212">
                  <a:moveTo>
                    <a:pt x="52588" y="0"/>
                  </a:moveTo>
                  <a:lnTo>
                    <a:pt x="58171" y="22334"/>
                  </a:lnTo>
                  <a:lnTo>
                    <a:pt x="57478" y="33587"/>
                  </a:lnTo>
                  <a:lnTo>
                    <a:pt x="54679" y="45764"/>
                  </a:lnTo>
                  <a:lnTo>
                    <a:pt x="50477" y="58556"/>
                  </a:lnTo>
                  <a:lnTo>
                    <a:pt x="45337" y="70590"/>
                  </a:lnTo>
                  <a:lnTo>
                    <a:pt x="39573" y="82119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499875" y="2166625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385010" y="1830062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0" y="0"/>
                  </a:moveTo>
                  <a:lnTo>
                    <a:pt x="2103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084774" y="2810011"/>
            <a:ext cx="1190077" cy="599766"/>
            <a:chOff x="1084774" y="2810011"/>
            <a:chExt cx="1190077" cy="599766"/>
          </a:xfrm>
        </p:grpSpPr>
        <p:sp>
          <p:nvSpPr>
            <p:cNvPr id="146" name="Freeform 145"/>
            <p:cNvSpPr/>
            <p:nvPr/>
          </p:nvSpPr>
          <p:spPr>
            <a:xfrm>
              <a:off x="1084774" y="3060621"/>
              <a:ext cx="156303" cy="115694"/>
            </a:xfrm>
            <a:custGeom>
              <a:avLst/>
              <a:gdLst/>
              <a:ahLst/>
              <a:cxnLst/>
              <a:rect l="0" t="0" r="0" b="0"/>
              <a:pathLst>
                <a:path w="156303" h="115694">
                  <a:moveTo>
                    <a:pt x="9056" y="0"/>
                  </a:moveTo>
                  <a:lnTo>
                    <a:pt x="3472" y="27917"/>
                  </a:lnTo>
                  <a:lnTo>
                    <a:pt x="1828" y="40815"/>
                  </a:lnTo>
                  <a:lnTo>
                    <a:pt x="731" y="54088"/>
                  </a:lnTo>
                  <a:lnTo>
                    <a:pt x="0" y="67611"/>
                  </a:lnTo>
                  <a:lnTo>
                    <a:pt x="3019" y="77795"/>
                  </a:lnTo>
                  <a:lnTo>
                    <a:pt x="8537" y="85754"/>
                  </a:lnTo>
                  <a:lnTo>
                    <a:pt x="15722" y="92228"/>
                  </a:lnTo>
                  <a:lnTo>
                    <a:pt x="26354" y="96544"/>
                  </a:lnTo>
                  <a:lnTo>
                    <a:pt x="39286" y="99421"/>
                  </a:lnTo>
                  <a:lnTo>
                    <a:pt x="53750" y="101339"/>
                  </a:lnTo>
                  <a:lnTo>
                    <a:pt x="66899" y="103787"/>
                  </a:lnTo>
                  <a:lnTo>
                    <a:pt x="79171" y="106587"/>
                  </a:lnTo>
                  <a:lnTo>
                    <a:pt x="90858" y="109623"/>
                  </a:lnTo>
                  <a:lnTo>
                    <a:pt x="103324" y="111646"/>
                  </a:lnTo>
                  <a:lnTo>
                    <a:pt x="116309" y="112995"/>
                  </a:lnTo>
                  <a:lnTo>
                    <a:pt x="156302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199006" y="3029068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0" y="0"/>
                  </a:moveTo>
                  <a:lnTo>
                    <a:pt x="0" y="64139"/>
                  </a:lnTo>
                  <a:lnTo>
                    <a:pt x="1168" y="80155"/>
                  </a:lnTo>
                  <a:lnTo>
                    <a:pt x="3116" y="96676"/>
                  </a:lnTo>
                  <a:lnTo>
                    <a:pt x="5583" y="113533"/>
                  </a:lnTo>
                  <a:lnTo>
                    <a:pt x="7228" y="130614"/>
                  </a:lnTo>
                  <a:lnTo>
                    <a:pt x="8324" y="147844"/>
                  </a:lnTo>
                  <a:lnTo>
                    <a:pt x="9055" y="165174"/>
                  </a:lnTo>
                  <a:lnTo>
                    <a:pt x="10711" y="181402"/>
                  </a:lnTo>
                  <a:lnTo>
                    <a:pt x="12984" y="196895"/>
                  </a:lnTo>
                  <a:lnTo>
                    <a:pt x="21035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285298" y="3092174"/>
              <a:ext cx="147546" cy="192527"/>
            </a:xfrm>
            <a:custGeom>
              <a:avLst/>
              <a:gdLst/>
              <a:ahLst/>
              <a:cxnLst/>
              <a:rect l="0" t="0" r="0" b="0"/>
              <a:pathLst>
                <a:path w="147546" h="192527">
                  <a:moveTo>
                    <a:pt x="39919" y="10517"/>
                  </a:moveTo>
                  <a:lnTo>
                    <a:pt x="28752" y="21684"/>
                  </a:lnTo>
                  <a:lnTo>
                    <a:pt x="24294" y="28479"/>
                  </a:lnTo>
                  <a:lnTo>
                    <a:pt x="20153" y="36515"/>
                  </a:lnTo>
                  <a:lnTo>
                    <a:pt x="16224" y="45378"/>
                  </a:lnTo>
                  <a:lnTo>
                    <a:pt x="12436" y="55962"/>
                  </a:lnTo>
                  <a:lnTo>
                    <a:pt x="8742" y="67692"/>
                  </a:lnTo>
                  <a:lnTo>
                    <a:pt x="5111" y="80187"/>
                  </a:lnTo>
                  <a:lnTo>
                    <a:pt x="2690" y="93191"/>
                  </a:lnTo>
                  <a:lnTo>
                    <a:pt x="1076" y="106535"/>
                  </a:lnTo>
                  <a:lnTo>
                    <a:pt x="0" y="120105"/>
                  </a:lnTo>
                  <a:lnTo>
                    <a:pt x="1620" y="131489"/>
                  </a:lnTo>
                  <a:lnTo>
                    <a:pt x="5038" y="141416"/>
                  </a:lnTo>
                  <a:lnTo>
                    <a:pt x="9653" y="150371"/>
                  </a:lnTo>
                  <a:lnTo>
                    <a:pt x="16236" y="158678"/>
                  </a:lnTo>
                  <a:lnTo>
                    <a:pt x="24130" y="166554"/>
                  </a:lnTo>
                  <a:lnTo>
                    <a:pt x="32899" y="174141"/>
                  </a:lnTo>
                  <a:lnTo>
                    <a:pt x="42251" y="180368"/>
                  </a:lnTo>
                  <a:lnTo>
                    <a:pt x="51991" y="185688"/>
                  </a:lnTo>
                  <a:lnTo>
                    <a:pt x="61990" y="190403"/>
                  </a:lnTo>
                  <a:lnTo>
                    <a:pt x="72163" y="192379"/>
                  </a:lnTo>
                  <a:lnTo>
                    <a:pt x="82450" y="192526"/>
                  </a:lnTo>
                  <a:lnTo>
                    <a:pt x="92814" y="191456"/>
                  </a:lnTo>
                  <a:lnTo>
                    <a:pt x="103229" y="187237"/>
                  </a:lnTo>
                  <a:lnTo>
                    <a:pt x="113679" y="180918"/>
                  </a:lnTo>
                  <a:lnTo>
                    <a:pt x="124151" y="173200"/>
                  </a:lnTo>
                  <a:lnTo>
                    <a:pt x="132301" y="164548"/>
                  </a:lnTo>
                  <a:lnTo>
                    <a:pt x="138903" y="155275"/>
                  </a:lnTo>
                  <a:lnTo>
                    <a:pt x="144473" y="145587"/>
                  </a:lnTo>
                  <a:lnTo>
                    <a:pt x="147017" y="135622"/>
                  </a:lnTo>
                  <a:lnTo>
                    <a:pt x="147545" y="125473"/>
                  </a:lnTo>
                  <a:lnTo>
                    <a:pt x="146728" y="115202"/>
                  </a:lnTo>
                  <a:lnTo>
                    <a:pt x="145015" y="104848"/>
                  </a:lnTo>
                  <a:lnTo>
                    <a:pt x="142705" y="94440"/>
                  </a:lnTo>
                  <a:lnTo>
                    <a:pt x="139996" y="83995"/>
                  </a:lnTo>
                  <a:lnTo>
                    <a:pt x="134684" y="73526"/>
                  </a:lnTo>
                  <a:lnTo>
                    <a:pt x="127636" y="63040"/>
                  </a:lnTo>
                  <a:lnTo>
                    <a:pt x="119432" y="52544"/>
                  </a:lnTo>
                  <a:lnTo>
                    <a:pt x="110457" y="43210"/>
                  </a:lnTo>
                  <a:lnTo>
                    <a:pt x="100968" y="34649"/>
                  </a:lnTo>
                  <a:lnTo>
                    <a:pt x="91136" y="26605"/>
                  </a:lnTo>
                  <a:lnTo>
                    <a:pt x="81075" y="20074"/>
                  </a:lnTo>
                  <a:lnTo>
                    <a:pt x="70862" y="14551"/>
                  </a:lnTo>
                  <a:lnTo>
                    <a:pt x="2940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557708" y="2810011"/>
              <a:ext cx="367013" cy="501333"/>
            </a:xfrm>
            <a:custGeom>
              <a:avLst/>
              <a:gdLst/>
              <a:ahLst/>
              <a:cxnLst/>
              <a:rect l="0" t="0" r="0" b="0"/>
              <a:pathLst>
                <a:path w="367013" h="501333">
                  <a:moveTo>
                    <a:pt x="345977" y="71810"/>
                  </a:moveTo>
                  <a:lnTo>
                    <a:pt x="334810" y="49477"/>
                  </a:lnTo>
                  <a:lnTo>
                    <a:pt x="328015" y="39392"/>
                  </a:lnTo>
                  <a:lnTo>
                    <a:pt x="319979" y="29163"/>
                  </a:lnTo>
                  <a:lnTo>
                    <a:pt x="311115" y="18838"/>
                  </a:lnTo>
                  <a:lnTo>
                    <a:pt x="300532" y="11954"/>
                  </a:lnTo>
                  <a:lnTo>
                    <a:pt x="288802" y="7365"/>
                  </a:lnTo>
                  <a:lnTo>
                    <a:pt x="276307" y="4306"/>
                  </a:lnTo>
                  <a:lnTo>
                    <a:pt x="262135" y="2266"/>
                  </a:lnTo>
                  <a:lnTo>
                    <a:pt x="246843" y="907"/>
                  </a:lnTo>
                  <a:lnTo>
                    <a:pt x="230805" y="0"/>
                  </a:lnTo>
                  <a:lnTo>
                    <a:pt x="217777" y="1733"/>
                  </a:lnTo>
                  <a:lnTo>
                    <a:pt x="206753" y="5226"/>
                  </a:lnTo>
                  <a:lnTo>
                    <a:pt x="197067" y="9891"/>
                  </a:lnTo>
                  <a:lnTo>
                    <a:pt x="187104" y="14170"/>
                  </a:lnTo>
                  <a:lnTo>
                    <a:pt x="176956" y="18192"/>
                  </a:lnTo>
                  <a:lnTo>
                    <a:pt x="166685" y="22041"/>
                  </a:lnTo>
                  <a:lnTo>
                    <a:pt x="157500" y="26945"/>
                  </a:lnTo>
                  <a:lnTo>
                    <a:pt x="149040" y="32551"/>
                  </a:lnTo>
                  <a:lnTo>
                    <a:pt x="141062" y="38626"/>
                  </a:lnTo>
                  <a:lnTo>
                    <a:pt x="122849" y="51608"/>
                  </a:lnTo>
                  <a:lnTo>
                    <a:pt x="113084" y="58342"/>
                  </a:lnTo>
                  <a:lnTo>
                    <a:pt x="104237" y="66338"/>
                  </a:lnTo>
                  <a:lnTo>
                    <a:pt x="96002" y="75174"/>
                  </a:lnTo>
                  <a:lnTo>
                    <a:pt x="88174" y="84570"/>
                  </a:lnTo>
                  <a:lnTo>
                    <a:pt x="80619" y="94340"/>
                  </a:lnTo>
                  <a:lnTo>
                    <a:pt x="73244" y="104360"/>
                  </a:lnTo>
                  <a:lnTo>
                    <a:pt x="58818" y="124841"/>
                  </a:lnTo>
                  <a:lnTo>
                    <a:pt x="44616" y="145631"/>
                  </a:lnTo>
                  <a:lnTo>
                    <a:pt x="38725" y="157251"/>
                  </a:lnTo>
                  <a:lnTo>
                    <a:pt x="33629" y="169673"/>
                  </a:lnTo>
                  <a:lnTo>
                    <a:pt x="29063" y="182629"/>
                  </a:lnTo>
                  <a:lnTo>
                    <a:pt x="23682" y="194771"/>
                  </a:lnTo>
                  <a:lnTo>
                    <a:pt x="17757" y="206373"/>
                  </a:lnTo>
                  <a:lnTo>
                    <a:pt x="11470" y="217612"/>
                  </a:lnTo>
                  <a:lnTo>
                    <a:pt x="7279" y="229780"/>
                  </a:lnTo>
                  <a:lnTo>
                    <a:pt x="4485" y="242566"/>
                  </a:lnTo>
                  <a:lnTo>
                    <a:pt x="2622" y="255765"/>
                  </a:lnTo>
                  <a:lnTo>
                    <a:pt x="1380" y="272745"/>
                  </a:lnTo>
                  <a:lnTo>
                    <a:pt x="552" y="292245"/>
                  </a:lnTo>
                  <a:lnTo>
                    <a:pt x="0" y="313425"/>
                  </a:lnTo>
                  <a:lnTo>
                    <a:pt x="801" y="331051"/>
                  </a:lnTo>
                  <a:lnTo>
                    <a:pt x="2503" y="346308"/>
                  </a:lnTo>
                  <a:lnTo>
                    <a:pt x="4807" y="359985"/>
                  </a:lnTo>
                  <a:lnTo>
                    <a:pt x="8680" y="372609"/>
                  </a:lnTo>
                  <a:lnTo>
                    <a:pt x="13599" y="384530"/>
                  </a:lnTo>
                  <a:lnTo>
                    <a:pt x="19216" y="395984"/>
                  </a:lnTo>
                  <a:lnTo>
                    <a:pt x="25297" y="405957"/>
                  </a:lnTo>
                  <a:lnTo>
                    <a:pt x="31689" y="414943"/>
                  </a:lnTo>
                  <a:lnTo>
                    <a:pt x="38287" y="423271"/>
                  </a:lnTo>
                  <a:lnTo>
                    <a:pt x="45024" y="431160"/>
                  </a:lnTo>
                  <a:lnTo>
                    <a:pt x="51851" y="438756"/>
                  </a:lnTo>
                  <a:lnTo>
                    <a:pt x="58741" y="446158"/>
                  </a:lnTo>
                  <a:lnTo>
                    <a:pt x="66839" y="453430"/>
                  </a:lnTo>
                  <a:lnTo>
                    <a:pt x="75745" y="460615"/>
                  </a:lnTo>
                  <a:lnTo>
                    <a:pt x="85187" y="467742"/>
                  </a:lnTo>
                  <a:lnTo>
                    <a:pt x="94988" y="473662"/>
                  </a:lnTo>
                  <a:lnTo>
                    <a:pt x="105028" y="478778"/>
                  </a:lnTo>
                  <a:lnTo>
                    <a:pt x="115227" y="483357"/>
                  </a:lnTo>
                  <a:lnTo>
                    <a:pt x="126701" y="486409"/>
                  </a:lnTo>
                  <a:lnTo>
                    <a:pt x="139024" y="488445"/>
                  </a:lnTo>
                  <a:lnTo>
                    <a:pt x="151915" y="489801"/>
                  </a:lnTo>
                  <a:lnTo>
                    <a:pt x="164014" y="491874"/>
                  </a:lnTo>
                  <a:lnTo>
                    <a:pt x="175586" y="494425"/>
                  </a:lnTo>
                  <a:lnTo>
                    <a:pt x="186807" y="497294"/>
                  </a:lnTo>
                  <a:lnTo>
                    <a:pt x="198962" y="499207"/>
                  </a:lnTo>
                  <a:lnTo>
                    <a:pt x="211739" y="500482"/>
                  </a:lnTo>
                  <a:lnTo>
                    <a:pt x="224932" y="501332"/>
                  </a:lnTo>
                  <a:lnTo>
                    <a:pt x="237234" y="500730"/>
                  </a:lnTo>
                  <a:lnTo>
                    <a:pt x="248940" y="499160"/>
                  </a:lnTo>
                  <a:lnTo>
                    <a:pt x="260250" y="496945"/>
                  </a:lnTo>
                  <a:lnTo>
                    <a:pt x="272465" y="493131"/>
                  </a:lnTo>
                  <a:lnTo>
                    <a:pt x="285283" y="488251"/>
                  </a:lnTo>
                  <a:lnTo>
                    <a:pt x="298502" y="482660"/>
                  </a:lnTo>
                  <a:lnTo>
                    <a:pt x="310821" y="477765"/>
                  </a:lnTo>
                  <a:lnTo>
                    <a:pt x="333858" y="469209"/>
                  </a:lnTo>
                  <a:lnTo>
                    <a:pt x="342572" y="461785"/>
                  </a:lnTo>
                  <a:lnTo>
                    <a:pt x="349550" y="452162"/>
                  </a:lnTo>
                  <a:lnTo>
                    <a:pt x="367012" y="41889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050931" y="3218385"/>
              <a:ext cx="1" cy="178800"/>
            </a:xfrm>
            <a:custGeom>
              <a:avLst/>
              <a:gdLst/>
              <a:ahLst/>
              <a:cxnLst/>
              <a:rect l="0" t="0" r="0" b="0"/>
              <a:pathLst>
                <a:path w="1" h="178800">
                  <a:moveTo>
                    <a:pt x="0" y="0"/>
                  </a:move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135072" y="3260455"/>
              <a:ext cx="139779" cy="149322"/>
            </a:xfrm>
            <a:custGeom>
              <a:avLst/>
              <a:gdLst/>
              <a:ahLst/>
              <a:cxnLst/>
              <a:rect l="0" t="0" r="0" b="0"/>
              <a:pathLst>
                <a:path w="139779" h="149322">
                  <a:moveTo>
                    <a:pt x="21035" y="0"/>
                  </a:moveTo>
                  <a:lnTo>
                    <a:pt x="6396" y="43917"/>
                  </a:lnTo>
                  <a:lnTo>
                    <a:pt x="5433" y="56156"/>
                  </a:lnTo>
                  <a:lnTo>
                    <a:pt x="5959" y="70159"/>
                  </a:lnTo>
                  <a:lnTo>
                    <a:pt x="7479" y="85337"/>
                  </a:lnTo>
                  <a:lnTo>
                    <a:pt x="11997" y="98962"/>
                  </a:lnTo>
                  <a:lnTo>
                    <a:pt x="18516" y="111551"/>
                  </a:lnTo>
                  <a:lnTo>
                    <a:pt x="26367" y="123449"/>
                  </a:lnTo>
                  <a:lnTo>
                    <a:pt x="36276" y="132550"/>
                  </a:lnTo>
                  <a:lnTo>
                    <a:pt x="47556" y="139786"/>
                  </a:lnTo>
                  <a:lnTo>
                    <a:pt x="59751" y="145779"/>
                  </a:lnTo>
                  <a:lnTo>
                    <a:pt x="71387" y="148605"/>
                  </a:lnTo>
                  <a:lnTo>
                    <a:pt x="82650" y="149321"/>
                  </a:lnTo>
                  <a:lnTo>
                    <a:pt x="93665" y="148629"/>
                  </a:lnTo>
                  <a:lnTo>
                    <a:pt x="103345" y="145831"/>
                  </a:lnTo>
                  <a:lnTo>
                    <a:pt x="112135" y="141628"/>
                  </a:lnTo>
                  <a:lnTo>
                    <a:pt x="120333" y="136489"/>
                  </a:lnTo>
                  <a:lnTo>
                    <a:pt x="126967" y="129557"/>
                  </a:lnTo>
                  <a:lnTo>
                    <a:pt x="132558" y="121430"/>
                  </a:lnTo>
                  <a:lnTo>
                    <a:pt x="137454" y="112506"/>
                  </a:lnTo>
                  <a:lnTo>
                    <a:pt x="139550" y="103051"/>
                  </a:lnTo>
                  <a:lnTo>
                    <a:pt x="139778" y="93242"/>
                  </a:lnTo>
                  <a:lnTo>
                    <a:pt x="138762" y="83196"/>
                  </a:lnTo>
                  <a:lnTo>
                    <a:pt x="134578" y="72994"/>
                  </a:lnTo>
                  <a:lnTo>
                    <a:pt x="128283" y="62686"/>
                  </a:lnTo>
                  <a:lnTo>
                    <a:pt x="120581" y="52308"/>
                  </a:lnTo>
                  <a:lnTo>
                    <a:pt x="110771" y="43053"/>
                  </a:lnTo>
                  <a:lnTo>
                    <a:pt x="99557" y="34545"/>
                  </a:lnTo>
                  <a:lnTo>
                    <a:pt x="87407" y="26536"/>
                  </a:lnTo>
                  <a:lnTo>
                    <a:pt x="75800" y="20028"/>
                  </a:lnTo>
                  <a:lnTo>
                    <a:pt x="64557" y="14521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2419047" y="3123726"/>
            <a:ext cx="252424" cy="124712"/>
            <a:chOff x="2419047" y="3123726"/>
            <a:chExt cx="252424" cy="124712"/>
          </a:xfrm>
        </p:grpSpPr>
        <p:sp>
          <p:nvSpPr>
            <p:cNvPr id="153" name="Freeform 152"/>
            <p:cNvSpPr/>
            <p:nvPr/>
          </p:nvSpPr>
          <p:spPr>
            <a:xfrm>
              <a:off x="2419047" y="3123726"/>
              <a:ext cx="210353" cy="21036"/>
            </a:xfrm>
            <a:custGeom>
              <a:avLst/>
              <a:gdLst/>
              <a:ahLst/>
              <a:cxnLst/>
              <a:rect l="0" t="0" r="0" b="0"/>
              <a:pathLst>
                <a:path w="210353" h="21036">
                  <a:moveTo>
                    <a:pt x="0" y="0"/>
                  </a:moveTo>
                  <a:lnTo>
                    <a:pt x="22334" y="5584"/>
                  </a:lnTo>
                  <a:lnTo>
                    <a:pt x="34756" y="7229"/>
                  </a:lnTo>
                  <a:lnTo>
                    <a:pt x="48880" y="8325"/>
                  </a:lnTo>
                  <a:lnTo>
                    <a:pt x="64140" y="9056"/>
                  </a:lnTo>
                  <a:lnTo>
                    <a:pt x="78987" y="10712"/>
                  </a:lnTo>
                  <a:lnTo>
                    <a:pt x="93560" y="12984"/>
                  </a:lnTo>
                  <a:lnTo>
                    <a:pt x="107949" y="15668"/>
                  </a:lnTo>
                  <a:lnTo>
                    <a:pt x="123386" y="17457"/>
                  </a:lnTo>
                  <a:lnTo>
                    <a:pt x="139520" y="18650"/>
                  </a:lnTo>
                  <a:lnTo>
                    <a:pt x="210352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440082" y="3228902"/>
              <a:ext cx="231389" cy="19536"/>
            </a:xfrm>
            <a:custGeom>
              <a:avLst/>
              <a:gdLst/>
              <a:ahLst/>
              <a:cxnLst/>
              <a:rect l="0" t="0" r="0" b="0"/>
              <a:pathLst>
                <a:path w="231389" h="19536">
                  <a:moveTo>
                    <a:pt x="0" y="0"/>
                  </a:moveTo>
                  <a:lnTo>
                    <a:pt x="16751" y="5584"/>
                  </a:lnTo>
                  <a:lnTo>
                    <a:pt x="27528" y="7228"/>
                  </a:lnTo>
                  <a:lnTo>
                    <a:pt x="40556" y="8325"/>
                  </a:lnTo>
                  <a:lnTo>
                    <a:pt x="55084" y="9056"/>
                  </a:lnTo>
                  <a:lnTo>
                    <a:pt x="83692" y="9868"/>
                  </a:lnTo>
                  <a:lnTo>
                    <a:pt x="97865" y="10084"/>
                  </a:lnTo>
                  <a:lnTo>
                    <a:pt x="110820" y="11398"/>
                  </a:lnTo>
                  <a:lnTo>
                    <a:pt x="122962" y="13441"/>
                  </a:lnTo>
                  <a:lnTo>
                    <a:pt x="134563" y="15973"/>
                  </a:lnTo>
                  <a:lnTo>
                    <a:pt x="146971" y="17660"/>
                  </a:lnTo>
                  <a:lnTo>
                    <a:pt x="159918" y="18785"/>
                  </a:lnTo>
                  <a:lnTo>
                    <a:pt x="173223" y="19535"/>
                  </a:lnTo>
                  <a:lnTo>
                    <a:pt x="185600" y="18867"/>
                  </a:lnTo>
                  <a:lnTo>
                    <a:pt x="197357" y="17252"/>
                  </a:lnTo>
                  <a:lnTo>
                    <a:pt x="231388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986997" y="2576811"/>
            <a:ext cx="1830064" cy="1117049"/>
            <a:chOff x="2986997" y="2576811"/>
            <a:chExt cx="1830064" cy="1117049"/>
          </a:xfrm>
        </p:grpSpPr>
        <p:sp>
          <p:nvSpPr>
            <p:cNvPr id="156" name="Freeform 155"/>
            <p:cNvSpPr/>
            <p:nvPr/>
          </p:nvSpPr>
          <p:spPr>
            <a:xfrm>
              <a:off x="3266176" y="2660952"/>
              <a:ext cx="141527" cy="157765"/>
            </a:xfrm>
            <a:custGeom>
              <a:avLst/>
              <a:gdLst/>
              <a:ahLst/>
              <a:cxnLst/>
              <a:rect l="0" t="0" r="0" b="0"/>
              <a:pathLst>
                <a:path w="141527" h="157765">
                  <a:moveTo>
                    <a:pt x="25832" y="0"/>
                  </a:moveTo>
                  <a:lnTo>
                    <a:pt x="20248" y="22334"/>
                  </a:lnTo>
                  <a:lnTo>
                    <a:pt x="17435" y="32418"/>
                  </a:lnTo>
                  <a:lnTo>
                    <a:pt x="7892" y="64531"/>
                  </a:lnTo>
                  <a:lnTo>
                    <a:pt x="1109" y="89838"/>
                  </a:lnTo>
                  <a:lnTo>
                    <a:pt x="0" y="101962"/>
                  </a:lnTo>
                  <a:lnTo>
                    <a:pt x="431" y="113551"/>
                  </a:lnTo>
                  <a:lnTo>
                    <a:pt x="1886" y="124783"/>
                  </a:lnTo>
                  <a:lnTo>
                    <a:pt x="6362" y="133439"/>
                  </a:lnTo>
                  <a:lnTo>
                    <a:pt x="12852" y="140379"/>
                  </a:lnTo>
                  <a:lnTo>
                    <a:pt x="20685" y="146174"/>
                  </a:lnTo>
                  <a:lnTo>
                    <a:pt x="30581" y="150037"/>
                  </a:lnTo>
                  <a:lnTo>
                    <a:pt x="41853" y="152613"/>
                  </a:lnTo>
                  <a:lnTo>
                    <a:pt x="54041" y="154330"/>
                  </a:lnTo>
                  <a:lnTo>
                    <a:pt x="66842" y="155474"/>
                  </a:lnTo>
                  <a:lnTo>
                    <a:pt x="80050" y="156238"/>
                  </a:lnTo>
                  <a:lnTo>
                    <a:pt x="141526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418219" y="28187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376148" y="2681987"/>
              <a:ext cx="21037" cy="252424"/>
            </a:xfrm>
            <a:custGeom>
              <a:avLst/>
              <a:gdLst/>
              <a:ahLst/>
              <a:cxnLst/>
              <a:rect l="0" t="0" r="0" b="0"/>
              <a:pathLst>
                <a:path w="21037" h="252424">
                  <a:moveTo>
                    <a:pt x="0" y="0"/>
                  </a:moveTo>
                  <a:lnTo>
                    <a:pt x="0" y="159591"/>
                  </a:lnTo>
                  <a:lnTo>
                    <a:pt x="1169" y="173005"/>
                  </a:lnTo>
                  <a:lnTo>
                    <a:pt x="3117" y="185454"/>
                  </a:lnTo>
                  <a:lnTo>
                    <a:pt x="5584" y="197259"/>
                  </a:lnTo>
                  <a:lnTo>
                    <a:pt x="8397" y="208635"/>
                  </a:lnTo>
                  <a:lnTo>
                    <a:pt x="11442" y="219725"/>
                  </a:lnTo>
                  <a:lnTo>
                    <a:pt x="21036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506055" y="2745093"/>
              <a:ext cx="164084" cy="175645"/>
            </a:xfrm>
            <a:custGeom>
              <a:avLst/>
              <a:gdLst/>
              <a:ahLst/>
              <a:cxnLst/>
              <a:rect l="0" t="0" r="0" b="0"/>
              <a:pathLst>
                <a:path w="164084" h="175645">
                  <a:moveTo>
                    <a:pt x="38375" y="0"/>
                  </a:moveTo>
                  <a:lnTo>
                    <a:pt x="27208" y="16750"/>
                  </a:lnTo>
                  <a:lnTo>
                    <a:pt x="21582" y="24021"/>
                  </a:lnTo>
                  <a:lnTo>
                    <a:pt x="15493" y="31206"/>
                  </a:lnTo>
                  <a:lnTo>
                    <a:pt x="9097" y="38333"/>
                  </a:lnTo>
                  <a:lnTo>
                    <a:pt x="4833" y="47759"/>
                  </a:lnTo>
                  <a:lnTo>
                    <a:pt x="1990" y="58718"/>
                  </a:lnTo>
                  <a:lnTo>
                    <a:pt x="95" y="70698"/>
                  </a:lnTo>
                  <a:lnTo>
                    <a:pt x="0" y="84528"/>
                  </a:lnTo>
                  <a:lnTo>
                    <a:pt x="1106" y="99591"/>
                  </a:lnTo>
                  <a:lnTo>
                    <a:pt x="3011" y="115476"/>
                  </a:lnTo>
                  <a:lnTo>
                    <a:pt x="6619" y="128403"/>
                  </a:lnTo>
                  <a:lnTo>
                    <a:pt x="11361" y="139359"/>
                  </a:lnTo>
                  <a:lnTo>
                    <a:pt x="16860" y="149000"/>
                  </a:lnTo>
                  <a:lnTo>
                    <a:pt x="24032" y="156595"/>
                  </a:lnTo>
                  <a:lnTo>
                    <a:pt x="32319" y="162828"/>
                  </a:lnTo>
                  <a:lnTo>
                    <a:pt x="41349" y="168152"/>
                  </a:lnTo>
                  <a:lnTo>
                    <a:pt x="53213" y="171701"/>
                  </a:lnTo>
                  <a:lnTo>
                    <a:pt x="66965" y="174067"/>
                  </a:lnTo>
                  <a:lnTo>
                    <a:pt x="81976" y="175644"/>
                  </a:lnTo>
                  <a:lnTo>
                    <a:pt x="96658" y="174359"/>
                  </a:lnTo>
                  <a:lnTo>
                    <a:pt x="111121" y="171164"/>
                  </a:lnTo>
                  <a:lnTo>
                    <a:pt x="125436" y="166697"/>
                  </a:lnTo>
                  <a:lnTo>
                    <a:pt x="137318" y="160214"/>
                  </a:lnTo>
                  <a:lnTo>
                    <a:pt x="147576" y="152385"/>
                  </a:lnTo>
                  <a:lnTo>
                    <a:pt x="156752" y="143660"/>
                  </a:lnTo>
                  <a:lnTo>
                    <a:pt x="161700" y="134338"/>
                  </a:lnTo>
                  <a:lnTo>
                    <a:pt x="163831" y="124617"/>
                  </a:lnTo>
                  <a:lnTo>
                    <a:pt x="164083" y="114631"/>
                  </a:lnTo>
                  <a:lnTo>
                    <a:pt x="163082" y="104467"/>
                  </a:lnTo>
                  <a:lnTo>
                    <a:pt x="161246" y="94186"/>
                  </a:lnTo>
                  <a:lnTo>
                    <a:pt x="158854" y="83826"/>
                  </a:lnTo>
                  <a:lnTo>
                    <a:pt x="153753" y="73413"/>
                  </a:lnTo>
                  <a:lnTo>
                    <a:pt x="146846" y="62965"/>
                  </a:lnTo>
                  <a:lnTo>
                    <a:pt x="138736" y="52494"/>
                  </a:lnTo>
                  <a:lnTo>
                    <a:pt x="129824" y="44345"/>
                  </a:lnTo>
                  <a:lnTo>
                    <a:pt x="120376" y="37744"/>
                  </a:lnTo>
                  <a:lnTo>
                    <a:pt x="110572" y="32174"/>
                  </a:lnTo>
                  <a:lnTo>
                    <a:pt x="99361" y="27293"/>
                  </a:lnTo>
                  <a:lnTo>
                    <a:pt x="87213" y="22869"/>
                  </a:lnTo>
                  <a:lnTo>
                    <a:pt x="38375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819350" y="2576811"/>
              <a:ext cx="9056" cy="252424"/>
            </a:xfrm>
            <a:custGeom>
              <a:avLst/>
              <a:gdLst/>
              <a:ahLst/>
              <a:cxnLst/>
              <a:rect l="0" t="0" r="0" b="0"/>
              <a:pathLst>
                <a:path w="9056" h="252424">
                  <a:moveTo>
                    <a:pt x="9055" y="0"/>
                  </a:moveTo>
                  <a:lnTo>
                    <a:pt x="3472" y="22334"/>
                  </a:lnTo>
                  <a:lnTo>
                    <a:pt x="1827" y="33587"/>
                  </a:lnTo>
                  <a:lnTo>
                    <a:pt x="731" y="45764"/>
                  </a:lnTo>
                  <a:lnTo>
                    <a:pt x="0" y="58556"/>
                  </a:lnTo>
                  <a:lnTo>
                    <a:pt x="681" y="70590"/>
                  </a:lnTo>
                  <a:lnTo>
                    <a:pt x="2304" y="82119"/>
                  </a:lnTo>
                  <a:lnTo>
                    <a:pt x="4554" y="93311"/>
                  </a:lnTo>
                  <a:lnTo>
                    <a:pt x="6055" y="106615"/>
                  </a:lnTo>
                  <a:lnTo>
                    <a:pt x="7055" y="121327"/>
                  </a:lnTo>
                  <a:lnTo>
                    <a:pt x="8166" y="152088"/>
                  </a:lnTo>
                  <a:lnTo>
                    <a:pt x="8879" y="209923"/>
                  </a:lnTo>
                  <a:lnTo>
                    <a:pt x="9055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828405" y="2965962"/>
              <a:ext cx="21037" cy="1"/>
            </a:xfrm>
            <a:custGeom>
              <a:avLst/>
              <a:gdLst/>
              <a:ahLst/>
              <a:cxnLst/>
              <a:rect l="0" t="0" r="0" b="0"/>
              <a:pathLst>
                <a:path w="21037" h="1">
                  <a:moveTo>
                    <a:pt x="0" y="0"/>
                  </a:moveTo>
                  <a:lnTo>
                    <a:pt x="2103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986997" y="3123726"/>
              <a:ext cx="1461948" cy="52589"/>
            </a:xfrm>
            <a:custGeom>
              <a:avLst/>
              <a:gdLst/>
              <a:ahLst/>
              <a:cxnLst/>
              <a:rect l="0" t="0" r="0" b="0"/>
              <a:pathLst>
                <a:path w="1461948" h="52589">
                  <a:moveTo>
                    <a:pt x="0" y="0"/>
                  </a:moveTo>
                  <a:lnTo>
                    <a:pt x="171063" y="0"/>
                  </a:lnTo>
                  <a:lnTo>
                    <a:pt x="188834" y="1169"/>
                  </a:lnTo>
                  <a:lnTo>
                    <a:pt x="205356" y="3117"/>
                  </a:lnTo>
                  <a:lnTo>
                    <a:pt x="221045" y="5584"/>
                  </a:lnTo>
                  <a:lnTo>
                    <a:pt x="239684" y="7229"/>
                  </a:lnTo>
                  <a:lnTo>
                    <a:pt x="260291" y="8325"/>
                  </a:lnTo>
                  <a:lnTo>
                    <a:pt x="301496" y="9543"/>
                  </a:lnTo>
                  <a:lnTo>
                    <a:pt x="335391" y="10085"/>
                  </a:lnTo>
                  <a:lnTo>
                    <a:pt x="350974" y="11398"/>
                  </a:lnTo>
                  <a:lnTo>
                    <a:pt x="366037" y="13442"/>
                  </a:lnTo>
                  <a:lnTo>
                    <a:pt x="380754" y="15973"/>
                  </a:lnTo>
                  <a:lnTo>
                    <a:pt x="395239" y="17661"/>
                  </a:lnTo>
                  <a:lnTo>
                    <a:pt x="409571" y="18786"/>
                  </a:lnTo>
                  <a:lnTo>
                    <a:pt x="452075" y="20369"/>
                  </a:lnTo>
                  <a:lnTo>
                    <a:pt x="536382" y="20977"/>
                  </a:lnTo>
                  <a:lnTo>
                    <a:pt x="643617" y="21032"/>
                  </a:lnTo>
                  <a:lnTo>
                    <a:pt x="658128" y="22202"/>
                  </a:lnTo>
                  <a:lnTo>
                    <a:pt x="672477" y="24150"/>
                  </a:lnTo>
                  <a:lnTo>
                    <a:pt x="686717" y="26618"/>
                  </a:lnTo>
                  <a:lnTo>
                    <a:pt x="700885" y="28263"/>
                  </a:lnTo>
                  <a:lnTo>
                    <a:pt x="715004" y="29360"/>
                  </a:lnTo>
                  <a:lnTo>
                    <a:pt x="760327" y="30903"/>
                  </a:lnTo>
                  <a:lnTo>
                    <a:pt x="1002234" y="31552"/>
                  </a:lnTo>
                  <a:lnTo>
                    <a:pt x="1016405" y="32721"/>
                  </a:lnTo>
                  <a:lnTo>
                    <a:pt x="1030527" y="34669"/>
                  </a:lnTo>
                  <a:lnTo>
                    <a:pt x="1044617" y="37136"/>
                  </a:lnTo>
                  <a:lnTo>
                    <a:pt x="1058684" y="38781"/>
                  </a:lnTo>
                  <a:lnTo>
                    <a:pt x="1072737" y="39877"/>
                  </a:lnTo>
                  <a:lnTo>
                    <a:pt x="1114849" y="41421"/>
                  </a:lnTo>
                  <a:lnTo>
                    <a:pt x="1213029" y="42032"/>
                  </a:lnTo>
                  <a:lnTo>
                    <a:pt x="1266267" y="42059"/>
                  </a:lnTo>
                  <a:lnTo>
                    <a:pt x="1285917" y="43232"/>
                  </a:lnTo>
                  <a:lnTo>
                    <a:pt x="1306029" y="45182"/>
                  </a:lnTo>
                  <a:lnTo>
                    <a:pt x="1326449" y="47651"/>
                  </a:lnTo>
                  <a:lnTo>
                    <a:pt x="1345905" y="49297"/>
                  </a:lnTo>
                  <a:lnTo>
                    <a:pt x="1364719" y="50394"/>
                  </a:lnTo>
                  <a:lnTo>
                    <a:pt x="1400037" y="51613"/>
                  </a:lnTo>
                  <a:lnTo>
                    <a:pt x="1461947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113209" y="3260455"/>
              <a:ext cx="160896" cy="268858"/>
            </a:xfrm>
            <a:custGeom>
              <a:avLst/>
              <a:gdLst/>
              <a:ahLst/>
              <a:cxnLst/>
              <a:rect l="0" t="0" r="0" b="0"/>
              <a:pathLst>
                <a:path w="160896" h="268858">
                  <a:moveTo>
                    <a:pt x="0" y="0"/>
                  </a:moveTo>
                  <a:lnTo>
                    <a:pt x="27917" y="0"/>
                  </a:lnTo>
                  <a:lnTo>
                    <a:pt x="39646" y="1169"/>
                  </a:lnTo>
                  <a:lnTo>
                    <a:pt x="50972" y="3117"/>
                  </a:lnTo>
                  <a:lnTo>
                    <a:pt x="74073" y="8397"/>
                  </a:lnTo>
                  <a:lnTo>
                    <a:pt x="99922" y="14639"/>
                  </a:lnTo>
                  <a:lnTo>
                    <a:pt x="112191" y="19108"/>
                  </a:lnTo>
                  <a:lnTo>
                    <a:pt x="123876" y="24425"/>
                  </a:lnTo>
                  <a:lnTo>
                    <a:pt x="135172" y="30307"/>
                  </a:lnTo>
                  <a:lnTo>
                    <a:pt x="143871" y="37734"/>
                  </a:lnTo>
                  <a:lnTo>
                    <a:pt x="150839" y="46191"/>
                  </a:lnTo>
                  <a:lnTo>
                    <a:pt x="156653" y="55335"/>
                  </a:lnTo>
                  <a:lnTo>
                    <a:pt x="158192" y="63768"/>
                  </a:lnTo>
                  <a:lnTo>
                    <a:pt x="156881" y="71728"/>
                  </a:lnTo>
                  <a:lnTo>
                    <a:pt x="153669" y="79371"/>
                  </a:lnTo>
                  <a:lnTo>
                    <a:pt x="146854" y="85636"/>
                  </a:lnTo>
                  <a:lnTo>
                    <a:pt x="137635" y="90980"/>
                  </a:lnTo>
                  <a:lnTo>
                    <a:pt x="126815" y="95712"/>
                  </a:lnTo>
                  <a:lnTo>
                    <a:pt x="116096" y="100035"/>
                  </a:lnTo>
                  <a:lnTo>
                    <a:pt x="94837" y="107955"/>
                  </a:lnTo>
                  <a:lnTo>
                    <a:pt x="84260" y="109366"/>
                  </a:lnTo>
                  <a:lnTo>
                    <a:pt x="73703" y="109138"/>
                  </a:lnTo>
                  <a:lnTo>
                    <a:pt x="63158" y="107817"/>
                  </a:lnTo>
                  <a:lnTo>
                    <a:pt x="59635" y="108105"/>
                  </a:lnTo>
                  <a:lnTo>
                    <a:pt x="60792" y="109466"/>
                  </a:lnTo>
                  <a:lnTo>
                    <a:pt x="65069" y="111542"/>
                  </a:lnTo>
                  <a:lnTo>
                    <a:pt x="71426" y="115263"/>
                  </a:lnTo>
                  <a:lnTo>
                    <a:pt x="87839" y="125630"/>
                  </a:lnTo>
                  <a:lnTo>
                    <a:pt x="116789" y="144607"/>
                  </a:lnTo>
                  <a:lnTo>
                    <a:pt x="125773" y="151330"/>
                  </a:lnTo>
                  <a:lnTo>
                    <a:pt x="134099" y="158149"/>
                  </a:lnTo>
                  <a:lnTo>
                    <a:pt x="141987" y="165033"/>
                  </a:lnTo>
                  <a:lnTo>
                    <a:pt x="148415" y="173127"/>
                  </a:lnTo>
                  <a:lnTo>
                    <a:pt x="153868" y="182030"/>
                  </a:lnTo>
                  <a:lnTo>
                    <a:pt x="158673" y="191471"/>
                  </a:lnTo>
                  <a:lnTo>
                    <a:pt x="160707" y="202439"/>
                  </a:lnTo>
                  <a:lnTo>
                    <a:pt x="160895" y="214425"/>
                  </a:lnTo>
                  <a:lnTo>
                    <a:pt x="159851" y="227091"/>
                  </a:lnTo>
                  <a:lnTo>
                    <a:pt x="155649" y="237872"/>
                  </a:lnTo>
                  <a:lnTo>
                    <a:pt x="149343" y="247397"/>
                  </a:lnTo>
                  <a:lnTo>
                    <a:pt x="141632" y="256083"/>
                  </a:lnTo>
                  <a:lnTo>
                    <a:pt x="130648" y="261875"/>
                  </a:lnTo>
                  <a:lnTo>
                    <a:pt x="117483" y="265735"/>
                  </a:lnTo>
                  <a:lnTo>
                    <a:pt x="102863" y="268309"/>
                  </a:lnTo>
                  <a:lnTo>
                    <a:pt x="89611" y="268857"/>
                  </a:lnTo>
                  <a:lnTo>
                    <a:pt x="77270" y="268053"/>
                  </a:lnTo>
                  <a:lnTo>
                    <a:pt x="65536" y="266349"/>
                  </a:lnTo>
                  <a:lnTo>
                    <a:pt x="54208" y="262875"/>
                  </a:lnTo>
                  <a:lnTo>
                    <a:pt x="43151" y="258222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326017" y="3344596"/>
              <a:ext cx="188461" cy="232228"/>
            </a:xfrm>
            <a:custGeom>
              <a:avLst/>
              <a:gdLst/>
              <a:ahLst/>
              <a:cxnLst/>
              <a:rect l="0" t="0" r="0" b="0"/>
              <a:pathLst>
                <a:path w="188461" h="232228">
                  <a:moveTo>
                    <a:pt x="39614" y="31552"/>
                  </a:moveTo>
                  <a:lnTo>
                    <a:pt x="34030" y="48303"/>
                  </a:lnTo>
                  <a:lnTo>
                    <a:pt x="30048" y="56743"/>
                  </a:lnTo>
                  <a:lnTo>
                    <a:pt x="25057" y="65876"/>
                  </a:lnTo>
                  <a:lnTo>
                    <a:pt x="19391" y="75470"/>
                  </a:lnTo>
                  <a:lnTo>
                    <a:pt x="14446" y="85372"/>
                  </a:lnTo>
                  <a:lnTo>
                    <a:pt x="9980" y="95479"/>
                  </a:lnTo>
                  <a:lnTo>
                    <a:pt x="5835" y="105723"/>
                  </a:lnTo>
                  <a:lnTo>
                    <a:pt x="3071" y="117227"/>
                  </a:lnTo>
                  <a:lnTo>
                    <a:pt x="1229" y="129571"/>
                  </a:lnTo>
                  <a:lnTo>
                    <a:pt x="0" y="142474"/>
                  </a:lnTo>
                  <a:lnTo>
                    <a:pt x="350" y="154582"/>
                  </a:lnTo>
                  <a:lnTo>
                    <a:pt x="1752" y="166161"/>
                  </a:lnTo>
                  <a:lnTo>
                    <a:pt x="3855" y="177385"/>
                  </a:lnTo>
                  <a:lnTo>
                    <a:pt x="9932" y="187205"/>
                  </a:lnTo>
                  <a:lnTo>
                    <a:pt x="18657" y="196089"/>
                  </a:lnTo>
                  <a:lnTo>
                    <a:pt x="29148" y="204349"/>
                  </a:lnTo>
                  <a:lnTo>
                    <a:pt x="40817" y="212193"/>
                  </a:lnTo>
                  <a:lnTo>
                    <a:pt x="53271" y="219760"/>
                  </a:lnTo>
                  <a:lnTo>
                    <a:pt x="66248" y="227142"/>
                  </a:lnTo>
                  <a:lnTo>
                    <a:pt x="79574" y="230894"/>
                  </a:lnTo>
                  <a:lnTo>
                    <a:pt x="93132" y="232227"/>
                  </a:lnTo>
                  <a:lnTo>
                    <a:pt x="106846" y="231947"/>
                  </a:lnTo>
                  <a:lnTo>
                    <a:pt x="119494" y="229423"/>
                  </a:lnTo>
                  <a:lnTo>
                    <a:pt x="131432" y="225403"/>
                  </a:lnTo>
                  <a:lnTo>
                    <a:pt x="142896" y="220386"/>
                  </a:lnTo>
                  <a:lnTo>
                    <a:pt x="152876" y="213536"/>
                  </a:lnTo>
                  <a:lnTo>
                    <a:pt x="161867" y="205462"/>
                  </a:lnTo>
                  <a:lnTo>
                    <a:pt x="170198" y="196575"/>
                  </a:lnTo>
                  <a:lnTo>
                    <a:pt x="176921" y="185975"/>
                  </a:lnTo>
                  <a:lnTo>
                    <a:pt x="182571" y="174234"/>
                  </a:lnTo>
                  <a:lnTo>
                    <a:pt x="187507" y="161732"/>
                  </a:lnTo>
                  <a:lnTo>
                    <a:pt x="188460" y="148723"/>
                  </a:lnTo>
                  <a:lnTo>
                    <a:pt x="186758" y="135376"/>
                  </a:lnTo>
                  <a:lnTo>
                    <a:pt x="183286" y="121804"/>
                  </a:lnTo>
                  <a:lnTo>
                    <a:pt x="177466" y="108081"/>
                  </a:lnTo>
                  <a:lnTo>
                    <a:pt x="170080" y="94258"/>
                  </a:lnTo>
                  <a:lnTo>
                    <a:pt x="161650" y="80368"/>
                  </a:lnTo>
                  <a:lnTo>
                    <a:pt x="152524" y="68770"/>
                  </a:lnTo>
                  <a:lnTo>
                    <a:pt x="142934" y="58702"/>
                  </a:lnTo>
                  <a:lnTo>
                    <a:pt x="124099" y="41281"/>
                  </a:lnTo>
                  <a:lnTo>
                    <a:pt x="107936" y="25749"/>
                  </a:lnTo>
                  <a:lnTo>
                    <a:pt x="99186" y="19503"/>
                  </a:lnTo>
                  <a:lnTo>
                    <a:pt x="89846" y="14171"/>
                  </a:lnTo>
                  <a:lnTo>
                    <a:pt x="3961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628571" y="3281490"/>
              <a:ext cx="10519" cy="199836"/>
            </a:xfrm>
            <a:custGeom>
              <a:avLst/>
              <a:gdLst/>
              <a:ahLst/>
              <a:cxnLst/>
              <a:rect l="0" t="0" r="0" b="0"/>
              <a:pathLst>
                <a:path w="10519" h="199836">
                  <a:moveTo>
                    <a:pt x="10518" y="0"/>
                  </a:moveTo>
                  <a:lnTo>
                    <a:pt x="4934" y="16750"/>
                  </a:lnTo>
                  <a:lnTo>
                    <a:pt x="3289" y="27528"/>
                  </a:lnTo>
                  <a:lnTo>
                    <a:pt x="2193" y="40556"/>
                  </a:lnTo>
                  <a:lnTo>
                    <a:pt x="1462" y="55084"/>
                  </a:lnTo>
                  <a:lnTo>
                    <a:pt x="650" y="83692"/>
                  </a:ln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628571" y="36285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817888" y="3481325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21035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975652" y="3334078"/>
              <a:ext cx="10518" cy="294494"/>
            </a:xfrm>
            <a:custGeom>
              <a:avLst/>
              <a:gdLst/>
              <a:ahLst/>
              <a:cxnLst/>
              <a:rect l="0" t="0" r="0" b="0"/>
              <a:pathLst>
                <a:path w="10518" h="294494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9867" y="88352"/>
                  </a:lnTo>
                  <a:lnTo>
                    <a:pt x="10517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083156" y="3439254"/>
              <a:ext cx="150550" cy="212910"/>
            </a:xfrm>
            <a:custGeom>
              <a:avLst/>
              <a:gdLst/>
              <a:ahLst/>
              <a:cxnLst/>
              <a:rect l="0" t="0" r="0" b="0"/>
              <a:pathLst>
                <a:path w="150550" h="212910">
                  <a:moveTo>
                    <a:pt x="29225" y="0"/>
                  </a:moveTo>
                  <a:lnTo>
                    <a:pt x="18058" y="22334"/>
                  </a:lnTo>
                  <a:lnTo>
                    <a:pt x="13600" y="32419"/>
                  </a:lnTo>
                  <a:lnTo>
                    <a:pt x="9459" y="42648"/>
                  </a:lnTo>
                  <a:lnTo>
                    <a:pt x="5530" y="52973"/>
                  </a:lnTo>
                  <a:lnTo>
                    <a:pt x="2910" y="64531"/>
                  </a:lnTo>
                  <a:lnTo>
                    <a:pt x="1164" y="76911"/>
                  </a:lnTo>
                  <a:lnTo>
                    <a:pt x="0" y="89838"/>
                  </a:lnTo>
                  <a:lnTo>
                    <a:pt x="392" y="103131"/>
                  </a:lnTo>
                  <a:lnTo>
                    <a:pt x="1823" y="116668"/>
                  </a:lnTo>
                  <a:lnTo>
                    <a:pt x="3945" y="130366"/>
                  </a:lnTo>
                  <a:lnTo>
                    <a:pt x="7697" y="141836"/>
                  </a:lnTo>
                  <a:lnTo>
                    <a:pt x="12536" y="151820"/>
                  </a:lnTo>
                  <a:lnTo>
                    <a:pt x="24145" y="170314"/>
                  </a:lnTo>
                  <a:lnTo>
                    <a:pt x="37095" y="190220"/>
                  </a:lnTo>
                  <a:lnTo>
                    <a:pt x="44989" y="198099"/>
                  </a:lnTo>
                  <a:lnTo>
                    <a:pt x="53758" y="204521"/>
                  </a:lnTo>
                  <a:lnTo>
                    <a:pt x="63109" y="209970"/>
                  </a:lnTo>
                  <a:lnTo>
                    <a:pt x="75187" y="212435"/>
                  </a:lnTo>
                  <a:lnTo>
                    <a:pt x="89081" y="212909"/>
                  </a:lnTo>
                  <a:lnTo>
                    <a:pt x="104188" y="212057"/>
                  </a:lnTo>
                  <a:lnTo>
                    <a:pt x="116596" y="207983"/>
                  </a:lnTo>
                  <a:lnTo>
                    <a:pt x="127205" y="201761"/>
                  </a:lnTo>
                  <a:lnTo>
                    <a:pt x="136615" y="194107"/>
                  </a:lnTo>
                  <a:lnTo>
                    <a:pt x="142889" y="184330"/>
                  </a:lnTo>
                  <a:lnTo>
                    <a:pt x="147071" y="173137"/>
                  </a:lnTo>
                  <a:lnTo>
                    <a:pt x="149859" y="161001"/>
                  </a:lnTo>
                  <a:lnTo>
                    <a:pt x="150549" y="148236"/>
                  </a:lnTo>
                  <a:lnTo>
                    <a:pt x="149841" y="135051"/>
                  </a:lnTo>
                  <a:lnTo>
                    <a:pt x="148200" y="121587"/>
                  </a:lnTo>
                  <a:lnTo>
                    <a:pt x="144769" y="109105"/>
                  </a:lnTo>
                  <a:lnTo>
                    <a:pt x="140144" y="97278"/>
                  </a:lnTo>
                  <a:lnTo>
                    <a:pt x="134724" y="85887"/>
                  </a:lnTo>
                  <a:lnTo>
                    <a:pt x="128773" y="74787"/>
                  </a:lnTo>
                  <a:lnTo>
                    <a:pt x="122468" y="63882"/>
                  </a:lnTo>
                  <a:lnTo>
                    <a:pt x="115928" y="53106"/>
                  </a:lnTo>
                  <a:lnTo>
                    <a:pt x="108062" y="43584"/>
                  </a:lnTo>
                  <a:lnTo>
                    <a:pt x="99312" y="34899"/>
                  </a:lnTo>
                  <a:lnTo>
                    <a:pt x="89973" y="26772"/>
                  </a:lnTo>
                  <a:lnTo>
                    <a:pt x="80241" y="20186"/>
                  </a:lnTo>
                  <a:lnTo>
                    <a:pt x="70247" y="14626"/>
                  </a:lnTo>
                  <a:lnTo>
                    <a:pt x="3974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343768" y="3334078"/>
              <a:ext cx="42071" cy="231388"/>
            </a:xfrm>
            <a:custGeom>
              <a:avLst/>
              <a:gdLst/>
              <a:ahLst/>
              <a:cxnLst/>
              <a:rect l="0" t="0" r="0" b="0"/>
              <a:pathLst>
                <a:path w="42071" h="231388">
                  <a:moveTo>
                    <a:pt x="0" y="0"/>
                  </a:moveTo>
                  <a:lnTo>
                    <a:pt x="0" y="22334"/>
                  </a:lnTo>
                  <a:lnTo>
                    <a:pt x="1168" y="33587"/>
                  </a:lnTo>
                  <a:lnTo>
                    <a:pt x="3116" y="45764"/>
                  </a:lnTo>
                  <a:lnTo>
                    <a:pt x="5583" y="58556"/>
                  </a:lnTo>
                  <a:lnTo>
                    <a:pt x="11440" y="85235"/>
                  </a:lnTo>
                  <a:lnTo>
                    <a:pt x="31633" y="168378"/>
                  </a:lnTo>
                  <a:lnTo>
                    <a:pt x="4207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354285" y="36811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596190" y="3165797"/>
              <a:ext cx="157765" cy="10518"/>
            </a:xfrm>
            <a:custGeom>
              <a:avLst/>
              <a:gdLst/>
              <a:ahLst/>
              <a:cxnLst/>
              <a:rect l="0" t="0" r="0" b="0"/>
              <a:pathLst>
                <a:path w="157765" h="10518">
                  <a:moveTo>
                    <a:pt x="0" y="0"/>
                  </a:moveTo>
                  <a:lnTo>
                    <a:pt x="67612" y="0"/>
                  </a:lnTo>
                  <a:lnTo>
                    <a:pt x="81302" y="1168"/>
                  </a:lnTo>
                  <a:lnTo>
                    <a:pt x="95103" y="3116"/>
                  </a:lnTo>
                  <a:lnTo>
                    <a:pt x="157764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680331" y="3292008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43917" y="6396"/>
                  </a:lnTo>
                  <a:lnTo>
                    <a:pt x="54988" y="4264"/>
                  </a:lnTo>
                  <a:lnTo>
                    <a:pt x="67042" y="2843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5" name="Freeform 174"/>
          <p:cNvSpPr/>
          <p:nvPr/>
        </p:nvSpPr>
        <p:spPr>
          <a:xfrm>
            <a:off x="2061449" y="4259627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2" name="Group 211"/>
          <p:cNvGrpSpPr/>
          <p:nvPr/>
        </p:nvGrpSpPr>
        <p:grpSpPr>
          <a:xfrm>
            <a:off x="2986997" y="2703022"/>
            <a:ext cx="6426255" cy="883480"/>
            <a:chOff x="2986997" y="2703022"/>
            <a:chExt cx="6426255" cy="883480"/>
          </a:xfrm>
        </p:grpSpPr>
        <p:sp>
          <p:nvSpPr>
            <p:cNvPr id="176" name="Freeform 175"/>
            <p:cNvSpPr/>
            <p:nvPr/>
          </p:nvSpPr>
          <p:spPr>
            <a:xfrm>
              <a:off x="4918114" y="2713540"/>
              <a:ext cx="109299" cy="129305"/>
            </a:xfrm>
            <a:custGeom>
              <a:avLst/>
              <a:gdLst/>
              <a:ahLst/>
              <a:cxnLst/>
              <a:rect l="0" t="0" r="0" b="0"/>
              <a:pathLst>
                <a:path w="109299" h="129305">
                  <a:moveTo>
                    <a:pt x="14639" y="0"/>
                  </a:moveTo>
                  <a:lnTo>
                    <a:pt x="14639" y="22334"/>
                  </a:lnTo>
                  <a:lnTo>
                    <a:pt x="13471" y="32418"/>
                  </a:lnTo>
                  <a:lnTo>
                    <a:pt x="11523" y="42647"/>
                  </a:lnTo>
                  <a:lnTo>
                    <a:pt x="9056" y="52973"/>
                  </a:lnTo>
                  <a:lnTo>
                    <a:pt x="6242" y="63362"/>
                  </a:lnTo>
                  <a:lnTo>
                    <a:pt x="0" y="84255"/>
                  </a:lnTo>
                  <a:lnTo>
                    <a:pt x="205" y="93566"/>
                  </a:lnTo>
                  <a:lnTo>
                    <a:pt x="2679" y="102110"/>
                  </a:lnTo>
                  <a:lnTo>
                    <a:pt x="6666" y="110144"/>
                  </a:lnTo>
                  <a:lnTo>
                    <a:pt x="13998" y="116668"/>
                  </a:lnTo>
                  <a:lnTo>
                    <a:pt x="23561" y="122186"/>
                  </a:lnTo>
                  <a:lnTo>
                    <a:pt x="34610" y="127034"/>
                  </a:lnTo>
                  <a:lnTo>
                    <a:pt x="45483" y="129097"/>
                  </a:lnTo>
                  <a:lnTo>
                    <a:pt x="56237" y="129304"/>
                  </a:lnTo>
                  <a:lnTo>
                    <a:pt x="109298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995987" y="2703022"/>
              <a:ext cx="10390" cy="231389"/>
            </a:xfrm>
            <a:custGeom>
              <a:avLst/>
              <a:gdLst/>
              <a:ahLst/>
              <a:cxnLst/>
              <a:rect l="0" t="0" r="0" b="0"/>
              <a:pathLst>
                <a:path w="10390" h="231389">
                  <a:moveTo>
                    <a:pt x="10389" y="0"/>
                  </a:moveTo>
                  <a:lnTo>
                    <a:pt x="4806" y="16750"/>
                  </a:lnTo>
                  <a:lnTo>
                    <a:pt x="3161" y="27528"/>
                  </a:lnTo>
                  <a:lnTo>
                    <a:pt x="2065" y="40556"/>
                  </a:lnTo>
                  <a:lnTo>
                    <a:pt x="1334" y="55084"/>
                  </a:lnTo>
                  <a:lnTo>
                    <a:pt x="521" y="86809"/>
                  </a:lnTo>
                  <a:lnTo>
                    <a:pt x="0" y="149202"/>
                  </a:lnTo>
                  <a:lnTo>
                    <a:pt x="1126" y="163742"/>
                  </a:lnTo>
                  <a:lnTo>
                    <a:pt x="10389" y="2313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5065372" y="2776646"/>
              <a:ext cx="101728" cy="117554"/>
            </a:xfrm>
            <a:custGeom>
              <a:avLst/>
              <a:gdLst/>
              <a:ahLst/>
              <a:cxnLst/>
              <a:rect l="0" t="0" r="0" b="0"/>
              <a:pathLst>
                <a:path w="101728" h="117554">
                  <a:moveTo>
                    <a:pt x="25145" y="10517"/>
                  </a:moveTo>
                  <a:lnTo>
                    <a:pt x="13978" y="27267"/>
                  </a:lnTo>
                  <a:lnTo>
                    <a:pt x="9520" y="35707"/>
                  </a:lnTo>
                  <a:lnTo>
                    <a:pt x="5380" y="44840"/>
                  </a:lnTo>
                  <a:lnTo>
                    <a:pt x="1450" y="54434"/>
                  </a:lnTo>
                  <a:lnTo>
                    <a:pt x="0" y="65505"/>
                  </a:lnTo>
                  <a:lnTo>
                    <a:pt x="201" y="77560"/>
                  </a:lnTo>
                  <a:lnTo>
                    <a:pt x="1504" y="90271"/>
                  </a:lnTo>
                  <a:lnTo>
                    <a:pt x="5878" y="99914"/>
                  </a:lnTo>
                  <a:lnTo>
                    <a:pt x="12301" y="107511"/>
                  </a:lnTo>
                  <a:lnTo>
                    <a:pt x="20088" y="113744"/>
                  </a:lnTo>
                  <a:lnTo>
                    <a:pt x="29954" y="116731"/>
                  </a:lnTo>
                  <a:lnTo>
                    <a:pt x="41206" y="117553"/>
                  </a:lnTo>
                  <a:lnTo>
                    <a:pt x="53382" y="116933"/>
                  </a:lnTo>
                  <a:lnTo>
                    <a:pt x="63836" y="114183"/>
                  </a:lnTo>
                  <a:lnTo>
                    <a:pt x="73143" y="110012"/>
                  </a:lnTo>
                  <a:lnTo>
                    <a:pt x="81685" y="104894"/>
                  </a:lnTo>
                  <a:lnTo>
                    <a:pt x="88548" y="97976"/>
                  </a:lnTo>
                  <a:lnTo>
                    <a:pt x="94292" y="89858"/>
                  </a:lnTo>
                  <a:lnTo>
                    <a:pt x="99290" y="80941"/>
                  </a:lnTo>
                  <a:lnTo>
                    <a:pt x="101454" y="70321"/>
                  </a:lnTo>
                  <a:lnTo>
                    <a:pt x="101727" y="58567"/>
                  </a:lnTo>
                  <a:lnTo>
                    <a:pt x="100741" y="46056"/>
                  </a:lnTo>
                  <a:lnTo>
                    <a:pt x="95409" y="35378"/>
                  </a:lnTo>
                  <a:lnTo>
                    <a:pt x="87180" y="25923"/>
                  </a:lnTo>
                  <a:lnTo>
                    <a:pt x="4618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269316" y="2860786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406045" y="2725953"/>
              <a:ext cx="120571" cy="166387"/>
            </a:xfrm>
            <a:custGeom>
              <a:avLst/>
              <a:gdLst/>
              <a:ahLst/>
              <a:cxnLst/>
              <a:rect l="0" t="0" r="0" b="0"/>
              <a:pathLst>
                <a:path w="120571" h="166387">
                  <a:moveTo>
                    <a:pt x="0" y="19140"/>
                  </a:moveTo>
                  <a:lnTo>
                    <a:pt x="43917" y="4501"/>
                  </a:lnTo>
                  <a:lnTo>
                    <a:pt x="54988" y="2369"/>
                  </a:lnTo>
                  <a:lnTo>
                    <a:pt x="67043" y="947"/>
                  </a:lnTo>
                  <a:lnTo>
                    <a:pt x="79754" y="0"/>
                  </a:lnTo>
                  <a:lnTo>
                    <a:pt x="91734" y="536"/>
                  </a:lnTo>
                  <a:lnTo>
                    <a:pt x="103226" y="2063"/>
                  </a:lnTo>
                  <a:lnTo>
                    <a:pt x="114394" y="4249"/>
                  </a:lnTo>
                  <a:lnTo>
                    <a:pt x="119502" y="9213"/>
                  </a:lnTo>
                  <a:lnTo>
                    <a:pt x="120570" y="16028"/>
                  </a:lnTo>
                  <a:lnTo>
                    <a:pt x="118944" y="24077"/>
                  </a:lnTo>
                  <a:lnTo>
                    <a:pt x="113187" y="30611"/>
                  </a:lnTo>
                  <a:lnTo>
                    <a:pt x="104674" y="36136"/>
                  </a:lnTo>
                  <a:lnTo>
                    <a:pt x="94323" y="40988"/>
                  </a:lnTo>
                  <a:lnTo>
                    <a:pt x="82749" y="45392"/>
                  </a:lnTo>
                  <a:lnTo>
                    <a:pt x="70358" y="49496"/>
                  </a:lnTo>
                  <a:lnTo>
                    <a:pt x="45293" y="57172"/>
                  </a:lnTo>
                  <a:lnTo>
                    <a:pt x="22468" y="64479"/>
                  </a:lnTo>
                  <a:lnTo>
                    <a:pt x="19653" y="66896"/>
                  </a:lnTo>
                  <a:lnTo>
                    <a:pt x="22451" y="68506"/>
                  </a:lnTo>
                  <a:lnTo>
                    <a:pt x="28991" y="69580"/>
                  </a:lnTo>
                  <a:lnTo>
                    <a:pt x="36857" y="71465"/>
                  </a:lnTo>
                  <a:lnTo>
                    <a:pt x="45606" y="73890"/>
                  </a:lnTo>
                  <a:lnTo>
                    <a:pt x="54945" y="76675"/>
                  </a:lnTo>
                  <a:lnTo>
                    <a:pt x="64677" y="80869"/>
                  </a:lnTo>
                  <a:lnTo>
                    <a:pt x="74671" y="86002"/>
                  </a:lnTo>
                  <a:lnTo>
                    <a:pt x="84839" y="91762"/>
                  </a:lnTo>
                  <a:lnTo>
                    <a:pt x="90450" y="100276"/>
                  </a:lnTo>
                  <a:lnTo>
                    <a:pt x="93022" y="110626"/>
                  </a:lnTo>
                  <a:lnTo>
                    <a:pt x="93567" y="122201"/>
                  </a:lnTo>
                  <a:lnTo>
                    <a:pt x="89256" y="132255"/>
                  </a:lnTo>
                  <a:lnTo>
                    <a:pt x="81708" y="141295"/>
                  </a:lnTo>
                  <a:lnTo>
                    <a:pt x="72002" y="149659"/>
                  </a:lnTo>
                  <a:lnTo>
                    <a:pt x="60856" y="155234"/>
                  </a:lnTo>
                  <a:lnTo>
                    <a:pt x="48751" y="158952"/>
                  </a:lnTo>
                  <a:lnTo>
                    <a:pt x="0" y="1663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579454" y="2759703"/>
              <a:ext cx="110567" cy="164190"/>
            </a:xfrm>
            <a:custGeom>
              <a:avLst/>
              <a:gdLst/>
              <a:ahLst/>
              <a:cxnLst/>
              <a:rect l="0" t="0" r="0" b="0"/>
              <a:pathLst>
                <a:path w="110567" h="164190">
                  <a:moveTo>
                    <a:pt x="110566" y="27460"/>
                  </a:moveTo>
                  <a:lnTo>
                    <a:pt x="99400" y="10710"/>
                  </a:lnTo>
                  <a:lnTo>
                    <a:pt x="91436" y="5776"/>
                  </a:lnTo>
                  <a:lnTo>
                    <a:pt x="81452" y="2486"/>
                  </a:lnTo>
                  <a:lnTo>
                    <a:pt x="70122" y="293"/>
                  </a:lnTo>
                  <a:lnTo>
                    <a:pt x="59062" y="0"/>
                  </a:lnTo>
                  <a:lnTo>
                    <a:pt x="48183" y="973"/>
                  </a:lnTo>
                  <a:lnTo>
                    <a:pt x="37425" y="2790"/>
                  </a:lnTo>
                  <a:lnTo>
                    <a:pt x="26746" y="6339"/>
                  </a:lnTo>
                  <a:lnTo>
                    <a:pt x="16122" y="11042"/>
                  </a:lnTo>
                  <a:lnTo>
                    <a:pt x="5533" y="16515"/>
                  </a:lnTo>
                  <a:lnTo>
                    <a:pt x="811" y="22501"/>
                  </a:lnTo>
                  <a:lnTo>
                    <a:pt x="0" y="28828"/>
                  </a:lnTo>
                  <a:lnTo>
                    <a:pt x="1797" y="35384"/>
                  </a:lnTo>
                  <a:lnTo>
                    <a:pt x="6500" y="37417"/>
                  </a:lnTo>
                  <a:lnTo>
                    <a:pt x="13142" y="36435"/>
                  </a:lnTo>
                  <a:lnTo>
                    <a:pt x="21076" y="33444"/>
                  </a:lnTo>
                  <a:lnTo>
                    <a:pt x="29871" y="29112"/>
                  </a:lnTo>
                  <a:lnTo>
                    <a:pt x="39240" y="23887"/>
                  </a:lnTo>
                  <a:lnTo>
                    <a:pt x="48992" y="18066"/>
                  </a:lnTo>
                  <a:lnTo>
                    <a:pt x="56662" y="18860"/>
                  </a:lnTo>
                  <a:lnTo>
                    <a:pt x="62944" y="24064"/>
                  </a:lnTo>
                  <a:lnTo>
                    <a:pt x="68300" y="32208"/>
                  </a:lnTo>
                  <a:lnTo>
                    <a:pt x="70703" y="42312"/>
                  </a:lnTo>
                  <a:lnTo>
                    <a:pt x="71135" y="53722"/>
                  </a:lnTo>
                  <a:lnTo>
                    <a:pt x="70256" y="66003"/>
                  </a:lnTo>
                  <a:lnTo>
                    <a:pt x="68500" y="78865"/>
                  </a:lnTo>
                  <a:lnTo>
                    <a:pt x="66162" y="92114"/>
                  </a:lnTo>
                  <a:lnTo>
                    <a:pt x="63434" y="105622"/>
                  </a:lnTo>
                  <a:lnTo>
                    <a:pt x="60447" y="118132"/>
                  </a:lnTo>
                  <a:lnTo>
                    <a:pt x="57287" y="129979"/>
                  </a:lnTo>
                  <a:lnTo>
                    <a:pt x="47461" y="1641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753126" y="28502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795196" y="2703022"/>
              <a:ext cx="138274" cy="224166"/>
            </a:xfrm>
            <a:custGeom>
              <a:avLst/>
              <a:gdLst/>
              <a:ahLst/>
              <a:cxnLst/>
              <a:rect l="0" t="0" r="0" b="0"/>
              <a:pathLst>
                <a:path w="138274" h="224166">
                  <a:moveTo>
                    <a:pt x="31553" y="0"/>
                  </a:moveTo>
                  <a:lnTo>
                    <a:pt x="59471" y="0"/>
                  </a:lnTo>
                  <a:lnTo>
                    <a:pt x="71200" y="2338"/>
                  </a:lnTo>
                  <a:lnTo>
                    <a:pt x="82526" y="6233"/>
                  </a:lnTo>
                  <a:lnTo>
                    <a:pt x="93582" y="11167"/>
                  </a:lnTo>
                  <a:lnTo>
                    <a:pt x="98615" y="19131"/>
                  </a:lnTo>
                  <a:lnTo>
                    <a:pt x="99633" y="29115"/>
                  </a:lnTo>
                  <a:lnTo>
                    <a:pt x="97975" y="40445"/>
                  </a:lnTo>
                  <a:lnTo>
                    <a:pt x="93364" y="50336"/>
                  </a:lnTo>
                  <a:lnTo>
                    <a:pt x="86784" y="59267"/>
                  </a:lnTo>
                  <a:lnTo>
                    <a:pt x="78891" y="67558"/>
                  </a:lnTo>
                  <a:lnTo>
                    <a:pt x="70123" y="74254"/>
                  </a:lnTo>
                  <a:lnTo>
                    <a:pt x="60773" y="79887"/>
                  </a:lnTo>
                  <a:lnTo>
                    <a:pt x="51033" y="84811"/>
                  </a:lnTo>
                  <a:lnTo>
                    <a:pt x="49214" y="89262"/>
                  </a:lnTo>
                  <a:lnTo>
                    <a:pt x="52676" y="93398"/>
                  </a:lnTo>
                  <a:lnTo>
                    <a:pt x="59659" y="97324"/>
                  </a:lnTo>
                  <a:lnTo>
                    <a:pt x="68988" y="101110"/>
                  </a:lnTo>
                  <a:lnTo>
                    <a:pt x="79882" y="104803"/>
                  </a:lnTo>
                  <a:lnTo>
                    <a:pt x="91819" y="108433"/>
                  </a:lnTo>
                  <a:lnTo>
                    <a:pt x="102114" y="114359"/>
                  </a:lnTo>
                  <a:lnTo>
                    <a:pt x="111316" y="121816"/>
                  </a:lnTo>
                  <a:lnTo>
                    <a:pt x="119787" y="130293"/>
                  </a:lnTo>
                  <a:lnTo>
                    <a:pt x="126603" y="139450"/>
                  </a:lnTo>
                  <a:lnTo>
                    <a:pt x="132316" y="149061"/>
                  </a:lnTo>
                  <a:lnTo>
                    <a:pt x="137293" y="158974"/>
                  </a:lnTo>
                  <a:lnTo>
                    <a:pt x="138273" y="167920"/>
                  </a:lnTo>
                  <a:lnTo>
                    <a:pt x="136590" y="176221"/>
                  </a:lnTo>
                  <a:lnTo>
                    <a:pt x="133131" y="184092"/>
                  </a:lnTo>
                  <a:lnTo>
                    <a:pt x="128487" y="191677"/>
                  </a:lnTo>
                  <a:lnTo>
                    <a:pt x="123054" y="199071"/>
                  </a:lnTo>
                  <a:lnTo>
                    <a:pt x="117095" y="206337"/>
                  </a:lnTo>
                  <a:lnTo>
                    <a:pt x="108447" y="212350"/>
                  </a:lnTo>
                  <a:lnTo>
                    <a:pt x="98008" y="217527"/>
                  </a:lnTo>
                  <a:lnTo>
                    <a:pt x="86374" y="222147"/>
                  </a:lnTo>
                  <a:lnTo>
                    <a:pt x="73943" y="224059"/>
                  </a:lnTo>
                  <a:lnTo>
                    <a:pt x="60982" y="224165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959200" y="2724057"/>
              <a:ext cx="141008" cy="205034"/>
            </a:xfrm>
            <a:custGeom>
              <a:avLst/>
              <a:gdLst/>
              <a:ahLst/>
              <a:cxnLst/>
              <a:rect l="0" t="0" r="0" b="0"/>
              <a:pathLst>
                <a:path w="141008" h="205034">
                  <a:moveTo>
                    <a:pt x="109454" y="10518"/>
                  </a:moveTo>
                  <a:lnTo>
                    <a:pt x="65537" y="25157"/>
                  </a:lnTo>
                  <a:lnTo>
                    <a:pt x="55635" y="29627"/>
                  </a:lnTo>
                  <a:lnTo>
                    <a:pt x="45528" y="34943"/>
                  </a:lnTo>
                  <a:lnTo>
                    <a:pt x="35284" y="40825"/>
                  </a:lnTo>
                  <a:lnTo>
                    <a:pt x="30792" y="48252"/>
                  </a:lnTo>
                  <a:lnTo>
                    <a:pt x="30134" y="56709"/>
                  </a:lnTo>
                  <a:lnTo>
                    <a:pt x="32033" y="65853"/>
                  </a:lnTo>
                  <a:lnTo>
                    <a:pt x="36804" y="75455"/>
                  </a:lnTo>
                  <a:lnTo>
                    <a:pt x="43492" y="85362"/>
                  </a:lnTo>
                  <a:lnTo>
                    <a:pt x="51456" y="95473"/>
                  </a:lnTo>
                  <a:lnTo>
                    <a:pt x="60271" y="105719"/>
                  </a:lnTo>
                  <a:lnTo>
                    <a:pt x="69654" y="116056"/>
                  </a:lnTo>
                  <a:lnTo>
                    <a:pt x="79415" y="126453"/>
                  </a:lnTo>
                  <a:lnTo>
                    <a:pt x="88259" y="136890"/>
                  </a:lnTo>
                  <a:lnTo>
                    <a:pt x="96493" y="147354"/>
                  </a:lnTo>
                  <a:lnTo>
                    <a:pt x="104319" y="157836"/>
                  </a:lnTo>
                  <a:lnTo>
                    <a:pt x="107199" y="168330"/>
                  </a:lnTo>
                  <a:lnTo>
                    <a:pt x="106782" y="178831"/>
                  </a:lnTo>
                  <a:lnTo>
                    <a:pt x="104167" y="189338"/>
                  </a:lnTo>
                  <a:lnTo>
                    <a:pt x="97749" y="196343"/>
                  </a:lnTo>
                  <a:lnTo>
                    <a:pt x="88795" y="201013"/>
                  </a:lnTo>
                  <a:lnTo>
                    <a:pt x="78152" y="204126"/>
                  </a:lnTo>
                  <a:lnTo>
                    <a:pt x="67551" y="205033"/>
                  </a:lnTo>
                  <a:lnTo>
                    <a:pt x="56977" y="204469"/>
                  </a:lnTo>
                  <a:lnTo>
                    <a:pt x="46422" y="202924"/>
                  </a:lnTo>
                  <a:lnTo>
                    <a:pt x="35880" y="200726"/>
                  </a:lnTo>
                  <a:lnTo>
                    <a:pt x="25346" y="198092"/>
                  </a:lnTo>
                  <a:lnTo>
                    <a:pt x="14817" y="195167"/>
                  </a:lnTo>
                  <a:lnTo>
                    <a:pt x="7798" y="188543"/>
                  </a:lnTo>
                  <a:lnTo>
                    <a:pt x="3119" y="179452"/>
                  </a:lnTo>
                  <a:lnTo>
                    <a:pt x="0" y="168717"/>
                  </a:lnTo>
                  <a:lnTo>
                    <a:pt x="2595" y="158054"/>
                  </a:lnTo>
                  <a:lnTo>
                    <a:pt x="8999" y="147440"/>
                  </a:lnTo>
                  <a:lnTo>
                    <a:pt x="17943" y="136858"/>
                  </a:lnTo>
                  <a:lnTo>
                    <a:pt x="29749" y="126298"/>
                  </a:lnTo>
                  <a:lnTo>
                    <a:pt x="43462" y="115751"/>
                  </a:lnTo>
                  <a:lnTo>
                    <a:pt x="73112" y="94684"/>
                  </a:lnTo>
                  <a:lnTo>
                    <a:pt x="101872" y="73635"/>
                  </a:lnTo>
                  <a:lnTo>
                    <a:pt x="113748" y="64282"/>
                  </a:lnTo>
                  <a:lnTo>
                    <a:pt x="124003" y="55710"/>
                  </a:lnTo>
                  <a:lnTo>
                    <a:pt x="133176" y="47658"/>
                  </a:lnTo>
                  <a:lnTo>
                    <a:pt x="138124" y="38784"/>
                  </a:lnTo>
                  <a:lnTo>
                    <a:pt x="140254" y="29362"/>
                  </a:lnTo>
                  <a:lnTo>
                    <a:pt x="14100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152794" y="283975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226418" y="2725520"/>
              <a:ext cx="147217" cy="176090"/>
            </a:xfrm>
            <a:custGeom>
              <a:avLst/>
              <a:gdLst/>
              <a:ahLst/>
              <a:cxnLst/>
              <a:rect l="0" t="0" r="0" b="0"/>
              <a:pathLst>
                <a:path w="147217" h="176090">
                  <a:moveTo>
                    <a:pt x="21035" y="9055"/>
                  </a:moveTo>
                  <a:lnTo>
                    <a:pt x="37785" y="3472"/>
                  </a:lnTo>
                  <a:lnTo>
                    <a:pt x="47394" y="1827"/>
                  </a:lnTo>
                  <a:lnTo>
                    <a:pt x="58474" y="731"/>
                  </a:lnTo>
                  <a:lnTo>
                    <a:pt x="70535" y="0"/>
                  </a:lnTo>
                  <a:lnTo>
                    <a:pt x="82082" y="1849"/>
                  </a:lnTo>
                  <a:lnTo>
                    <a:pt x="93286" y="5420"/>
                  </a:lnTo>
                  <a:lnTo>
                    <a:pt x="104261" y="10138"/>
                  </a:lnTo>
                  <a:lnTo>
                    <a:pt x="109241" y="16788"/>
                  </a:lnTo>
                  <a:lnTo>
                    <a:pt x="110223" y="24728"/>
                  </a:lnTo>
                  <a:lnTo>
                    <a:pt x="108541" y="33527"/>
                  </a:lnTo>
                  <a:lnTo>
                    <a:pt x="103913" y="40562"/>
                  </a:lnTo>
                  <a:lnTo>
                    <a:pt x="97322" y="46420"/>
                  </a:lnTo>
                  <a:lnTo>
                    <a:pt x="89422" y="51495"/>
                  </a:lnTo>
                  <a:lnTo>
                    <a:pt x="80650" y="56046"/>
                  </a:lnTo>
                  <a:lnTo>
                    <a:pt x="71296" y="60249"/>
                  </a:lnTo>
                  <a:lnTo>
                    <a:pt x="61554" y="64219"/>
                  </a:lnTo>
                  <a:lnTo>
                    <a:pt x="58565" y="68035"/>
                  </a:lnTo>
                  <a:lnTo>
                    <a:pt x="60079" y="71748"/>
                  </a:lnTo>
                  <a:lnTo>
                    <a:pt x="64593" y="75391"/>
                  </a:lnTo>
                  <a:lnTo>
                    <a:pt x="71109" y="78989"/>
                  </a:lnTo>
                  <a:lnTo>
                    <a:pt x="78959" y="82556"/>
                  </a:lnTo>
                  <a:lnTo>
                    <a:pt x="87698" y="86102"/>
                  </a:lnTo>
                  <a:lnTo>
                    <a:pt x="98198" y="90804"/>
                  </a:lnTo>
                  <a:lnTo>
                    <a:pt x="122331" y="102261"/>
                  </a:lnTo>
                  <a:lnTo>
                    <a:pt x="131805" y="109757"/>
                  </a:lnTo>
                  <a:lnTo>
                    <a:pt x="139289" y="118260"/>
                  </a:lnTo>
                  <a:lnTo>
                    <a:pt x="145447" y="127435"/>
                  </a:lnTo>
                  <a:lnTo>
                    <a:pt x="147216" y="135888"/>
                  </a:lnTo>
                  <a:lnTo>
                    <a:pt x="146057" y="143861"/>
                  </a:lnTo>
                  <a:lnTo>
                    <a:pt x="142948" y="151514"/>
                  </a:lnTo>
                  <a:lnTo>
                    <a:pt x="137369" y="157784"/>
                  </a:lnTo>
                  <a:lnTo>
                    <a:pt x="130144" y="163133"/>
                  </a:lnTo>
                  <a:lnTo>
                    <a:pt x="121821" y="167867"/>
                  </a:lnTo>
                  <a:lnTo>
                    <a:pt x="111598" y="171024"/>
                  </a:lnTo>
                  <a:lnTo>
                    <a:pt x="100109" y="173128"/>
                  </a:lnTo>
                  <a:lnTo>
                    <a:pt x="87774" y="174531"/>
                  </a:lnTo>
                  <a:lnTo>
                    <a:pt x="74877" y="175466"/>
                  </a:lnTo>
                  <a:lnTo>
                    <a:pt x="61604" y="176089"/>
                  </a:lnTo>
                  <a:lnTo>
                    <a:pt x="0" y="16681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415735" y="2734575"/>
              <a:ext cx="133824" cy="199836"/>
            </a:xfrm>
            <a:custGeom>
              <a:avLst/>
              <a:gdLst/>
              <a:ahLst/>
              <a:cxnLst/>
              <a:rect l="0" t="0" r="0" b="0"/>
              <a:pathLst>
                <a:path w="133824" h="199836">
                  <a:moveTo>
                    <a:pt x="0" y="0"/>
                  </a:moveTo>
                  <a:lnTo>
                    <a:pt x="67611" y="0"/>
                  </a:lnTo>
                  <a:lnTo>
                    <a:pt x="80132" y="1169"/>
                  </a:lnTo>
                  <a:lnTo>
                    <a:pt x="91986" y="3117"/>
                  </a:lnTo>
                  <a:lnTo>
                    <a:pt x="103394" y="5584"/>
                  </a:lnTo>
                  <a:lnTo>
                    <a:pt x="113337" y="9566"/>
                  </a:lnTo>
                  <a:lnTo>
                    <a:pt x="122303" y="14557"/>
                  </a:lnTo>
                  <a:lnTo>
                    <a:pt x="130617" y="20223"/>
                  </a:lnTo>
                  <a:lnTo>
                    <a:pt x="133823" y="27505"/>
                  </a:lnTo>
                  <a:lnTo>
                    <a:pt x="133623" y="35866"/>
                  </a:lnTo>
                  <a:lnTo>
                    <a:pt x="131152" y="44946"/>
                  </a:lnTo>
                  <a:lnTo>
                    <a:pt x="127167" y="53336"/>
                  </a:lnTo>
                  <a:lnTo>
                    <a:pt x="122175" y="61267"/>
                  </a:lnTo>
                  <a:lnTo>
                    <a:pt x="116508" y="68892"/>
                  </a:lnTo>
                  <a:lnTo>
                    <a:pt x="110393" y="76312"/>
                  </a:lnTo>
                  <a:lnTo>
                    <a:pt x="103980" y="83596"/>
                  </a:lnTo>
                  <a:lnTo>
                    <a:pt x="97366" y="90789"/>
                  </a:lnTo>
                  <a:lnTo>
                    <a:pt x="90620" y="99091"/>
                  </a:lnTo>
                  <a:lnTo>
                    <a:pt x="83786" y="108131"/>
                  </a:lnTo>
                  <a:lnTo>
                    <a:pt x="76892" y="117664"/>
                  </a:lnTo>
                  <a:lnTo>
                    <a:pt x="69959" y="128693"/>
                  </a:lnTo>
                  <a:lnTo>
                    <a:pt x="63000" y="140721"/>
                  </a:lnTo>
                  <a:lnTo>
                    <a:pt x="42070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426252" y="2829234"/>
              <a:ext cx="147247" cy="21036"/>
            </a:xfrm>
            <a:custGeom>
              <a:avLst/>
              <a:gdLst/>
              <a:ahLst/>
              <a:cxnLst/>
              <a:rect l="0" t="0" r="0" b="0"/>
              <a:pathLst>
                <a:path w="147247" h="21036">
                  <a:moveTo>
                    <a:pt x="0" y="21035"/>
                  </a:moveTo>
                  <a:lnTo>
                    <a:pt x="22334" y="15451"/>
                  </a:lnTo>
                  <a:lnTo>
                    <a:pt x="34756" y="13807"/>
                  </a:lnTo>
                  <a:lnTo>
                    <a:pt x="48880" y="12710"/>
                  </a:lnTo>
                  <a:lnTo>
                    <a:pt x="64140" y="11979"/>
                  </a:lnTo>
                  <a:lnTo>
                    <a:pt x="78987" y="10323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605051" y="28607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668157" y="2737499"/>
              <a:ext cx="131259" cy="203319"/>
            </a:xfrm>
            <a:custGeom>
              <a:avLst/>
              <a:gdLst/>
              <a:ahLst/>
              <a:cxnLst/>
              <a:rect l="0" t="0" r="0" b="0"/>
              <a:pathLst>
                <a:path w="131259" h="203319">
                  <a:moveTo>
                    <a:pt x="42070" y="18111"/>
                  </a:moveTo>
                  <a:lnTo>
                    <a:pt x="58820" y="6945"/>
                  </a:lnTo>
                  <a:lnTo>
                    <a:pt x="68429" y="3655"/>
                  </a:lnTo>
                  <a:lnTo>
                    <a:pt x="79509" y="1462"/>
                  </a:lnTo>
                  <a:lnTo>
                    <a:pt x="91571" y="0"/>
                  </a:lnTo>
                  <a:lnTo>
                    <a:pt x="103118" y="194"/>
                  </a:lnTo>
                  <a:lnTo>
                    <a:pt x="114322" y="1492"/>
                  </a:lnTo>
                  <a:lnTo>
                    <a:pt x="125296" y="3526"/>
                  </a:lnTo>
                  <a:lnTo>
                    <a:pt x="130276" y="8388"/>
                  </a:lnTo>
                  <a:lnTo>
                    <a:pt x="131258" y="15135"/>
                  </a:lnTo>
                  <a:lnTo>
                    <a:pt x="129576" y="23139"/>
                  </a:lnTo>
                  <a:lnTo>
                    <a:pt x="124949" y="29643"/>
                  </a:lnTo>
                  <a:lnTo>
                    <a:pt x="118358" y="35148"/>
                  </a:lnTo>
                  <a:lnTo>
                    <a:pt x="110458" y="39987"/>
                  </a:lnTo>
                  <a:lnTo>
                    <a:pt x="100517" y="43213"/>
                  </a:lnTo>
                  <a:lnTo>
                    <a:pt x="89215" y="45363"/>
                  </a:lnTo>
                  <a:lnTo>
                    <a:pt x="77006" y="46797"/>
                  </a:lnTo>
                  <a:lnTo>
                    <a:pt x="71204" y="51258"/>
                  </a:lnTo>
                  <a:lnTo>
                    <a:pt x="69673" y="57739"/>
                  </a:lnTo>
                  <a:lnTo>
                    <a:pt x="70989" y="65565"/>
                  </a:lnTo>
                  <a:lnTo>
                    <a:pt x="75374" y="73119"/>
                  </a:lnTo>
                  <a:lnTo>
                    <a:pt x="81802" y="80493"/>
                  </a:lnTo>
                  <a:lnTo>
                    <a:pt x="97125" y="94919"/>
                  </a:lnTo>
                  <a:lnTo>
                    <a:pt x="111726" y="109121"/>
                  </a:lnTo>
                  <a:lnTo>
                    <a:pt x="117723" y="118517"/>
                  </a:lnTo>
                  <a:lnTo>
                    <a:pt x="122890" y="129457"/>
                  </a:lnTo>
                  <a:lnTo>
                    <a:pt x="127503" y="141423"/>
                  </a:lnTo>
                  <a:lnTo>
                    <a:pt x="128241" y="151739"/>
                  </a:lnTo>
                  <a:lnTo>
                    <a:pt x="126395" y="160953"/>
                  </a:lnTo>
                  <a:lnTo>
                    <a:pt x="122828" y="169433"/>
                  </a:lnTo>
                  <a:lnTo>
                    <a:pt x="115776" y="177424"/>
                  </a:lnTo>
                  <a:lnTo>
                    <a:pt x="106400" y="185088"/>
                  </a:lnTo>
                  <a:lnTo>
                    <a:pt x="95474" y="192535"/>
                  </a:lnTo>
                  <a:lnTo>
                    <a:pt x="83516" y="197499"/>
                  </a:lnTo>
                  <a:lnTo>
                    <a:pt x="70870" y="200809"/>
                  </a:lnTo>
                  <a:lnTo>
                    <a:pt x="57764" y="203015"/>
                  </a:lnTo>
                  <a:lnTo>
                    <a:pt x="45521" y="203318"/>
                  </a:lnTo>
                  <a:lnTo>
                    <a:pt x="33854" y="202350"/>
                  </a:lnTo>
                  <a:lnTo>
                    <a:pt x="0" y="1969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832906" y="2766128"/>
              <a:ext cx="125960" cy="172532"/>
            </a:xfrm>
            <a:custGeom>
              <a:avLst/>
              <a:gdLst/>
              <a:ahLst/>
              <a:cxnLst/>
              <a:rect l="0" t="0" r="0" b="0"/>
              <a:pathLst>
                <a:path w="125960" h="172532">
                  <a:moveTo>
                    <a:pt x="45603" y="0"/>
                  </a:moveTo>
                  <a:lnTo>
                    <a:pt x="16325" y="58556"/>
                  </a:lnTo>
                  <a:lnTo>
                    <a:pt x="10892" y="70590"/>
                  </a:lnTo>
                  <a:lnTo>
                    <a:pt x="6102" y="82119"/>
                  </a:lnTo>
                  <a:lnTo>
                    <a:pt x="1740" y="93310"/>
                  </a:lnTo>
                  <a:lnTo>
                    <a:pt x="0" y="104277"/>
                  </a:lnTo>
                  <a:lnTo>
                    <a:pt x="9" y="115094"/>
                  </a:lnTo>
                  <a:lnTo>
                    <a:pt x="1183" y="125812"/>
                  </a:lnTo>
                  <a:lnTo>
                    <a:pt x="4304" y="136463"/>
                  </a:lnTo>
                  <a:lnTo>
                    <a:pt x="8721" y="147069"/>
                  </a:lnTo>
                  <a:lnTo>
                    <a:pt x="14003" y="157646"/>
                  </a:lnTo>
                  <a:lnTo>
                    <a:pt x="23368" y="164697"/>
                  </a:lnTo>
                  <a:lnTo>
                    <a:pt x="35454" y="169397"/>
                  </a:lnTo>
                  <a:lnTo>
                    <a:pt x="49355" y="172531"/>
                  </a:lnTo>
                  <a:lnTo>
                    <a:pt x="63297" y="172283"/>
                  </a:lnTo>
                  <a:lnTo>
                    <a:pt x="77266" y="169781"/>
                  </a:lnTo>
                  <a:lnTo>
                    <a:pt x="91252" y="165775"/>
                  </a:lnTo>
                  <a:lnTo>
                    <a:pt x="102914" y="160767"/>
                  </a:lnTo>
                  <a:lnTo>
                    <a:pt x="113026" y="155092"/>
                  </a:lnTo>
                  <a:lnTo>
                    <a:pt x="122105" y="148971"/>
                  </a:lnTo>
                  <a:lnTo>
                    <a:pt x="125820" y="142553"/>
                  </a:lnTo>
                  <a:lnTo>
                    <a:pt x="125959" y="135937"/>
                  </a:lnTo>
                  <a:lnTo>
                    <a:pt x="123715" y="129189"/>
                  </a:lnTo>
                  <a:lnTo>
                    <a:pt x="118713" y="123522"/>
                  </a:lnTo>
                  <a:lnTo>
                    <a:pt x="111872" y="118575"/>
                  </a:lnTo>
                  <a:lnTo>
                    <a:pt x="103806" y="114109"/>
                  </a:lnTo>
                  <a:lnTo>
                    <a:pt x="94923" y="112300"/>
                  </a:lnTo>
                  <a:lnTo>
                    <a:pt x="85494" y="112262"/>
                  </a:lnTo>
                  <a:lnTo>
                    <a:pt x="75703" y="113406"/>
                  </a:lnTo>
                  <a:lnTo>
                    <a:pt x="66838" y="116506"/>
                  </a:lnTo>
                  <a:lnTo>
                    <a:pt x="58591" y="120910"/>
                  </a:lnTo>
                  <a:lnTo>
                    <a:pt x="24568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015238" y="2871304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10517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088861" y="2746555"/>
              <a:ext cx="136340" cy="181331"/>
            </a:xfrm>
            <a:custGeom>
              <a:avLst/>
              <a:gdLst/>
              <a:ahLst/>
              <a:cxnLst/>
              <a:rect l="0" t="0" r="0" b="0"/>
              <a:pathLst>
                <a:path w="136340" h="181331">
                  <a:moveTo>
                    <a:pt x="10518" y="9055"/>
                  </a:moveTo>
                  <a:lnTo>
                    <a:pt x="27268" y="3472"/>
                  </a:lnTo>
                  <a:lnTo>
                    <a:pt x="38045" y="1827"/>
                  </a:lnTo>
                  <a:lnTo>
                    <a:pt x="51072" y="731"/>
                  </a:lnTo>
                  <a:lnTo>
                    <a:pt x="65601" y="0"/>
                  </a:lnTo>
                  <a:lnTo>
                    <a:pt x="78792" y="681"/>
                  </a:lnTo>
                  <a:lnTo>
                    <a:pt x="91093" y="2304"/>
                  </a:lnTo>
                  <a:lnTo>
                    <a:pt x="102800" y="4554"/>
                  </a:lnTo>
                  <a:lnTo>
                    <a:pt x="109435" y="10729"/>
                  </a:lnTo>
                  <a:lnTo>
                    <a:pt x="112690" y="19520"/>
                  </a:lnTo>
                  <a:lnTo>
                    <a:pt x="113691" y="30055"/>
                  </a:lnTo>
                  <a:lnTo>
                    <a:pt x="110853" y="39416"/>
                  </a:lnTo>
                  <a:lnTo>
                    <a:pt x="105454" y="47994"/>
                  </a:lnTo>
                  <a:lnTo>
                    <a:pt x="98349" y="56049"/>
                  </a:lnTo>
                  <a:lnTo>
                    <a:pt x="90107" y="62589"/>
                  </a:lnTo>
                  <a:lnTo>
                    <a:pt x="81107" y="68116"/>
                  </a:lnTo>
                  <a:lnTo>
                    <a:pt x="71601" y="72970"/>
                  </a:lnTo>
                  <a:lnTo>
                    <a:pt x="61757" y="77375"/>
                  </a:lnTo>
                  <a:lnTo>
                    <a:pt x="51689" y="81480"/>
                  </a:lnTo>
                  <a:lnTo>
                    <a:pt x="41471" y="85386"/>
                  </a:lnTo>
                  <a:lnTo>
                    <a:pt x="40502" y="87989"/>
                  </a:lnTo>
                  <a:lnTo>
                    <a:pt x="45699" y="89725"/>
                  </a:lnTo>
                  <a:lnTo>
                    <a:pt x="55007" y="90882"/>
                  </a:lnTo>
                  <a:lnTo>
                    <a:pt x="64718" y="93990"/>
                  </a:lnTo>
                  <a:lnTo>
                    <a:pt x="74698" y="98400"/>
                  </a:lnTo>
                  <a:lnTo>
                    <a:pt x="84858" y="103677"/>
                  </a:lnTo>
                  <a:lnTo>
                    <a:pt x="95136" y="109533"/>
                  </a:lnTo>
                  <a:lnTo>
                    <a:pt x="105495" y="115773"/>
                  </a:lnTo>
                  <a:lnTo>
                    <a:pt x="115906" y="122271"/>
                  </a:lnTo>
                  <a:lnTo>
                    <a:pt x="124016" y="130109"/>
                  </a:lnTo>
                  <a:lnTo>
                    <a:pt x="130591" y="138840"/>
                  </a:lnTo>
                  <a:lnTo>
                    <a:pt x="136143" y="148166"/>
                  </a:lnTo>
                  <a:lnTo>
                    <a:pt x="136339" y="155553"/>
                  </a:lnTo>
                  <a:lnTo>
                    <a:pt x="132963" y="161646"/>
                  </a:lnTo>
                  <a:lnTo>
                    <a:pt x="127206" y="166876"/>
                  </a:lnTo>
                  <a:lnTo>
                    <a:pt x="117526" y="171532"/>
                  </a:lnTo>
                  <a:lnTo>
                    <a:pt x="105228" y="175804"/>
                  </a:lnTo>
                  <a:lnTo>
                    <a:pt x="91187" y="179821"/>
                  </a:lnTo>
                  <a:lnTo>
                    <a:pt x="77152" y="181330"/>
                  </a:lnTo>
                  <a:lnTo>
                    <a:pt x="63121" y="181168"/>
                  </a:lnTo>
                  <a:lnTo>
                    <a:pt x="0" y="17733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243610" y="2797681"/>
              <a:ext cx="77104" cy="137895"/>
            </a:xfrm>
            <a:custGeom>
              <a:avLst/>
              <a:gdLst/>
              <a:ahLst/>
              <a:cxnLst/>
              <a:rect l="0" t="0" r="0" b="0"/>
              <a:pathLst>
                <a:path w="77104" h="137895">
                  <a:moveTo>
                    <a:pt x="13533" y="0"/>
                  </a:moveTo>
                  <a:lnTo>
                    <a:pt x="2366" y="11166"/>
                  </a:lnTo>
                  <a:lnTo>
                    <a:pt x="245" y="17962"/>
                  </a:lnTo>
                  <a:lnTo>
                    <a:pt x="0" y="25998"/>
                  </a:lnTo>
                  <a:lnTo>
                    <a:pt x="1005" y="34861"/>
                  </a:lnTo>
                  <a:lnTo>
                    <a:pt x="5180" y="41939"/>
                  </a:lnTo>
                  <a:lnTo>
                    <a:pt x="11471" y="47826"/>
                  </a:lnTo>
                  <a:lnTo>
                    <a:pt x="46755" y="71254"/>
                  </a:lnTo>
                  <a:lnTo>
                    <a:pt x="55548" y="77887"/>
                  </a:lnTo>
                  <a:lnTo>
                    <a:pt x="63747" y="84646"/>
                  </a:lnTo>
                  <a:lnTo>
                    <a:pt x="71549" y="91489"/>
                  </a:lnTo>
                  <a:lnTo>
                    <a:pt x="75583" y="99557"/>
                  </a:lnTo>
                  <a:lnTo>
                    <a:pt x="77103" y="108442"/>
                  </a:lnTo>
                  <a:lnTo>
                    <a:pt x="76948" y="117871"/>
                  </a:lnTo>
                  <a:lnTo>
                    <a:pt x="73339" y="125325"/>
                  </a:lnTo>
                  <a:lnTo>
                    <a:pt x="67426" y="131463"/>
                  </a:lnTo>
                  <a:lnTo>
                    <a:pt x="59979" y="136724"/>
                  </a:lnTo>
                  <a:lnTo>
                    <a:pt x="51509" y="137894"/>
                  </a:lnTo>
                  <a:lnTo>
                    <a:pt x="42356" y="136337"/>
                  </a:lnTo>
                  <a:lnTo>
                    <a:pt x="3015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236107" y="2776646"/>
              <a:ext cx="136730" cy="31553"/>
            </a:xfrm>
            <a:custGeom>
              <a:avLst/>
              <a:gdLst/>
              <a:ahLst/>
              <a:cxnLst/>
              <a:rect l="0" t="0" r="0" b="0"/>
              <a:pathLst>
                <a:path w="136730" h="31553">
                  <a:moveTo>
                    <a:pt x="0" y="31552"/>
                  </a:moveTo>
                  <a:lnTo>
                    <a:pt x="22334" y="20385"/>
                  </a:lnTo>
                  <a:lnTo>
                    <a:pt x="33588" y="17096"/>
                  </a:lnTo>
                  <a:lnTo>
                    <a:pt x="45764" y="14903"/>
                  </a:lnTo>
                  <a:lnTo>
                    <a:pt x="58557" y="13441"/>
                  </a:lnTo>
                  <a:lnTo>
                    <a:pt x="72928" y="11298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446459" y="28502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509565" y="2767590"/>
              <a:ext cx="182574" cy="233530"/>
            </a:xfrm>
            <a:custGeom>
              <a:avLst/>
              <a:gdLst/>
              <a:ahLst/>
              <a:cxnLst/>
              <a:rect l="0" t="0" r="0" b="0"/>
              <a:pathLst>
                <a:path w="182574" h="233530">
                  <a:moveTo>
                    <a:pt x="0" y="9056"/>
                  </a:moveTo>
                  <a:lnTo>
                    <a:pt x="16750" y="3472"/>
                  </a:lnTo>
                  <a:lnTo>
                    <a:pt x="26359" y="1827"/>
                  </a:lnTo>
                  <a:lnTo>
                    <a:pt x="37439" y="731"/>
                  </a:lnTo>
                  <a:lnTo>
                    <a:pt x="49500" y="0"/>
                  </a:lnTo>
                  <a:lnTo>
                    <a:pt x="59879" y="1850"/>
                  </a:lnTo>
                  <a:lnTo>
                    <a:pt x="69135" y="5420"/>
                  </a:lnTo>
                  <a:lnTo>
                    <a:pt x="77643" y="10138"/>
                  </a:lnTo>
                  <a:lnTo>
                    <a:pt x="82146" y="17957"/>
                  </a:lnTo>
                  <a:lnTo>
                    <a:pt x="83980" y="27845"/>
                  </a:lnTo>
                  <a:lnTo>
                    <a:pt x="84033" y="39111"/>
                  </a:lnTo>
                  <a:lnTo>
                    <a:pt x="81732" y="48959"/>
                  </a:lnTo>
                  <a:lnTo>
                    <a:pt x="77861" y="57862"/>
                  </a:lnTo>
                  <a:lnTo>
                    <a:pt x="72942" y="66134"/>
                  </a:lnTo>
                  <a:lnTo>
                    <a:pt x="66157" y="72818"/>
                  </a:lnTo>
                  <a:lnTo>
                    <a:pt x="58128" y="78442"/>
                  </a:lnTo>
                  <a:lnTo>
                    <a:pt x="49270" y="83360"/>
                  </a:lnTo>
                  <a:lnTo>
                    <a:pt x="48038" y="87807"/>
                  </a:lnTo>
                  <a:lnTo>
                    <a:pt x="51892" y="91941"/>
                  </a:lnTo>
                  <a:lnTo>
                    <a:pt x="59135" y="95865"/>
                  </a:lnTo>
                  <a:lnTo>
                    <a:pt x="104348" y="118957"/>
                  </a:lnTo>
                  <a:lnTo>
                    <a:pt x="130908" y="132303"/>
                  </a:lnTo>
                  <a:lnTo>
                    <a:pt x="143365" y="140303"/>
                  </a:lnTo>
                  <a:lnTo>
                    <a:pt x="155177" y="149142"/>
                  </a:lnTo>
                  <a:lnTo>
                    <a:pt x="166557" y="158540"/>
                  </a:lnTo>
                  <a:lnTo>
                    <a:pt x="174143" y="169480"/>
                  </a:lnTo>
                  <a:lnTo>
                    <a:pt x="179201" y="181448"/>
                  </a:lnTo>
                  <a:lnTo>
                    <a:pt x="182573" y="194101"/>
                  </a:lnTo>
                  <a:lnTo>
                    <a:pt x="181315" y="203705"/>
                  </a:lnTo>
                  <a:lnTo>
                    <a:pt x="176970" y="211277"/>
                  </a:lnTo>
                  <a:lnTo>
                    <a:pt x="170568" y="217493"/>
                  </a:lnTo>
                  <a:lnTo>
                    <a:pt x="161625" y="222805"/>
                  </a:lnTo>
                  <a:lnTo>
                    <a:pt x="150989" y="227516"/>
                  </a:lnTo>
                  <a:lnTo>
                    <a:pt x="139224" y="231825"/>
                  </a:lnTo>
                  <a:lnTo>
                    <a:pt x="127875" y="233529"/>
                  </a:lnTo>
                  <a:lnTo>
                    <a:pt x="116802" y="233496"/>
                  </a:lnTo>
                  <a:lnTo>
                    <a:pt x="105915" y="232306"/>
                  </a:lnTo>
                  <a:lnTo>
                    <a:pt x="95151" y="230344"/>
                  </a:lnTo>
                  <a:lnTo>
                    <a:pt x="84469" y="227867"/>
                  </a:lnTo>
                  <a:lnTo>
                    <a:pt x="42070" y="20889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698255" y="2818716"/>
              <a:ext cx="147874" cy="76977"/>
            </a:xfrm>
            <a:custGeom>
              <a:avLst/>
              <a:gdLst/>
              <a:ahLst/>
              <a:cxnLst/>
              <a:rect l="0" t="0" r="0" b="0"/>
              <a:pathLst>
                <a:path w="147874" h="76977">
                  <a:moveTo>
                    <a:pt x="21662" y="0"/>
                  </a:moveTo>
                  <a:lnTo>
                    <a:pt x="16078" y="16750"/>
                  </a:lnTo>
                  <a:lnTo>
                    <a:pt x="12096" y="24022"/>
                  </a:lnTo>
                  <a:lnTo>
                    <a:pt x="7105" y="31206"/>
                  </a:lnTo>
                  <a:lnTo>
                    <a:pt x="1440" y="38334"/>
                  </a:lnTo>
                  <a:lnTo>
                    <a:pt x="0" y="45422"/>
                  </a:lnTo>
                  <a:lnTo>
                    <a:pt x="1378" y="52485"/>
                  </a:lnTo>
                  <a:lnTo>
                    <a:pt x="4633" y="59531"/>
                  </a:lnTo>
                  <a:lnTo>
                    <a:pt x="11479" y="65397"/>
                  </a:lnTo>
                  <a:lnTo>
                    <a:pt x="20716" y="70476"/>
                  </a:lnTo>
                  <a:lnTo>
                    <a:pt x="31549" y="75031"/>
                  </a:lnTo>
                  <a:lnTo>
                    <a:pt x="42277" y="76899"/>
                  </a:lnTo>
                  <a:lnTo>
                    <a:pt x="52934" y="76976"/>
                  </a:lnTo>
                  <a:lnTo>
                    <a:pt x="63545" y="75858"/>
                  </a:lnTo>
                  <a:lnTo>
                    <a:pt x="75294" y="73944"/>
                  </a:lnTo>
                  <a:lnTo>
                    <a:pt x="87800" y="71500"/>
                  </a:lnTo>
                  <a:lnTo>
                    <a:pt x="147873" y="631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7797998" y="2818716"/>
              <a:ext cx="16578" cy="157765"/>
            </a:xfrm>
            <a:custGeom>
              <a:avLst/>
              <a:gdLst/>
              <a:ahLst/>
              <a:cxnLst/>
              <a:rect l="0" t="0" r="0" b="0"/>
              <a:pathLst>
                <a:path w="16578" h="157765">
                  <a:moveTo>
                    <a:pt x="6059" y="0"/>
                  </a:moveTo>
                  <a:lnTo>
                    <a:pt x="476" y="16750"/>
                  </a:lnTo>
                  <a:lnTo>
                    <a:pt x="0" y="25190"/>
                  </a:lnTo>
                  <a:lnTo>
                    <a:pt x="851" y="34323"/>
                  </a:lnTo>
                  <a:lnTo>
                    <a:pt x="2587" y="43917"/>
                  </a:lnTo>
                  <a:lnTo>
                    <a:pt x="4913" y="53819"/>
                  </a:lnTo>
                  <a:lnTo>
                    <a:pt x="7632" y="63926"/>
                  </a:lnTo>
                  <a:lnTo>
                    <a:pt x="10614" y="74170"/>
                  </a:lnTo>
                  <a:lnTo>
                    <a:pt x="12601" y="85674"/>
                  </a:lnTo>
                  <a:lnTo>
                    <a:pt x="13926" y="98018"/>
                  </a:lnTo>
                  <a:lnTo>
                    <a:pt x="16577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919751" y="2976480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0" y="0"/>
                  </a:moveTo>
                  <a:lnTo>
                    <a:pt x="2103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8035445" y="2841213"/>
              <a:ext cx="144750" cy="187138"/>
            </a:xfrm>
            <a:custGeom>
              <a:avLst/>
              <a:gdLst/>
              <a:ahLst/>
              <a:cxnLst/>
              <a:rect l="0" t="0" r="0" b="0"/>
              <a:pathLst>
                <a:path w="144750" h="187138">
                  <a:moveTo>
                    <a:pt x="0" y="9056"/>
                  </a:moveTo>
                  <a:lnTo>
                    <a:pt x="22333" y="3472"/>
                  </a:lnTo>
                  <a:lnTo>
                    <a:pt x="34756" y="1828"/>
                  </a:lnTo>
                  <a:lnTo>
                    <a:pt x="48880" y="731"/>
                  </a:lnTo>
                  <a:lnTo>
                    <a:pt x="64139" y="0"/>
                  </a:lnTo>
                  <a:lnTo>
                    <a:pt x="77818" y="681"/>
                  </a:lnTo>
                  <a:lnTo>
                    <a:pt x="90443" y="2304"/>
                  </a:lnTo>
                  <a:lnTo>
                    <a:pt x="102366" y="4555"/>
                  </a:lnTo>
                  <a:lnTo>
                    <a:pt x="111482" y="9561"/>
                  </a:lnTo>
                  <a:lnTo>
                    <a:pt x="118729" y="16404"/>
                  </a:lnTo>
                  <a:lnTo>
                    <a:pt x="124729" y="24472"/>
                  </a:lnTo>
                  <a:lnTo>
                    <a:pt x="124054" y="32188"/>
                  </a:lnTo>
                  <a:lnTo>
                    <a:pt x="118930" y="39670"/>
                  </a:lnTo>
                  <a:lnTo>
                    <a:pt x="110839" y="46994"/>
                  </a:lnTo>
                  <a:lnTo>
                    <a:pt x="99603" y="53046"/>
                  </a:lnTo>
                  <a:lnTo>
                    <a:pt x="86268" y="58249"/>
                  </a:lnTo>
                  <a:lnTo>
                    <a:pt x="71536" y="62887"/>
                  </a:lnTo>
                  <a:lnTo>
                    <a:pt x="64051" y="68315"/>
                  </a:lnTo>
                  <a:lnTo>
                    <a:pt x="61398" y="74272"/>
                  </a:lnTo>
                  <a:lnTo>
                    <a:pt x="61967" y="80580"/>
                  </a:lnTo>
                  <a:lnTo>
                    <a:pt x="67021" y="88291"/>
                  </a:lnTo>
                  <a:lnTo>
                    <a:pt x="75064" y="96938"/>
                  </a:lnTo>
                  <a:lnTo>
                    <a:pt x="85101" y="106209"/>
                  </a:lnTo>
                  <a:lnTo>
                    <a:pt x="95299" y="114726"/>
                  </a:lnTo>
                  <a:lnTo>
                    <a:pt x="105603" y="122742"/>
                  </a:lnTo>
                  <a:lnTo>
                    <a:pt x="115978" y="130423"/>
                  </a:lnTo>
                  <a:lnTo>
                    <a:pt x="125232" y="137880"/>
                  </a:lnTo>
                  <a:lnTo>
                    <a:pt x="133739" y="145189"/>
                  </a:lnTo>
                  <a:lnTo>
                    <a:pt x="141747" y="152400"/>
                  </a:lnTo>
                  <a:lnTo>
                    <a:pt x="144749" y="160712"/>
                  </a:lnTo>
                  <a:lnTo>
                    <a:pt x="144413" y="169760"/>
                  </a:lnTo>
                  <a:lnTo>
                    <a:pt x="141851" y="179297"/>
                  </a:lnTo>
                  <a:lnTo>
                    <a:pt x="135470" y="184487"/>
                  </a:lnTo>
                  <a:lnTo>
                    <a:pt x="126540" y="186778"/>
                  </a:lnTo>
                  <a:lnTo>
                    <a:pt x="115913" y="187137"/>
                  </a:lnTo>
                  <a:lnTo>
                    <a:pt x="105322" y="186208"/>
                  </a:lnTo>
                  <a:lnTo>
                    <a:pt x="94756" y="184420"/>
                  </a:lnTo>
                  <a:lnTo>
                    <a:pt x="84205" y="182059"/>
                  </a:lnTo>
                  <a:lnTo>
                    <a:pt x="74835" y="178148"/>
                  </a:lnTo>
                  <a:lnTo>
                    <a:pt x="66251" y="173203"/>
                  </a:lnTo>
                  <a:lnTo>
                    <a:pt x="42070" y="15630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8266832" y="2944927"/>
              <a:ext cx="21036" cy="21036"/>
            </a:xfrm>
            <a:custGeom>
              <a:avLst/>
              <a:gdLst/>
              <a:ahLst/>
              <a:cxnLst/>
              <a:rect l="0" t="0" r="0" b="0"/>
              <a:pathLst>
                <a:path w="21036" h="21036">
                  <a:moveTo>
                    <a:pt x="21035" y="21035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214244" y="2896797"/>
              <a:ext cx="152971" cy="167178"/>
            </a:xfrm>
            <a:custGeom>
              <a:avLst/>
              <a:gdLst/>
              <a:ahLst/>
              <a:cxnLst/>
              <a:rect l="0" t="0" r="0" b="0"/>
              <a:pathLst>
                <a:path w="152971" h="167178">
                  <a:moveTo>
                    <a:pt x="0" y="6060"/>
                  </a:moveTo>
                  <a:lnTo>
                    <a:pt x="16751" y="476"/>
                  </a:lnTo>
                  <a:lnTo>
                    <a:pt x="25191" y="0"/>
                  </a:lnTo>
                  <a:lnTo>
                    <a:pt x="34323" y="851"/>
                  </a:lnTo>
                  <a:lnTo>
                    <a:pt x="43917" y="2587"/>
                  </a:lnTo>
                  <a:lnTo>
                    <a:pt x="53819" y="6082"/>
                  </a:lnTo>
                  <a:lnTo>
                    <a:pt x="63926" y="10749"/>
                  </a:lnTo>
                  <a:lnTo>
                    <a:pt x="74170" y="16198"/>
                  </a:lnTo>
                  <a:lnTo>
                    <a:pt x="84505" y="20999"/>
                  </a:lnTo>
                  <a:lnTo>
                    <a:pt x="94901" y="25368"/>
                  </a:lnTo>
                  <a:lnTo>
                    <a:pt x="105338" y="29449"/>
                  </a:lnTo>
                  <a:lnTo>
                    <a:pt x="109958" y="35676"/>
                  </a:lnTo>
                  <a:lnTo>
                    <a:pt x="110702" y="43334"/>
                  </a:lnTo>
                  <a:lnTo>
                    <a:pt x="108859" y="51944"/>
                  </a:lnTo>
                  <a:lnTo>
                    <a:pt x="102957" y="57684"/>
                  </a:lnTo>
                  <a:lnTo>
                    <a:pt x="94348" y="61511"/>
                  </a:lnTo>
                  <a:lnTo>
                    <a:pt x="83933" y="64062"/>
                  </a:lnTo>
                  <a:lnTo>
                    <a:pt x="78159" y="69269"/>
                  </a:lnTo>
                  <a:lnTo>
                    <a:pt x="75479" y="76246"/>
                  </a:lnTo>
                  <a:lnTo>
                    <a:pt x="74860" y="84403"/>
                  </a:lnTo>
                  <a:lnTo>
                    <a:pt x="79122" y="92179"/>
                  </a:lnTo>
                  <a:lnTo>
                    <a:pt x="86638" y="99700"/>
                  </a:lnTo>
                  <a:lnTo>
                    <a:pt x="96323" y="107051"/>
                  </a:lnTo>
                  <a:lnTo>
                    <a:pt x="116433" y="121452"/>
                  </a:lnTo>
                  <a:lnTo>
                    <a:pt x="126705" y="128564"/>
                  </a:lnTo>
                  <a:lnTo>
                    <a:pt x="135889" y="135643"/>
                  </a:lnTo>
                  <a:lnTo>
                    <a:pt x="144349" y="142699"/>
                  </a:lnTo>
                  <a:lnTo>
                    <a:pt x="152327" y="149741"/>
                  </a:lnTo>
                  <a:lnTo>
                    <a:pt x="152970" y="155604"/>
                  </a:lnTo>
                  <a:lnTo>
                    <a:pt x="148726" y="160681"/>
                  </a:lnTo>
                  <a:lnTo>
                    <a:pt x="141221" y="165234"/>
                  </a:lnTo>
                  <a:lnTo>
                    <a:pt x="130374" y="167101"/>
                  </a:lnTo>
                  <a:lnTo>
                    <a:pt x="117300" y="167177"/>
                  </a:lnTo>
                  <a:lnTo>
                    <a:pt x="102741" y="166060"/>
                  </a:lnTo>
                  <a:lnTo>
                    <a:pt x="89529" y="164146"/>
                  </a:lnTo>
                  <a:lnTo>
                    <a:pt x="77215" y="161701"/>
                  </a:lnTo>
                  <a:lnTo>
                    <a:pt x="21035" y="1427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445631" y="3008033"/>
              <a:ext cx="10518" cy="10518"/>
            </a:xfrm>
            <a:custGeom>
              <a:avLst/>
              <a:gdLst/>
              <a:ahLst/>
              <a:cxnLst/>
              <a:rect l="0" t="0" r="0" b="0"/>
              <a:pathLst>
                <a:path w="10518" h="10518">
                  <a:moveTo>
                    <a:pt x="10517" y="10517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519254" y="2877711"/>
              <a:ext cx="133588" cy="216923"/>
            </a:xfrm>
            <a:custGeom>
              <a:avLst/>
              <a:gdLst/>
              <a:ahLst/>
              <a:cxnLst/>
              <a:rect l="0" t="0" r="0" b="0"/>
              <a:pathLst>
                <a:path w="133588" h="216923">
                  <a:moveTo>
                    <a:pt x="0" y="25146"/>
                  </a:moveTo>
                  <a:lnTo>
                    <a:pt x="11167" y="13979"/>
                  </a:lnTo>
                  <a:lnTo>
                    <a:pt x="17962" y="9521"/>
                  </a:lnTo>
                  <a:lnTo>
                    <a:pt x="25999" y="5380"/>
                  </a:lnTo>
                  <a:lnTo>
                    <a:pt x="34862" y="1451"/>
                  </a:lnTo>
                  <a:lnTo>
                    <a:pt x="45445" y="0"/>
                  </a:lnTo>
                  <a:lnTo>
                    <a:pt x="57175" y="202"/>
                  </a:lnTo>
                  <a:lnTo>
                    <a:pt x="69669" y="1505"/>
                  </a:lnTo>
                  <a:lnTo>
                    <a:pt x="81505" y="3542"/>
                  </a:lnTo>
                  <a:lnTo>
                    <a:pt x="92901" y="6069"/>
                  </a:lnTo>
                  <a:lnTo>
                    <a:pt x="104004" y="8922"/>
                  </a:lnTo>
                  <a:lnTo>
                    <a:pt x="110238" y="14330"/>
                  </a:lnTo>
                  <a:lnTo>
                    <a:pt x="113226" y="21441"/>
                  </a:lnTo>
                  <a:lnTo>
                    <a:pt x="114048" y="29688"/>
                  </a:lnTo>
                  <a:lnTo>
                    <a:pt x="111091" y="36354"/>
                  </a:lnTo>
                  <a:lnTo>
                    <a:pt x="105613" y="41967"/>
                  </a:lnTo>
                  <a:lnTo>
                    <a:pt x="98456" y="46877"/>
                  </a:lnTo>
                  <a:lnTo>
                    <a:pt x="90178" y="51320"/>
                  </a:lnTo>
                  <a:lnTo>
                    <a:pt x="81154" y="55450"/>
                  </a:lnTo>
                  <a:lnTo>
                    <a:pt x="71632" y="59372"/>
                  </a:lnTo>
                  <a:lnTo>
                    <a:pt x="67621" y="65493"/>
                  </a:lnTo>
                  <a:lnTo>
                    <a:pt x="67285" y="73079"/>
                  </a:lnTo>
                  <a:lnTo>
                    <a:pt x="69398" y="81642"/>
                  </a:lnTo>
                  <a:lnTo>
                    <a:pt x="73144" y="89688"/>
                  </a:lnTo>
                  <a:lnTo>
                    <a:pt x="77978" y="97390"/>
                  </a:lnTo>
                  <a:lnTo>
                    <a:pt x="83538" y="104861"/>
                  </a:lnTo>
                  <a:lnTo>
                    <a:pt x="90751" y="113348"/>
                  </a:lnTo>
                  <a:lnTo>
                    <a:pt x="99065" y="122512"/>
                  </a:lnTo>
                  <a:lnTo>
                    <a:pt x="108114" y="132127"/>
                  </a:lnTo>
                  <a:lnTo>
                    <a:pt x="116484" y="142043"/>
                  </a:lnTo>
                  <a:lnTo>
                    <a:pt x="124401" y="152159"/>
                  </a:lnTo>
                  <a:lnTo>
                    <a:pt x="132016" y="162410"/>
                  </a:lnTo>
                  <a:lnTo>
                    <a:pt x="133587" y="172749"/>
                  </a:lnTo>
                  <a:lnTo>
                    <a:pt x="131129" y="183147"/>
                  </a:lnTo>
                  <a:lnTo>
                    <a:pt x="125984" y="193586"/>
                  </a:lnTo>
                  <a:lnTo>
                    <a:pt x="119048" y="201713"/>
                  </a:lnTo>
                  <a:lnTo>
                    <a:pt x="110918" y="208300"/>
                  </a:lnTo>
                  <a:lnTo>
                    <a:pt x="101992" y="213860"/>
                  </a:lnTo>
                  <a:lnTo>
                    <a:pt x="92536" y="216398"/>
                  </a:lnTo>
                  <a:lnTo>
                    <a:pt x="82726" y="216922"/>
                  </a:lnTo>
                  <a:lnTo>
                    <a:pt x="31553" y="2144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8698054" y="2931394"/>
              <a:ext cx="157764" cy="171298"/>
            </a:xfrm>
            <a:custGeom>
              <a:avLst/>
              <a:gdLst/>
              <a:ahLst/>
              <a:cxnLst/>
              <a:rect l="0" t="0" r="0" b="0"/>
              <a:pathLst>
                <a:path w="157764" h="171298">
                  <a:moveTo>
                    <a:pt x="0" y="13533"/>
                  </a:moveTo>
                  <a:lnTo>
                    <a:pt x="11167" y="2366"/>
                  </a:lnTo>
                  <a:lnTo>
                    <a:pt x="20299" y="246"/>
                  </a:lnTo>
                  <a:lnTo>
                    <a:pt x="32231" y="0"/>
                  </a:lnTo>
                  <a:lnTo>
                    <a:pt x="46028" y="1005"/>
                  </a:lnTo>
                  <a:lnTo>
                    <a:pt x="58732" y="4013"/>
                  </a:lnTo>
                  <a:lnTo>
                    <a:pt x="70707" y="8355"/>
                  </a:lnTo>
                  <a:lnTo>
                    <a:pt x="82196" y="13587"/>
                  </a:lnTo>
                  <a:lnTo>
                    <a:pt x="88687" y="21749"/>
                  </a:lnTo>
                  <a:lnTo>
                    <a:pt x="91846" y="31866"/>
                  </a:lnTo>
                  <a:lnTo>
                    <a:pt x="92783" y="43284"/>
                  </a:lnTo>
                  <a:lnTo>
                    <a:pt x="91071" y="54402"/>
                  </a:lnTo>
                  <a:lnTo>
                    <a:pt x="87591" y="65320"/>
                  </a:lnTo>
                  <a:lnTo>
                    <a:pt x="82935" y="76105"/>
                  </a:lnTo>
                  <a:lnTo>
                    <a:pt x="76325" y="85632"/>
                  </a:lnTo>
                  <a:lnTo>
                    <a:pt x="68413" y="94320"/>
                  </a:lnTo>
                  <a:lnTo>
                    <a:pt x="59632" y="102450"/>
                  </a:lnTo>
                  <a:lnTo>
                    <a:pt x="54946" y="111375"/>
                  </a:lnTo>
                  <a:lnTo>
                    <a:pt x="52992" y="120832"/>
                  </a:lnTo>
                  <a:lnTo>
                    <a:pt x="52857" y="130642"/>
                  </a:lnTo>
                  <a:lnTo>
                    <a:pt x="56273" y="138350"/>
                  </a:lnTo>
                  <a:lnTo>
                    <a:pt x="62057" y="144658"/>
                  </a:lnTo>
                  <a:lnTo>
                    <a:pt x="69417" y="150032"/>
                  </a:lnTo>
                  <a:lnTo>
                    <a:pt x="77831" y="154783"/>
                  </a:lnTo>
                  <a:lnTo>
                    <a:pt x="86946" y="159119"/>
                  </a:lnTo>
                  <a:lnTo>
                    <a:pt x="96528" y="163178"/>
                  </a:lnTo>
                  <a:lnTo>
                    <a:pt x="107591" y="165885"/>
                  </a:lnTo>
                  <a:lnTo>
                    <a:pt x="119641" y="167689"/>
                  </a:lnTo>
                  <a:lnTo>
                    <a:pt x="157763" y="1712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908405" y="2997515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0" y="21035"/>
                  </a:move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9024099" y="2923892"/>
              <a:ext cx="176538" cy="203201"/>
            </a:xfrm>
            <a:custGeom>
              <a:avLst/>
              <a:gdLst/>
              <a:ahLst/>
              <a:cxnLst/>
              <a:rect l="0" t="0" r="0" b="0"/>
              <a:pathLst>
                <a:path w="176538" h="203201">
                  <a:moveTo>
                    <a:pt x="0" y="0"/>
                  </a:moveTo>
                  <a:lnTo>
                    <a:pt x="67612" y="0"/>
                  </a:lnTo>
                  <a:lnTo>
                    <a:pt x="81302" y="1169"/>
                  </a:lnTo>
                  <a:lnTo>
                    <a:pt x="95104" y="3116"/>
                  </a:lnTo>
                  <a:lnTo>
                    <a:pt x="108979" y="5584"/>
                  </a:lnTo>
                  <a:lnTo>
                    <a:pt x="117060" y="10734"/>
                  </a:lnTo>
                  <a:lnTo>
                    <a:pt x="121279" y="17674"/>
                  </a:lnTo>
                  <a:lnTo>
                    <a:pt x="122924" y="25806"/>
                  </a:lnTo>
                  <a:lnTo>
                    <a:pt x="119345" y="33565"/>
                  </a:lnTo>
                  <a:lnTo>
                    <a:pt x="112285" y="41074"/>
                  </a:lnTo>
                  <a:lnTo>
                    <a:pt x="102903" y="48418"/>
                  </a:lnTo>
                  <a:lnTo>
                    <a:pt x="93143" y="54482"/>
                  </a:lnTo>
                  <a:lnTo>
                    <a:pt x="83131" y="59694"/>
                  </a:lnTo>
                  <a:lnTo>
                    <a:pt x="72950" y="64337"/>
                  </a:lnTo>
                  <a:lnTo>
                    <a:pt x="68500" y="70938"/>
                  </a:lnTo>
                  <a:lnTo>
                    <a:pt x="67870" y="78845"/>
                  </a:lnTo>
                  <a:lnTo>
                    <a:pt x="69788" y="87622"/>
                  </a:lnTo>
                  <a:lnTo>
                    <a:pt x="75741" y="94642"/>
                  </a:lnTo>
                  <a:lnTo>
                    <a:pt x="84384" y="100490"/>
                  </a:lnTo>
                  <a:lnTo>
                    <a:pt x="94821" y="105558"/>
                  </a:lnTo>
                  <a:lnTo>
                    <a:pt x="104116" y="111274"/>
                  </a:lnTo>
                  <a:lnTo>
                    <a:pt x="112650" y="117422"/>
                  </a:lnTo>
                  <a:lnTo>
                    <a:pt x="120676" y="123857"/>
                  </a:lnTo>
                  <a:lnTo>
                    <a:pt x="129533" y="130485"/>
                  </a:lnTo>
                  <a:lnTo>
                    <a:pt x="148723" y="144082"/>
                  </a:lnTo>
                  <a:lnTo>
                    <a:pt x="157580" y="150980"/>
                  </a:lnTo>
                  <a:lnTo>
                    <a:pt x="165822" y="157916"/>
                  </a:lnTo>
                  <a:lnTo>
                    <a:pt x="173653" y="164877"/>
                  </a:lnTo>
                  <a:lnTo>
                    <a:pt x="176537" y="171855"/>
                  </a:lnTo>
                  <a:lnTo>
                    <a:pt x="176123" y="178844"/>
                  </a:lnTo>
                  <a:lnTo>
                    <a:pt x="173509" y="185841"/>
                  </a:lnTo>
                  <a:lnTo>
                    <a:pt x="167091" y="191674"/>
                  </a:lnTo>
                  <a:lnTo>
                    <a:pt x="158140" y="196731"/>
                  </a:lnTo>
                  <a:lnTo>
                    <a:pt x="147496" y="201271"/>
                  </a:lnTo>
                  <a:lnTo>
                    <a:pt x="136896" y="203130"/>
                  </a:lnTo>
                  <a:lnTo>
                    <a:pt x="126323" y="203200"/>
                  </a:lnTo>
                  <a:lnTo>
                    <a:pt x="115768" y="202078"/>
                  </a:lnTo>
                  <a:lnTo>
                    <a:pt x="105226" y="200161"/>
                  </a:lnTo>
                  <a:lnTo>
                    <a:pt x="94691" y="197715"/>
                  </a:lnTo>
                  <a:lnTo>
                    <a:pt x="52588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9308074" y="2944927"/>
              <a:ext cx="37613" cy="210353"/>
            </a:xfrm>
            <a:custGeom>
              <a:avLst/>
              <a:gdLst/>
              <a:ahLst/>
              <a:cxnLst/>
              <a:rect l="0" t="0" r="0" b="0"/>
              <a:pathLst>
                <a:path w="37613" h="210353">
                  <a:moveTo>
                    <a:pt x="31553" y="0"/>
                  </a:moveTo>
                  <a:lnTo>
                    <a:pt x="37136" y="27917"/>
                  </a:lnTo>
                  <a:lnTo>
                    <a:pt x="37612" y="43153"/>
                  </a:lnTo>
                  <a:lnTo>
                    <a:pt x="36761" y="60321"/>
                  </a:lnTo>
                  <a:lnTo>
                    <a:pt x="35026" y="78779"/>
                  </a:lnTo>
                  <a:lnTo>
                    <a:pt x="32700" y="95758"/>
                  </a:lnTo>
                  <a:lnTo>
                    <a:pt x="29980" y="111752"/>
                  </a:lnTo>
                  <a:lnTo>
                    <a:pt x="26998" y="127090"/>
                  </a:lnTo>
                  <a:lnTo>
                    <a:pt x="20569" y="156596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890683" y="3029068"/>
              <a:ext cx="4522569" cy="157765"/>
            </a:xfrm>
            <a:custGeom>
              <a:avLst/>
              <a:gdLst/>
              <a:ahLst/>
              <a:cxnLst/>
              <a:rect l="0" t="0" r="0" b="0"/>
              <a:pathLst>
                <a:path w="4522569" h="157765">
                  <a:moveTo>
                    <a:pt x="0" y="0"/>
                  </a:moveTo>
                  <a:lnTo>
                    <a:pt x="16750" y="5583"/>
                  </a:lnTo>
                  <a:lnTo>
                    <a:pt x="26359" y="8397"/>
                  </a:lnTo>
                  <a:lnTo>
                    <a:pt x="61047" y="17940"/>
                  </a:lnTo>
                  <a:lnTo>
                    <a:pt x="83226" y="24723"/>
                  </a:lnTo>
                  <a:lnTo>
                    <a:pt x="121006" y="29529"/>
                  </a:lnTo>
                  <a:lnTo>
                    <a:pt x="251041" y="31500"/>
                  </a:lnTo>
                  <a:lnTo>
                    <a:pt x="903102" y="31553"/>
                  </a:lnTo>
                  <a:lnTo>
                    <a:pt x="954916" y="34669"/>
                  </a:lnTo>
                  <a:lnTo>
                    <a:pt x="1006381" y="38781"/>
                  </a:lnTo>
                  <a:lnTo>
                    <a:pt x="1118713" y="41420"/>
                  </a:lnTo>
                  <a:lnTo>
                    <a:pt x="1207547" y="44994"/>
                  </a:lnTo>
                  <a:lnTo>
                    <a:pt x="1265908" y="49213"/>
                  </a:lnTo>
                  <a:lnTo>
                    <a:pt x="1356726" y="52756"/>
                  </a:lnTo>
                  <a:lnTo>
                    <a:pt x="1385957" y="55037"/>
                  </a:lnTo>
                  <a:lnTo>
                    <a:pt x="1444534" y="59520"/>
                  </a:lnTo>
                  <a:lnTo>
                    <a:pt x="1564721" y="62397"/>
                  </a:lnTo>
                  <a:lnTo>
                    <a:pt x="1772366" y="63064"/>
                  </a:lnTo>
                  <a:lnTo>
                    <a:pt x="1832466" y="66203"/>
                  </a:lnTo>
                  <a:lnTo>
                    <a:pt x="1894236" y="70325"/>
                  </a:lnTo>
                  <a:lnTo>
                    <a:pt x="2016473" y="72972"/>
                  </a:lnTo>
                  <a:lnTo>
                    <a:pt x="2136576" y="73494"/>
                  </a:lnTo>
                  <a:lnTo>
                    <a:pt x="2198847" y="76682"/>
                  </a:lnTo>
                  <a:lnTo>
                    <a:pt x="2260412" y="80826"/>
                  </a:lnTo>
                  <a:lnTo>
                    <a:pt x="2379229" y="83486"/>
                  </a:lnTo>
                  <a:lnTo>
                    <a:pt x="2503633" y="84011"/>
                  </a:lnTo>
                  <a:lnTo>
                    <a:pt x="2566492" y="87199"/>
                  </a:lnTo>
                  <a:lnTo>
                    <a:pt x="2629488" y="91343"/>
                  </a:lnTo>
                  <a:lnTo>
                    <a:pt x="2752512" y="94003"/>
                  </a:lnTo>
                  <a:lnTo>
                    <a:pt x="2841950" y="97581"/>
                  </a:lnTo>
                  <a:lnTo>
                    <a:pt x="2902665" y="101800"/>
                  </a:lnTo>
                  <a:lnTo>
                    <a:pt x="3040527" y="104732"/>
                  </a:lnTo>
                  <a:lnTo>
                    <a:pt x="3176900" y="108234"/>
                  </a:lnTo>
                  <a:lnTo>
                    <a:pt x="3232669" y="112378"/>
                  </a:lnTo>
                  <a:lnTo>
                    <a:pt x="3316626" y="115880"/>
                  </a:lnTo>
                  <a:lnTo>
                    <a:pt x="3344647" y="118155"/>
                  </a:lnTo>
                  <a:lnTo>
                    <a:pt x="3400713" y="122631"/>
                  </a:lnTo>
                  <a:lnTo>
                    <a:pt x="3568974" y="127065"/>
                  </a:lnTo>
                  <a:lnTo>
                    <a:pt x="3651945" y="133346"/>
                  </a:lnTo>
                  <a:lnTo>
                    <a:pt x="3728856" y="136895"/>
                  </a:lnTo>
                  <a:lnTo>
                    <a:pt x="3753859" y="139177"/>
                  </a:lnTo>
                  <a:lnTo>
                    <a:pt x="3803454" y="143660"/>
                  </a:lnTo>
                  <a:lnTo>
                    <a:pt x="3932100" y="146774"/>
                  </a:lnTo>
                  <a:lnTo>
                    <a:pt x="4451671" y="147247"/>
                  </a:lnTo>
                  <a:lnTo>
                    <a:pt x="4482878" y="150363"/>
                  </a:lnTo>
                  <a:lnTo>
                    <a:pt x="4522568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986997" y="3249937"/>
              <a:ext cx="820374" cy="336565"/>
            </a:xfrm>
            <a:custGeom>
              <a:avLst/>
              <a:gdLst/>
              <a:ahLst/>
              <a:cxnLst/>
              <a:rect l="0" t="0" r="0" b="0"/>
              <a:pathLst>
                <a:path w="820374" h="336565">
                  <a:moveTo>
                    <a:pt x="820373" y="0"/>
                  </a:moveTo>
                  <a:lnTo>
                    <a:pt x="809206" y="11167"/>
                  </a:lnTo>
                  <a:lnTo>
                    <a:pt x="794375" y="19766"/>
                  </a:lnTo>
                  <a:lnTo>
                    <a:pt x="776097" y="27483"/>
                  </a:lnTo>
                  <a:lnTo>
                    <a:pt x="756287" y="34808"/>
                  </a:lnTo>
                  <a:lnTo>
                    <a:pt x="735797" y="45076"/>
                  </a:lnTo>
                  <a:lnTo>
                    <a:pt x="725424" y="51086"/>
                  </a:lnTo>
                  <a:lnTo>
                    <a:pt x="704550" y="60880"/>
                  </a:lnTo>
                  <a:lnTo>
                    <a:pt x="683587" y="69129"/>
                  </a:lnTo>
                  <a:lnTo>
                    <a:pt x="662584" y="76690"/>
                  </a:lnTo>
                  <a:lnTo>
                    <a:pt x="638446" y="83946"/>
                  </a:lnTo>
                  <a:lnTo>
                    <a:pt x="625465" y="87517"/>
                  </a:lnTo>
                  <a:lnTo>
                    <a:pt x="610969" y="91066"/>
                  </a:lnTo>
                  <a:lnTo>
                    <a:pt x="579279" y="98126"/>
                  </a:lnTo>
                  <a:lnTo>
                    <a:pt x="563816" y="102813"/>
                  </a:lnTo>
                  <a:lnTo>
                    <a:pt x="548834" y="108275"/>
                  </a:lnTo>
                  <a:lnTo>
                    <a:pt x="534171" y="114254"/>
                  </a:lnTo>
                  <a:lnTo>
                    <a:pt x="518552" y="119408"/>
                  </a:lnTo>
                  <a:lnTo>
                    <a:pt x="502297" y="124013"/>
                  </a:lnTo>
                  <a:lnTo>
                    <a:pt x="485617" y="128252"/>
                  </a:lnTo>
                  <a:lnTo>
                    <a:pt x="468654" y="133415"/>
                  </a:lnTo>
                  <a:lnTo>
                    <a:pt x="451502" y="139194"/>
                  </a:lnTo>
                  <a:lnTo>
                    <a:pt x="416863" y="151848"/>
                  </a:lnTo>
                  <a:lnTo>
                    <a:pt x="381991" y="165263"/>
                  </a:lnTo>
                  <a:lnTo>
                    <a:pt x="365680" y="172113"/>
                  </a:lnTo>
                  <a:lnTo>
                    <a:pt x="350131" y="179016"/>
                  </a:lnTo>
                  <a:lnTo>
                    <a:pt x="320390" y="192919"/>
                  </a:lnTo>
                  <a:lnTo>
                    <a:pt x="291590" y="206889"/>
                  </a:lnTo>
                  <a:lnTo>
                    <a:pt x="277366" y="212718"/>
                  </a:lnTo>
                  <a:lnTo>
                    <a:pt x="263208" y="217773"/>
                  </a:lnTo>
                  <a:lnTo>
                    <a:pt x="249095" y="222311"/>
                  </a:lnTo>
                  <a:lnTo>
                    <a:pt x="235013" y="227674"/>
                  </a:lnTo>
                  <a:lnTo>
                    <a:pt x="220949" y="233586"/>
                  </a:lnTo>
                  <a:lnTo>
                    <a:pt x="206899" y="239865"/>
                  </a:lnTo>
                  <a:lnTo>
                    <a:pt x="192858" y="245220"/>
                  </a:lnTo>
                  <a:lnTo>
                    <a:pt x="178823" y="249958"/>
                  </a:lnTo>
                  <a:lnTo>
                    <a:pt x="164792" y="254285"/>
                  </a:lnTo>
                  <a:lnTo>
                    <a:pt x="151932" y="259508"/>
                  </a:lnTo>
                  <a:lnTo>
                    <a:pt x="139853" y="265326"/>
                  </a:lnTo>
                  <a:lnTo>
                    <a:pt x="128294" y="271543"/>
                  </a:lnTo>
                  <a:lnTo>
                    <a:pt x="106102" y="281566"/>
                  </a:lnTo>
                  <a:lnTo>
                    <a:pt x="83384" y="291085"/>
                  </a:lnTo>
                  <a:lnTo>
                    <a:pt x="57706" y="303106"/>
                  </a:lnTo>
                  <a:lnTo>
                    <a:pt x="46651" y="309584"/>
                  </a:lnTo>
                  <a:lnTo>
                    <a:pt x="36944" y="316240"/>
                  </a:lnTo>
                  <a:lnTo>
                    <a:pt x="0" y="3365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206211" y="3186832"/>
            <a:ext cx="2766129" cy="252423"/>
            <a:chOff x="5206211" y="3186832"/>
            <a:chExt cx="2766129" cy="252423"/>
          </a:xfrm>
        </p:grpSpPr>
        <p:sp>
          <p:nvSpPr>
            <p:cNvPr id="213" name="Freeform 212"/>
            <p:cNvSpPr/>
            <p:nvPr/>
          </p:nvSpPr>
          <p:spPr>
            <a:xfrm>
              <a:off x="5206211" y="3197349"/>
              <a:ext cx="63106" cy="168283"/>
            </a:xfrm>
            <a:custGeom>
              <a:avLst/>
              <a:gdLst/>
              <a:ahLst/>
              <a:cxnLst/>
              <a:rect l="0" t="0" r="0" b="0"/>
              <a:pathLst>
                <a:path w="63106" h="168283">
                  <a:moveTo>
                    <a:pt x="63105" y="0"/>
                  </a:moveTo>
                  <a:lnTo>
                    <a:pt x="57521" y="22334"/>
                  </a:lnTo>
                  <a:lnTo>
                    <a:pt x="54708" y="32419"/>
                  </a:lnTo>
                  <a:lnTo>
                    <a:pt x="48466" y="52973"/>
                  </a:lnTo>
                  <a:lnTo>
                    <a:pt x="21011" y="136744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296362" y="3218385"/>
              <a:ext cx="133769" cy="163526"/>
            </a:xfrm>
            <a:custGeom>
              <a:avLst/>
              <a:gdLst/>
              <a:ahLst/>
              <a:cxnLst/>
              <a:rect l="0" t="0" r="0" b="0"/>
              <a:pathLst>
                <a:path w="133769" h="163526">
                  <a:moveTo>
                    <a:pt x="36060" y="21035"/>
                  </a:moveTo>
                  <a:lnTo>
                    <a:pt x="24893" y="37785"/>
                  </a:lnTo>
                  <a:lnTo>
                    <a:pt x="20435" y="46225"/>
                  </a:lnTo>
                  <a:lnTo>
                    <a:pt x="16295" y="55358"/>
                  </a:lnTo>
                  <a:lnTo>
                    <a:pt x="12365" y="64952"/>
                  </a:lnTo>
                  <a:lnTo>
                    <a:pt x="8577" y="74854"/>
                  </a:lnTo>
                  <a:lnTo>
                    <a:pt x="1252" y="95205"/>
                  </a:lnTo>
                  <a:lnTo>
                    <a:pt x="0" y="105540"/>
                  </a:lnTo>
                  <a:lnTo>
                    <a:pt x="334" y="115937"/>
                  </a:lnTo>
                  <a:lnTo>
                    <a:pt x="1725" y="126373"/>
                  </a:lnTo>
                  <a:lnTo>
                    <a:pt x="6158" y="135668"/>
                  </a:lnTo>
                  <a:lnTo>
                    <a:pt x="12620" y="144201"/>
                  </a:lnTo>
                  <a:lnTo>
                    <a:pt x="20433" y="152228"/>
                  </a:lnTo>
                  <a:lnTo>
                    <a:pt x="30317" y="157579"/>
                  </a:lnTo>
                  <a:lnTo>
                    <a:pt x="41580" y="161146"/>
                  </a:lnTo>
                  <a:lnTo>
                    <a:pt x="53764" y="163525"/>
                  </a:lnTo>
                  <a:lnTo>
                    <a:pt x="65392" y="162773"/>
                  </a:lnTo>
                  <a:lnTo>
                    <a:pt x="76650" y="159934"/>
                  </a:lnTo>
                  <a:lnTo>
                    <a:pt x="87661" y="155705"/>
                  </a:lnTo>
                  <a:lnTo>
                    <a:pt x="97339" y="150548"/>
                  </a:lnTo>
                  <a:lnTo>
                    <a:pt x="106128" y="144773"/>
                  </a:lnTo>
                  <a:lnTo>
                    <a:pt x="114325" y="138586"/>
                  </a:lnTo>
                  <a:lnTo>
                    <a:pt x="120958" y="130955"/>
                  </a:lnTo>
                  <a:lnTo>
                    <a:pt x="126548" y="122362"/>
                  </a:lnTo>
                  <a:lnTo>
                    <a:pt x="131444" y="113127"/>
                  </a:lnTo>
                  <a:lnTo>
                    <a:pt x="133539" y="103465"/>
                  </a:lnTo>
                  <a:lnTo>
                    <a:pt x="133768" y="93517"/>
                  </a:lnTo>
                  <a:lnTo>
                    <a:pt x="132751" y="83380"/>
                  </a:lnTo>
                  <a:lnTo>
                    <a:pt x="129736" y="73116"/>
                  </a:lnTo>
                  <a:lnTo>
                    <a:pt x="125389" y="62767"/>
                  </a:lnTo>
                  <a:lnTo>
                    <a:pt x="120154" y="52362"/>
                  </a:lnTo>
                  <a:lnTo>
                    <a:pt x="113158" y="43088"/>
                  </a:lnTo>
                  <a:lnTo>
                    <a:pt x="104988" y="34568"/>
                  </a:lnTo>
                  <a:lnTo>
                    <a:pt x="96035" y="26551"/>
                  </a:lnTo>
                  <a:lnTo>
                    <a:pt x="86561" y="20038"/>
                  </a:lnTo>
                  <a:lnTo>
                    <a:pt x="76739" y="14527"/>
                  </a:lnTo>
                  <a:lnTo>
                    <a:pt x="3606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469151" y="3334078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0" y="10518"/>
                  </a:move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5585852" y="3225961"/>
              <a:ext cx="72617" cy="160706"/>
            </a:xfrm>
            <a:custGeom>
              <a:avLst/>
              <a:gdLst/>
              <a:ahLst/>
              <a:cxnLst/>
              <a:rect l="0" t="0" r="0" b="0"/>
              <a:pathLst>
                <a:path w="72617" h="160706">
                  <a:moveTo>
                    <a:pt x="72616" y="23976"/>
                  </a:moveTo>
                  <a:lnTo>
                    <a:pt x="61449" y="12810"/>
                  </a:lnTo>
                  <a:lnTo>
                    <a:pt x="54653" y="8351"/>
                  </a:lnTo>
                  <a:lnTo>
                    <a:pt x="46617" y="4211"/>
                  </a:lnTo>
                  <a:lnTo>
                    <a:pt x="37754" y="282"/>
                  </a:lnTo>
                  <a:lnTo>
                    <a:pt x="28339" y="0"/>
                  </a:lnTo>
                  <a:lnTo>
                    <a:pt x="18557" y="2149"/>
                  </a:lnTo>
                  <a:lnTo>
                    <a:pt x="8529" y="5919"/>
                  </a:lnTo>
                  <a:lnTo>
                    <a:pt x="3013" y="11938"/>
                  </a:lnTo>
                  <a:lnTo>
                    <a:pt x="504" y="19457"/>
                  </a:lnTo>
                  <a:lnTo>
                    <a:pt x="0" y="27975"/>
                  </a:lnTo>
                  <a:lnTo>
                    <a:pt x="4339" y="32485"/>
                  </a:lnTo>
                  <a:lnTo>
                    <a:pt x="11905" y="34324"/>
                  </a:lnTo>
                  <a:lnTo>
                    <a:pt x="21625" y="34381"/>
                  </a:lnTo>
                  <a:lnTo>
                    <a:pt x="31610" y="33250"/>
                  </a:lnTo>
                  <a:lnTo>
                    <a:pt x="41772" y="31327"/>
                  </a:lnTo>
                  <a:lnTo>
                    <a:pt x="52053" y="28877"/>
                  </a:lnTo>
                  <a:lnTo>
                    <a:pt x="57739" y="30749"/>
                  </a:lnTo>
                  <a:lnTo>
                    <a:pt x="60360" y="35503"/>
                  </a:lnTo>
                  <a:lnTo>
                    <a:pt x="60939" y="42179"/>
                  </a:lnTo>
                  <a:lnTo>
                    <a:pt x="60157" y="50135"/>
                  </a:lnTo>
                  <a:lnTo>
                    <a:pt x="58467" y="58945"/>
                  </a:lnTo>
                  <a:lnTo>
                    <a:pt x="56171" y="68324"/>
                  </a:lnTo>
                  <a:lnTo>
                    <a:pt x="54641" y="79251"/>
                  </a:lnTo>
                  <a:lnTo>
                    <a:pt x="53621" y="91210"/>
                  </a:lnTo>
                  <a:lnTo>
                    <a:pt x="52941" y="103858"/>
                  </a:lnTo>
                  <a:lnTo>
                    <a:pt x="51319" y="115795"/>
                  </a:lnTo>
                  <a:lnTo>
                    <a:pt x="49068" y="127259"/>
                  </a:lnTo>
                  <a:lnTo>
                    <a:pt x="41063" y="1607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732091" y="3302525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844407" y="3186832"/>
              <a:ext cx="66484" cy="178623"/>
            </a:xfrm>
            <a:custGeom>
              <a:avLst/>
              <a:gdLst/>
              <a:ahLst/>
              <a:cxnLst/>
              <a:rect l="0" t="0" r="0" b="0"/>
              <a:pathLst>
                <a:path w="66484" h="178623">
                  <a:moveTo>
                    <a:pt x="45448" y="0"/>
                  </a:moveTo>
                  <a:lnTo>
                    <a:pt x="23114" y="0"/>
                  </a:lnTo>
                  <a:lnTo>
                    <a:pt x="15367" y="4674"/>
                  </a:lnTo>
                  <a:lnTo>
                    <a:pt x="9033" y="12465"/>
                  </a:lnTo>
                  <a:lnTo>
                    <a:pt x="3642" y="22334"/>
                  </a:lnTo>
                  <a:lnTo>
                    <a:pt x="2385" y="33587"/>
                  </a:lnTo>
                  <a:lnTo>
                    <a:pt x="3885" y="45764"/>
                  </a:lnTo>
                  <a:lnTo>
                    <a:pt x="7221" y="58556"/>
                  </a:lnTo>
                  <a:lnTo>
                    <a:pt x="11783" y="69421"/>
                  </a:lnTo>
                  <a:lnTo>
                    <a:pt x="17161" y="79002"/>
                  </a:lnTo>
                  <a:lnTo>
                    <a:pt x="42587" y="116756"/>
                  </a:lnTo>
                  <a:lnTo>
                    <a:pt x="47046" y="128088"/>
                  </a:lnTo>
                  <a:lnTo>
                    <a:pt x="50019" y="140317"/>
                  </a:lnTo>
                  <a:lnTo>
                    <a:pt x="52001" y="153144"/>
                  </a:lnTo>
                  <a:lnTo>
                    <a:pt x="49817" y="162864"/>
                  </a:lnTo>
                  <a:lnTo>
                    <a:pt x="44854" y="170513"/>
                  </a:lnTo>
                  <a:lnTo>
                    <a:pt x="38040" y="176781"/>
                  </a:lnTo>
                  <a:lnTo>
                    <a:pt x="31161" y="178622"/>
                  </a:lnTo>
                  <a:lnTo>
                    <a:pt x="24237" y="177513"/>
                  </a:lnTo>
                  <a:lnTo>
                    <a:pt x="17284" y="174435"/>
                  </a:lnTo>
                  <a:lnTo>
                    <a:pt x="11480" y="168878"/>
                  </a:lnTo>
                  <a:lnTo>
                    <a:pt x="6442" y="161667"/>
                  </a:lnTo>
                  <a:lnTo>
                    <a:pt x="1914" y="153354"/>
                  </a:lnTo>
                  <a:lnTo>
                    <a:pt x="65" y="143138"/>
                  </a:lnTo>
                  <a:lnTo>
                    <a:pt x="0" y="131653"/>
                  </a:lnTo>
                  <a:lnTo>
                    <a:pt x="1126" y="119321"/>
                  </a:lnTo>
                  <a:lnTo>
                    <a:pt x="5383" y="107594"/>
                  </a:lnTo>
                  <a:lnTo>
                    <a:pt x="11726" y="96271"/>
                  </a:lnTo>
                  <a:lnTo>
                    <a:pt x="19461" y="85215"/>
                  </a:lnTo>
                  <a:lnTo>
                    <a:pt x="28123" y="76677"/>
                  </a:lnTo>
                  <a:lnTo>
                    <a:pt x="37404" y="69816"/>
                  </a:lnTo>
                  <a:lnTo>
                    <a:pt x="66483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984513" y="3260455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0" y="10518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110724" y="3186832"/>
              <a:ext cx="126280" cy="210353"/>
            </a:xfrm>
            <a:custGeom>
              <a:avLst/>
              <a:gdLst/>
              <a:ahLst/>
              <a:cxnLst/>
              <a:rect l="0" t="0" r="0" b="0"/>
              <a:pathLst>
                <a:path w="126280" h="210353">
                  <a:moveTo>
                    <a:pt x="0" y="0"/>
                  </a:moveTo>
                  <a:lnTo>
                    <a:pt x="58557" y="14639"/>
                  </a:lnTo>
                  <a:lnTo>
                    <a:pt x="70591" y="17940"/>
                  </a:lnTo>
                  <a:lnTo>
                    <a:pt x="93311" y="24723"/>
                  </a:lnTo>
                  <a:lnTo>
                    <a:pt x="103109" y="29337"/>
                  </a:lnTo>
                  <a:lnTo>
                    <a:pt x="111979" y="34750"/>
                  </a:lnTo>
                  <a:lnTo>
                    <a:pt x="120229" y="40696"/>
                  </a:lnTo>
                  <a:lnTo>
                    <a:pt x="124560" y="50503"/>
                  </a:lnTo>
                  <a:lnTo>
                    <a:pt x="126279" y="62884"/>
                  </a:lnTo>
                  <a:lnTo>
                    <a:pt x="126256" y="76981"/>
                  </a:lnTo>
                  <a:lnTo>
                    <a:pt x="125073" y="91054"/>
                  </a:lnTo>
                  <a:lnTo>
                    <a:pt x="123115" y="105110"/>
                  </a:lnTo>
                  <a:lnTo>
                    <a:pt x="120641" y="119156"/>
                  </a:lnTo>
                  <a:lnTo>
                    <a:pt x="117824" y="132025"/>
                  </a:lnTo>
                  <a:lnTo>
                    <a:pt x="114777" y="144110"/>
                  </a:lnTo>
                  <a:lnTo>
                    <a:pt x="111577" y="155673"/>
                  </a:lnTo>
                  <a:lnTo>
                    <a:pt x="104904" y="177870"/>
                  </a:lnTo>
                  <a:lnTo>
                    <a:pt x="84141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131759" y="3281490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21035"/>
                  </a:moveTo>
                  <a:lnTo>
                    <a:pt x="22334" y="21035"/>
                  </a:lnTo>
                  <a:lnTo>
                    <a:pt x="32419" y="19867"/>
                  </a:lnTo>
                  <a:lnTo>
                    <a:pt x="42648" y="17919"/>
                  </a:lnTo>
                  <a:lnTo>
                    <a:pt x="52973" y="15452"/>
                  </a:lnTo>
                  <a:lnTo>
                    <a:pt x="63363" y="12639"/>
                  </a:lnTo>
                  <a:lnTo>
                    <a:pt x="84255" y="6396"/>
                  </a:lnTo>
                  <a:lnTo>
                    <a:pt x="95903" y="4264"/>
                  </a:lnTo>
                  <a:lnTo>
                    <a:pt x="108343" y="2843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373664" y="3313043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0" y="0"/>
                  </a:move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472065" y="3218385"/>
              <a:ext cx="96951" cy="170992"/>
            </a:xfrm>
            <a:custGeom>
              <a:avLst/>
              <a:gdLst/>
              <a:ahLst/>
              <a:cxnLst/>
              <a:rect l="0" t="0" r="0" b="0"/>
              <a:pathLst>
                <a:path w="96951" h="170992">
                  <a:moveTo>
                    <a:pt x="59363" y="0"/>
                  </a:moveTo>
                  <a:lnTo>
                    <a:pt x="42612" y="16750"/>
                  </a:lnTo>
                  <a:lnTo>
                    <a:pt x="36509" y="25190"/>
                  </a:lnTo>
                  <a:lnTo>
                    <a:pt x="31272" y="34323"/>
                  </a:lnTo>
                  <a:lnTo>
                    <a:pt x="26612" y="43917"/>
                  </a:lnTo>
                  <a:lnTo>
                    <a:pt x="21169" y="53819"/>
                  </a:lnTo>
                  <a:lnTo>
                    <a:pt x="15202" y="63926"/>
                  </a:lnTo>
                  <a:lnTo>
                    <a:pt x="8887" y="74170"/>
                  </a:lnTo>
                  <a:lnTo>
                    <a:pt x="4678" y="86843"/>
                  </a:lnTo>
                  <a:lnTo>
                    <a:pt x="1871" y="101134"/>
                  </a:lnTo>
                  <a:lnTo>
                    <a:pt x="0" y="116504"/>
                  </a:lnTo>
                  <a:lnTo>
                    <a:pt x="1090" y="129089"/>
                  </a:lnTo>
                  <a:lnTo>
                    <a:pt x="4154" y="139816"/>
                  </a:lnTo>
                  <a:lnTo>
                    <a:pt x="8534" y="149304"/>
                  </a:lnTo>
                  <a:lnTo>
                    <a:pt x="14959" y="156798"/>
                  </a:lnTo>
                  <a:lnTo>
                    <a:pt x="22749" y="162963"/>
                  </a:lnTo>
                  <a:lnTo>
                    <a:pt x="31448" y="168242"/>
                  </a:lnTo>
                  <a:lnTo>
                    <a:pt x="41921" y="170592"/>
                  </a:lnTo>
                  <a:lnTo>
                    <a:pt x="53579" y="170991"/>
                  </a:lnTo>
                  <a:lnTo>
                    <a:pt x="66025" y="170088"/>
                  </a:lnTo>
                  <a:lnTo>
                    <a:pt x="76659" y="167148"/>
                  </a:lnTo>
                  <a:lnTo>
                    <a:pt x="86086" y="162852"/>
                  </a:lnTo>
                  <a:lnTo>
                    <a:pt x="94708" y="157650"/>
                  </a:lnTo>
                  <a:lnTo>
                    <a:pt x="96950" y="153013"/>
                  </a:lnTo>
                  <a:lnTo>
                    <a:pt x="94938" y="148753"/>
                  </a:lnTo>
                  <a:lnTo>
                    <a:pt x="90091" y="144745"/>
                  </a:lnTo>
                  <a:lnTo>
                    <a:pt x="82186" y="143241"/>
                  </a:lnTo>
                  <a:lnTo>
                    <a:pt x="72240" y="143408"/>
                  </a:lnTo>
                  <a:lnTo>
                    <a:pt x="27810" y="1577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668157" y="3323561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10517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6743296" y="3260455"/>
              <a:ext cx="79366" cy="168971"/>
            </a:xfrm>
            <a:custGeom>
              <a:avLst/>
              <a:gdLst/>
              <a:ahLst/>
              <a:cxnLst/>
              <a:rect l="0" t="0" r="0" b="0"/>
              <a:pathLst>
                <a:path w="79366" h="168971">
                  <a:moveTo>
                    <a:pt x="30037" y="0"/>
                  </a:moveTo>
                  <a:lnTo>
                    <a:pt x="759" y="29278"/>
                  </a:lnTo>
                  <a:lnTo>
                    <a:pt x="0" y="35880"/>
                  </a:lnTo>
                  <a:lnTo>
                    <a:pt x="3000" y="42618"/>
                  </a:lnTo>
                  <a:lnTo>
                    <a:pt x="8507" y="49447"/>
                  </a:lnTo>
                  <a:lnTo>
                    <a:pt x="14515" y="58674"/>
                  </a:lnTo>
                  <a:lnTo>
                    <a:pt x="20858" y="69501"/>
                  </a:lnTo>
                  <a:lnTo>
                    <a:pt x="27424" y="81392"/>
                  </a:lnTo>
                  <a:lnTo>
                    <a:pt x="35306" y="92826"/>
                  </a:lnTo>
                  <a:lnTo>
                    <a:pt x="44068" y="103955"/>
                  </a:lnTo>
                  <a:lnTo>
                    <a:pt x="53414" y="114879"/>
                  </a:lnTo>
                  <a:lnTo>
                    <a:pt x="61983" y="125668"/>
                  </a:lnTo>
                  <a:lnTo>
                    <a:pt x="70033" y="136367"/>
                  </a:lnTo>
                  <a:lnTo>
                    <a:pt x="77736" y="147005"/>
                  </a:lnTo>
                  <a:lnTo>
                    <a:pt x="79365" y="155266"/>
                  </a:lnTo>
                  <a:lnTo>
                    <a:pt x="76946" y="161942"/>
                  </a:lnTo>
                  <a:lnTo>
                    <a:pt x="71827" y="167561"/>
                  </a:lnTo>
                  <a:lnTo>
                    <a:pt x="63740" y="168970"/>
                  </a:lnTo>
                  <a:lnTo>
                    <a:pt x="53675" y="167572"/>
                  </a:lnTo>
                  <a:lnTo>
                    <a:pt x="19519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6741780" y="3228902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27918" y="15452"/>
                  </a:lnTo>
                  <a:lnTo>
                    <a:pt x="41984" y="13807"/>
                  </a:lnTo>
                  <a:lnTo>
                    <a:pt x="57205" y="12710"/>
                  </a:lnTo>
                  <a:lnTo>
                    <a:pt x="73195" y="11980"/>
                  </a:lnTo>
                  <a:lnTo>
                    <a:pt x="87362" y="10324"/>
                  </a:lnTo>
                  <a:lnTo>
                    <a:pt x="100311" y="8051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6941615" y="3323561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064810" y="3260455"/>
              <a:ext cx="108193" cy="73624"/>
            </a:xfrm>
            <a:custGeom>
              <a:avLst/>
              <a:gdLst/>
              <a:ahLst/>
              <a:cxnLst/>
              <a:rect l="0" t="0" r="0" b="0"/>
              <a:pathLst>
                <a:path w="108193" h="73624">
                  <a:moveTo>
                    <a:pt x="13533" y="0"/>
                  </a:moveTo>
                  <a:lnTo>
                    <a:pt x="2367" y="16750"/>
                  </a:lnTo>
                  <a:lnTo>
                    <a:pt x="246" y="26359"/>
                  </a:lnTo>
                  <a:lnTo>
                    <a:pt x="0" y="37439"/>
                  </a:lnTo>
                  <a:lnTo>
                    <a:pt x="1005" y="49501"/>
                  </a:lnTo>
                  <a:lnTo>
                    <a:pt x="7518" y="57542"/>
                  </a:lnTo>
                  <a:lnTo>
                    <a:pt x="17704" y="62902"/>
                  </a:lnTo>
                  <a:lnTo>
                    <a:pt x="30337" y="66476"/>
                  </a:lnTo>
                  <a:lnTo>
                    <a:pt x="43434" y="68858"/>
                  </a:lnTo>
                  <a:lnTo>
                    <a:pt x="56839" y="70447"/>
                  </a:lnTo>
                  <a:lnTo>
                    <a:pt x="108192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120414" y="3228902"/>
              <a:ext cx="63106" cy="199836"/>
            </a:xfrm>
            <a:custGeom>
              <a:avLst/>
              <a:gdLst/>
              <a:ahLst/>
              <a:cxnLst/>
              <a:rect l="0" t="0" r="0" b="0"/>
              <a:pathLst>
                <a:path w="63106" h="199836">
                  <a:moveTo>
                    <a:pt x="63105" y="0"/>
                  </a:moveTo>
                  <a:lnTo>
                    <a:pt x="51938" y="11167"/>
                  </a:lnTo>
                  <a:lnTo>
                    <a:pt x="47480" y="19131"/>
                  </a:lnTo>
                  <a:lnTo>
                    <a:pt x="43340" y="29115"/>
                  </a:lnTo>
                  <a:lnTo>
                    <a:pt x="39410" y="40445"/>
                  </a:lnTo>
                  <a:lnTo>
                    <a:pt x="35623" y="53842"/>
                  </a:lnTo>
                  <a:lnTo>
                    <a:pt x="31929" y="68616"/>
                  </a:lnTo>
                  <a:lnTo>
                    <a:pt x="28297" y="84309"/>
                  </a:lnTo>
                  <a:lnTo>
                    <a:pt x="24708" y="98276"/>
                  </a:lnTo>
                  <a:lnTo>
                    <a:pt x="21146" y="111094"/>
                  </a:lnTo>
                  <a:lnTo>
                    <a:pt x="17603" y="123144"/>
                  </a:lnTo>
                  <a:lnTo>
                    <a:pt x="10550" y="149000"/>
                  </a:ln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257143" y="3344596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21035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320248" y="3260455"/>
              <a:ext cx="154813" cy="156120"/>
            </a:xfrm>
            <a:custGeom>
              <a:avLst/>
              <a:gdLst/>
              <a:ahLst/>
              <a:cxnLst/>
              <a:rect l="0" t="0" r="0" b="0"/>
              <a:pathLst>
                <a:path w="154813" h="156120">
                  <a:moveTo>
                    <a:pt x="21035" y="0"/>
                  </a:moveTo>
                  <a:lnTo>
                    <a:pt x="43369" y="0"/>
                  </a:lnTo>
                  <a:lnTo>
                    <a:pt x="54622" y="1169"/>
                  </a:lnTo>
                  <a:lnTo>
                    <a:pt x="66799" y="3117"/>
                  </a:lnTo>
                  <a:lnTo>
                    <a:pt x="79591" y="5584"/>
                  </a:lnTo>
                  <a:lnTo>
                    <a:pt x="106270" y="11441"/>
                  </a:lnTo>
                  <a:lnTo>
                    <a:pt x="119929" y="14639"/>
                  </a:lnTo>
                  <a:lnTo>
                    <a:pt x="131372" y="19108"/>
                  </a:lnTo>
                  <a:lnTo>
                    <a:pt x="141338" y="24425"/>
                  </a:lnTo>
                  <a:lnTo>
                    <a:pt x="150319" y="30307"/>
                  </a:lnTo>
                  <a:lnTo>
                    <a:pt x="151632" y="36565"/>
                  </a:lnTo>
                  <a:lnTo>
                    <a:pt x="147833" y="43075"/>
                  </a:lnTo>
                  <a:lnTo>
                    <a:pt x="140626" y="49752"/>
                  </a:lnTo>
                  <a:lnTo>
                    <a:pt x="131146" y="55372"/>
                  </a:lnTo>
                  <a:lnTo>
                    <a:pt x="120152" y="60287"/>
                  </a:lnTo>
                  <a:lnTo>
                    <a:pt x="108148" y="64732"/>
                  </a:lnTo>
                  <a:lnTo>
                    <a:pt x="95472" y="67696"/>
                  </a:lnTo>
                  <a:lnTo>
                    <a:pt x="82345" y="69671"/>
                  </a:lnTo>
                  <a:lnTo>
                    <a:pt x="68920" y="70989"/>
                  </a:lnTo>
                  <a:lnTo>
                    <a:pt x="64645" y="73036"/>
                  </a:lnTo>
                  <a:lnTo>
                    <a:pt x="66469" y="75569"/>
                  </a:lnTo>
                  <a:lnTo>
                    <a:pt x="141663" y="112917"/>
                  </a:lnTo>
                  <a:lnTo>
                    <a:pt x="149367" y="120854"/>
                  </a:lnTo>
                  <a:lnTo>
                    <a:pt x="153335" y="129652"/>
                  </a:lnTo>
                  <a:lnTo>
                    <a:pt x="154812" y="139023"/>
                  </a:lnTo>
                  <a:lnTo>
                    <a:pt x="151121" y="145270"/>
                  </a:lnTo>
                  <a:lnTo>
                    <a:pt x="143987" y="149434"/>
                  </a:lnTo>
                  <a:lnTo>
                    <a:pt x="134555" y="152211"/>
                  </a:lnTo>
                  <a:lnTo>
                    <a:pt x="122425" y="154062"/>
                  </a:lnTo>
                  <a:lnTo>
                    <a:pt x="108495" y="155296"/>
                  </a:lnTo>
                  <a:lnTo>
                    <a:pt x="93365" y="156119"/>
                  </a:lnTo>
                  <a:lnTo>
                    <a:pt x="78604" y="154330"/>
                  </a:lnTo>
                  <a:lnTo>
                    <a:pt x="64089" y="150800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551635" y="3323561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21035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614741" y="3249937"/>
              <a:ext cx="147247" cy="182772"/>
            </a:xfrm>
            <a:custGeom>
              <a:avLst/>
              <a:gdLst/>
              <a:ahLst/>
              <a:cxnLst/>
              <a:rect l="0" t="0" r="0" b="0"/>
              <a:pathLst>
                <a:path w="147247" h="182772">
                  <a:moveTo>
                    <a:pt x="0" y="0"/>
                  </a:moveTo>
                  <a:lnTo>
                    <a:pt x="22333" y="0"/>
                  </a:lnTo>
                  <a:lnTo>
                    <a:pt x="34755" y="1169"/>
                  </a:lnTo>
                  <a:lnTo>
                    <a:pt x="48881" y="3117"/>
                  </a:lnTo>
                  <a:lnTo>
                    <a:pt x="64139" y="5584"/>
                  </a:lnTo>
                  <a:lnTo>
                    <a:pt x="77818" y="9566"/>
                  </a:lnTo>
                  <a:lnTo>
                    <a:pt x="90443" y="14558"/>
                  </a:lnTo>
                  <a:lnTo>
                    <a:pt x="102366" y="20223"/>
                  </a:lnTo>
                  <a:lnTo>
                    <a:pt x="107977" y="28674"/>
                  </a:lnTo>
                  <a:lnTo>
                    <a:pt x="109380" y="38983"/>
                  </a:lnTo>
                  <a:lnTo>
                    <a:pt x="107979" y="50530"/>
                  </a:lnTo>
                  <a:lnTo>
                    <a:pt x="102370" y="60565"/>
                  </a:lnTo>
                  <a:lnTo>
                    <a:pt x="93956" y="69592"/>
                  </a:lnTo>
                  <a:lnTo>
                    <a:pt x="83672" y="77948"/>
                  </a:lnTo>
                  <a:lnTo>
                    <a:pt x="73311" y="85855"/>
                  </a:lnTo>
                  <a:lnTo>
                    <a:pt x="52449" y="100874"/>
                  </a:lnTo>
                  <a:lnTo>
                    <a:pt x="43146" y="108151"/>
                  </a:lnTo>
                  <a:lnTo>
                    <a:pt x="34606" y="115340"/>
                  </a:lnTo>
                  <a:lnTo>
                    <a:pt x="26577" y="122470"/>
                  </a:lnTo>
                  <a:lnTo>
                    <a:pt x="22392" y="130729"/>
                  </a:lnTo>
                  <a:lnTo>
                    <a:pt x="20771" y="139740"/>
                  </a:lnTo>
                  <a:lnTo>
                    <a:pt x="20859" y="149254"/>
                  </a:lnTo>
                  <a:lnTo>
                    <a:pt x="25592" y="156765"/>
                  </a:lnTo>
                  <a:lnTo>
                    <a:pt x="33422" y="162941"/>
                  </a:lnTo>
                  <a:lnTo>
                    <a:pt x="43317" y="168228"/>
                  </a:lnTo>
                  <a:lnTo>
                    <a:pt x="54587" y="172920"/>
                  </a:lnTo>
                  <a:lnTo>
                    <a:pt x="66776" y="177217"/>
                  </a:lnTo>
                  <a:lnTo>
                    <a:pt x="79576" y="181251"/>
                  </a:lnTo>
                  <a:lnTo>
                    <a:pt x="91615" y="182771"/>
                  </a:lnTo>
                  <a:lnTo>
                    <a:pt x="103147" y="182616"/>
                  </a:lnTo>
                  <a:lnTo>
                    <a:pt x="147246" y="1788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7825092" y="3365631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0" y="0"/>
                  </a:move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7966279" y="3281490"/>
              <a:ext cx="6061" cy="157765"/>
            </a:xfrm>
            <a:custGeom>
              <a:avLst/>
              <a:gdLst/>
              <a:ahLst/>
              <a:cxnLst/>
              <a:rect l="0" t="0" r="0" b="0"/>
              <a:pathLst>
                <a:path w="6061" h="157765">
                  <a:moveTo>
                    <a:pt x="6060" y="0"/>
                  </a:moveTo>
                  <a:lnTo>
                    <a:pt x="477" y="27917"/>
                  </a:lnTo>
                  <a:lnTo>
                    <a:pt x="0" y="40815"/>
                  </a:lnTo>
                  <a:lnTo>
                    <a:pt x="852" y="54088"/>
                  </a:lnTo>
                  <a:lnTo>
                    <a:pt x="2588" y="67612"/>
                  </a:lnTo>
                  <a:lnTo>
                    <a:pt x="3746" y="81302"/>
                  </a:lnTo>
                  <a:lnTo>
                    <a:pt x="4517" y="95103"/>
                  </a:lnTo>
                  <a:lnTo>
                    <a:pt x="606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4945366" y="3817888"/>
            <a:ext cx="765691" cy="515363"/>
            <a:chOff x="4945366" y="3817888"/>
            <a:chExt cx="765691" cy="515363"/>
          </a:xfrm>
        </p:grpSpPr>
        <p:sp>
          <p:nvSpPr>
            <p:cNvPr id="237" name="Freeform 236"/>
            <p:cNvSpPr/>
            <p:nvPr/>
          </p:nvSpPr>
          <p:spPr>
            <a:xfrm>
              <a:off x="4945366" y="3880993"/>
              <a:ext cx="130521" cy="432500"/>
            </a:xfrm>
            <a:custGeom>
              <a:avLst/>
              <a:gdLst/>
              <a:ahLst/>
              <a:cxnLst/>
              <a:rect l="0" t="0" r="0" b="0"/>
              <a:pathLst>
                <a:path w="130521" h="432500">
                  <a:moveTo>
                    <a:pt x="71528" y="0"/>
                  </a:moveTo>
                  <a:lnTo>
                    <a:pt x="54778" y="5584"/>
                  </a:lnTo>
                  <a:lnTo>
                    <a:pt x="48675" y="13072"/>
                  </a:lnTo>
                  <a:lnTo>
                    <a:pt x="43438" y="23907"/>
                  </a:lnTo>
                  <a:lnTo>
                    <a:pt x="26636" y="72113"/>
                  </a:lnTo>
                  <a:lnTo>
                    <a:pt x="22902" y="87809"/>
                  </a:lnTo>
                  <a:lnTo>
                    <a:pt x="19244" y="106453"/>
                  </a:lnTo>
                  <a:lnTo>
                    <a:pt x="15637" y="127062"/>
                  </a:lnTo>
                  <a:lnTo>
                    <a:pt x="12063" y="145477"/>
                  </a:lnTo>
                  <a:lnTo>
                    <a:pt x="4976" y="178403"/>
                  </a:lnTo>
                  <a:lnTo>
                    <a:pt x="2619" y="194896"/>
                  </a:lnTo>
                  <a:lnTo>
                    <a:pt x="1047" y="211734"/>
                  </a:lnTo>
                  <a:lnTo>
                    <a:pt x="0" y="228803"/>
                  </a:lnTo>
                  <a:lnTo>
                    <a:pt x="1639" y="243688"/>
                  </a:lnTo>
                  <a:lnTo>
                    <a:pt x="5069" y="257117"/>
                  </a:lnTo>
                  <a:lnTo>
                    <a:pt x="9693" y="269576"/>
                  </a:lnTo>
                  <a:lnTo>
                    <a:pt x="16281" y="279050"/>
                  </a:lnTo>
                  <a:lnTo>
                    <a:pt x="24179" y="286535"/>
                  </a:lnTo>
                  <a:lnTo>
                    <a:pt x="32951" y="292694"/>
                  </a:lnTo>
                  <a:lnTo>
                    <a:pt x="42304" y="297968"/>
                  </a:lnTo>
                  <a:lnTo>
                    <a:pt x="52045" y="302653"/>
                  </a:lnTo>
                  <a:lnTo>
                    <a:pt x="62045" y="306945"/>
                  </a:lnTo>
                  <a:lnTo>
                    <a:pt x="72218" y="310975"/>
                  </a:lnTo>
                  <a:lnTo>
                    <a:pt x="92870" y="318568"/>
                  </a:lnTo>
                  <a:lnTo>
                    <a:pt x="100948" y="324567"/>
                  </a:lnTo>
                  <a:lnTo>
                    <a:pt x="107502" y="332071"/>
                  </a:lnTo>
                  <a:lnTo>
                    <a:pt x="113040" y="340580"/>
                  </a:lnTo>
                  <a:lnTo>
                    <a:pt x="115563" y="349759"/>
                  </a:lnTo>
                  <a:lnTo>
                    <a:pt x="116077" y="359384"/>
                  </a:lnTo>
                  <a:lnTo>
                    <a:pt x="115251" y="369307"/>
                  </a:lnTo>
                  <a:lnTo>
                    <a:pt x="112363" y="378259"/>
                  </a:lnTo>
                  <a:lnTo>
                    <a:pt x="108100" y="386564"/>
                  </a:lnTo>
                  <a:lnTo>
                    <a:pt x="102921" y="394438"/>
                  </a:lnTo>
                  <a:lnTo>
                    <a:pt x="95963" y="402025"/>
                  </a:lnTo>
                  <a:lnTo>
                    <a:pt x="87818" y="409420"/>
                  </a:lnTo>
                  <a:lnTo>
                    <a:pt x="78882" y="416688"/>
                  </a:lnTo>
                  <a:lnTo>
                    <a:pt x="69419" y="422701"/>
                  </a:lnTo>
                  <a:lnTo>
                    <a:pt x="59604" y="427878"/>
                  </a:lnTo>
                  <a:lnTo>
                    <a:pt x="49556" y="432499"/>
                  </a:lnTo>
                  <a:lnTo>
                    <a:pt x="41688" y="432073"/>
                  </a:lnTo>
                  <a:lnTo>
                    <a:pt x="35274" y="428283"/>
                  </a:lnTo>
                  <a:lnTo>
                    <a:pt x="29829" y="422251"/>
                  </a:lnTo>
                  <a:lnTo>
                    <a:pt x="26200" y="412387"/>
                  </a:lnTo>
                  <a:lnTo>
                    <a:pt x="23780" y="399967"/>
                  </a:lnTo>
                  <a:lnTo>
                    <a:pt x="22167" y="385844"/>
                  </a:lnTo>
                  <a:lnTo>
                    <a:pt x="23429" y="370586"/>
                  </a:lnTo>
                  <a:lnTo>
                    <a:pt x="26607" y="354570"/>
                  </a:lnTo>
                  <a:lnTo>
                    <a:pt x="31063" y="338051"/>
                  </a:lnTo>
                  <a:lnTo>
                    <a:pt x="36371" y="321194"/>
                  </a:lnTo>
                  <a:lnTo>
                    <a:pt x="42247" y="304114"/>
                  </a:lnTo>
                  <a:lnTo>
                    <a:pt x="58567" y="258389"/>
                  </a:lnTo>
                  <a:lnTo>
                    <a:pt x="62887" y="245883"/>
                  </a:lnTo>
                  <a:lnTo>
                    <a:pt x="73921" y="216405"/>
                  </a:lnTo>
                  <a:lnTo>
                    <a:pt x="80135" y="200364"/>
                  </a:lnTo>
                  <a:lnTo>
                    <a:pt x="86615" y="184996"/>
                  </a:lnTo>
                  <a:lnTo>
                    <a:pt x="93272" y="170076"/>
                  </a:lnTo>
                  <a:lnTo>
                    <a:pt x="100048" y="155454"/>
                  </a:lnTo>
                  <a:lnTo>
                    <a:pt x="106902" y="142200"/>
                  </a:lnTo>
                  <a:lnTo>
                    <a:pt x="113808" y="129859"/>
                  </a:lnTo>
                  <a:lnTo>
                    <a:pt x="120750" y="118126"/>
                  </a:lnTo>
                  <a:lnTo>
                    <a:pt x="125378" y="105629"/>
                  </a:lnTo>
                  <a:lnTo>
                    <a:pt x="128463" y="92623"/>
                  </a:lnTo>
                  <a:lnTo>
                    <a:pt x="130520" y="79278"/>
                  </a:lnTo>
                  <a:lnTo>
                    <a:pt x="128385" y="69213"/>
                  </a:lnTo>
                  <a:lnTo>
                    <a:pt x="123456" y="61334"/>
                  </a:lnTo>
                  <a:lnTo>
                    <a:pt x="116664" y="54913"/>
                  </a:lnTo>
                  <a:lnTo>
                    <a:pt x="107462" y="50632"/>
                  </a:lnTo>
                  <a:lnTo>
                    <a:pt x="96653" y="47779"/>
                  </a:lnTo>
                  <a:lnTo>
                    <a:pt x="84772" y="45876"/>
                  </a:lnTo>
                  <a:lnTo>
                    <a:pt x="73346" y="46945"/>
                  </a:lnTo>
                  <a:lnTo>
                    <a:pt x="62222" y="49995"/>
                  </a:lnTo>
                  <a:lnTo>
                    <a:pt x="18940" y="736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137522" y="3880993"/>
              <a:ext cx="142313" cy="168283"/>
            </a:xfrm>
            <a:custGeom>
              <a:avLst/>
              <a:gdLst/>
              <a:ahLst/>
              <a:cxnLst/>
              <a:rect l="0" t="0" r="0" b="0"/>
              <a:pathLst>
                <a:path w="142313" h="168283">
                  <a:moveTo>
                    <a:pt x="5583" y="0"/>
                  </a:moveTo>
                  <a:lnTo>
                    <a:pt x="5583" y="87834"/>
                  </a:lnTo>
                  <a:lnTo>
                    <a:pt x="4415" y="105301"/>
                  </a:lnTo>
                  <a:lnTo>
                    <a:pt x="2467" y="121620"/>
                  </a:lnTo>
                  <a:lnTo>
                    <a:pt x="0" y="137174"/>
                  </a:lnTo>
                  <a:lnTo>
                    <a:pt x="1861" y="146375"/>
                  </a:lnTo>
                  <a:lnTo>
                    <a:pt x="6608" y="151340"/>
                  </a:lnTo>
                  <a:lnTo>
                    <a:pt x="13278" y="153481"/>
                  </a:lnTo>
                  <a:lnTo>
                    <a:pt x="22399" y="154909"/>
                  </a:lnTo>
                  <a:lnTo>
                    <a:pt x="33155" y="155861"/>
                  </a:lnTo>
                  <a:lnTo>
                    <a:pt x="44999" y="156495"/>
                  </a:lnTo>
                  <a:lnTo>
                    <a:pt x="57570" y="158087"/>
                  </a:lnTo>
                  <a:lnTo>
                    <a:pt x="70625" y="160317"/>
                  </a:lnTo>
                  <a:lnTo>
                    <a:pt x="142312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243196" y="3817888"/>
              <a:ext cx="47156" cy="431222"/>
            </a:xfrm>
            <a:custGeom>
              <a:avLst/>
              <a:gdLst/>
              <a:ahLst/>
              <a:cxnLst/>
              <a:rect l="0" t="0" r="0" b="0"/>
              <a:pathLst>
                <a:path w="47156" h="431222">
                  <a:moveTo>
                    <a:pt x="15603" y="0"/>
                  </a:moveTo>
                  <a:lnTo>
                    <a:pt x="10019" y="16750"/>
                  </a:lnTo>
                  <a:lnTo>
                    <a:pt x="7206" y="26359"/>
                  </a:lnTo>
                  <a:lnTo>
                    <a:pt x="964" y="49500"/>
                  </a:lnTo>
                  <a:lnTo>
                    <a:pt x="0" y="66890"/>
                  </a:lnTo>
                  <a:lnTo>
                    <a:pt x="526" y="87832"/>
                  </a:lnTo>
                  <a:lnTo>
                    <a:pt x="2046" y="111143"/>
                  </a:lnTo>
                  <a:lnTo>
                    <a:pt x="3734" y="152625"/>
                  </a:lnTo>
                  <a:lnTo>
                    <a:pt x="4184" y="171867"/>
                  </a:lnTo>
                  <a:lnTo>
                    <a:pt x="5653" y="189370"/>
                  </a:lnTo>
                  <a:lnTo>
                    <a:pt x="7801" y="205713"/>
                  </a:lnTo>
                  <a:lnTo>
                    <a:pt x="13304" y="237505"/>
                  </a:lnTo>
                  <a:lnTo>
                    <a:pt x="19645" y="271113"/>
                  </a:lnTo>
                  <a:lnTo>
                    <a:pt x="21803" y="287087"/>
                  </a:lnTo>
                  <a:lnTo>
                    <a:pt x="23243" y="302410"/>
                  </a:lnTo>
                  <a:lnTo>
                    <a:pt x="24202" y="317300"/>
                  </a:lnTo>
                  <a:lnTo>
                    <a:pt x="26010" y="330733"/>
                  </a:lnTo>
                  <a:lnTo>
                    <a:pt x="28384" y="343194"/>
                  </a:lnTo>
                  <a:lnTo>
                    <a:pt x="37308" y="380598"/>
                  </a:lnTo>
                  <a:lnTo>
                    <a:pt x="47155" y="4312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353457" y="3913107"/>
              <a:ext cx="176954" cy="314968"/>
            </a:xfrm>
            <a:custGeom>
              <a:avLst/>
              <a:gdLst/>
              <a:ahLst/>
              <a:cxnLst/>
              <a:rect l="0" t="0" r="0" b="0"/>
              <a:pathLst>
                <a:path w="176954" h="314968">
                  <a:moveTo>
                    <a:pt x="0" y="9957"/>
                  </a:moveTo>
                  <a:lnTo>
                    <a:pt x="5584" y="26707"/>
                  </a:lnTo>
                  <a:lnTo>
                    <a:pt x="11903" y="31641"/>
                  </a:lnTo>
                  <a:lnTo>
                    <a:pt x="20790" y="34931"/>
                  </a:lnTo>
                  <a:lnTo>
                    <a:pt x="31389" y="37124"/>
                  </a:lnTo>
                  <a:lnTo>
                    <a:pt x="41962" y="37417"/>
                  </a:lnTo>
                  <a:lnTo>
                    <a:pt x="52515" y="36444"/>
                  </a:lnTo>
                  <a:lnTo>
                    <a:pt x="63057" y="34627"/>
                  </a:lnTo>
                  <a:lnTo>
                    <a:pt x="73591" y="31078"/>
                  </a:lnTo>
                  <a:lnTo>
                    <a:pt x="84119" y="26375"/>
                  </a:lnTo>
                  <a:lnTo>
                    <a:pt x="94644" y="20902"/>
                  </a:lnTo>
                  <a:lnTo>
                    <a:pt x="105166" y="14917"/>
                  </a:lnTo>
                  <a:lnTo>
                    <a:pt x="115687" y="8589"/>
                  </a:lnTo>
                  <a:lnTo>
                    <a:pt x="126207" y="2033"/>
                  </a:lnTo>
                  <a:lnTo>
                    <a:pt x="136726" y="0"/>
                  </a:lnTo>
                  <a:lnTo>
                    <a:pt x="147245" y="981"/>
                  </a:lnTo>
                  <a:lnTo>
                    <a:pt x="157763" y="3974"/>
                  </a:lnTo>
                  <a:lnTo>
                    <a:pt x="164775" y="10643"/>
                  </a:lnTo>
                  <a:lnTo>
                    <a:pt x="169450" y="19763"/>
                  </a:lnTo>
                  <a:lnTo>
                    <a:pt x="172566" y="30518"/>
                  </a:lnTo>
                  <a:lnTo>
                    <a:pt x="174644" y="42362"/>
                  </a:lnTo>
                  <a:lnTo>
                    <a:pt x="176029" y="54932"/>
                  </a:lnTo>
                  <a:lnTo>
                    <a:pt x="176953" y="67987"/>
                  </a:lnTo>
                  <a:lnTo>
                    <a:pt x="176400" y="84871"/>
                  </a:lnTo>
                  <a:lnTo>
                    <a:pt x="174862" y="104307"/>
                  </a:lnTo>
                  <a:lnTo>
                    <a:pt x="172669" y="125445"/>
                  </a:lnTo>
                  <a:lnTo>
                    <a:pt x="171206" y="146549"/>
                  </a:lnTo>
                  <a:lnTo>
                    <a:pt x="170232" y="167629"/>
                  </a:lnTo>
                  <a:lnTo>
                    <a:pt x="169582" y="188695"/>
                  </a:lnTo>
                  <a:lnTo>
                    <a:pt x="167980" y="206245"/>
                  </a:lnTo>
                  <a:lnTo>
                    <a:pt x="165743" y="221451"/>
                  </a:lnTo>
                  <a:lnTo>
                    <a:pt x="163084" y="235094"/>
                  </a:lnTo>
                  <a:lnTo>
                    <a:pt x="161311" y="248863"/>
                  </a:lnTo>
                  <a:lnTo>
                    <a:pt x="160128" y="262717"/>
                  </a:lnTo>
                  <a:lnTo>
                    <a:pt x="147247" y="31496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406045" y="4049275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0"/>
                  </a:moveTo>
                  <a:lnTo>
                    <a:pt x="67612" y="0"/>
                  </a:lnTo>
                  <a:lnTo>
                    <a:pt x="81302" y="1168"/>
                  </a:lnTo>
                  <a:lnTo>
                    <a:pt x="95103" y="3116"/>
                  </a:lnTo>
                  <a:lnTo>
                    <a:pt x="147247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668985" y="4175486"/>
              <a:ext cx="42072" cy="157765"/>
            </a:xfrm>
            <a:custGeom>
              <a:avLst/>
              <a:gdLst/>
              <a:ahLst/>
              <a:cxnLst/>
              <a:rect l="0" t="0" r="0" b="0"/>
              <a:pathLst>
                <a:path w="42072" h="157765">
                  <a:moveTo>
                    <a:pt x="42071" y="0"/>
                  </a:moveTo>
                  <a:lnTo>
                    <a:pt x="30904" y="16750"/>
                  </a:lnTo>
                  <a:lnTo>
                    <a:pt x="26446" y="27527"/>
                  </a:lnTo>
                  <a:lnTo>
                    <a:pt x="22305" y="40555"/>
                  </a:lnTo>
                  <a:lnTo>
                    <a:pt x="18376" y="55084"/>
                  </a:lnTo>
                  <a:lnTo>
                    <a:pt x="10894" y="80576"/>
                  </a:lnTo>
                  <a:lnTo>
                    <a:pt x="7263" y="92282"/>
                  </a:lnTo>
                  <a:lnTo>
                    <a:pt x="4842" y="104760"/>
                  </a:lnTo>
                  <a:lnTo>
                    <a:pt x="3228" y="117754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5775812" y="3880993"/>
            <a:ext cx="1272350" cy="483811"/>
            <a:chOff x="5775812" y="3880993"/>
            <a:chExt cx="1272350" cy="483811"/>
          </a:xfrm>
        </p:grpSpPr>
        <p:sp>
          <p:nvSpPr>
            <p:cNvPr id="244" name="Freeform 243"/>
            <p:cNvSpPr/>
            <p:nvPr/>
          </p:nvSpPr>
          <p:spPr>
            <a:xfrm>
              <a:off x="5775812" y="3891511"/>
              <a:ext cx="107694" cy="336564"/>
            </a:xfrm>
            <a:custGeom>
              <a:avLst/>
              <a:gdLst/>
              <a:ahLst/>
              <a:cxnLst/>
              <a:rect l="0" t="0" r="0" b="0"/>
              <a:pathLst>
                <a:path w="107694" h="336564">
                  <a:moveTo>
                    <a:pt x="50937" y="0"/>
                  </a:moveTo>
                  <a:lnTo>
                    <a:pt x="39770" y="16750"/>
                  </a:lnTo>
                  <a:lnTo>
                    <a:pt x="35312" y="28696"/>
                  </a:lnTo>
                  <a:lnTo>
                    <a:pt x="31171" y="43672"/>
                  </a:lnTo>
                  <a:lnTo>
                    <a:pt x="27242" y="60667"/>
                  </a:lnTo>
                  <a:lnTo>
                    <a:pt x="23454" y="75504"/>
                  </a:lnTo>
                  <a:lnTo>
                    <a:pt x="19760" y="88900"/>
                  </a:lnTo>
                  <a:lnTo>
                    <a:pt x="16129" y="101337"/>
                  </a:lnTo>
                  <a:lnTo>
                    <a:pt x="13708" y="114303"/>
                  </a:lnTo>
                  <a:lnTo>
                    <a:pt x="12094" y="127621"/>
                  </a:lnTo>
                  <a:lnTo>
                    <a:pt x="11018" y="141175"/>
                  </a:lnTo>
                  <a:lnTo>
                    <a:pt x="9132" y="154885"/>
                  </a:lnTo>
                  <a:lnTo>
                    <a:pt x="6707" y="168699"/>
                  </a:lnTo>
                  <a:lnTo>
                    <a:pt x="3921" y="182584"/>
                  </a:lnTo>
                  <a:lnTo>
                    <a:pt x="2064" y="198852"/>
                  </a:lnTo>
                  <a:lnTo>
                    <a:pt x="826" y="216708"/>
                  </a:lnTo>
                  <a:lnTo>
                    <a:pt x="0" y="235625"/>
                  </a:lnTo>
                  <a:lnTo>
                    <a:pt x="618" y="252910"/>
                  </a:lnTo>
                  <a:lnTo>
                    <a:pt x="2199" y="269108"/>
                  </a:lnTo>
                  <a:lnTo>
                    <a:pt x="4422" y="284581"/>
                  </a:lnTo>
                  <a:lnTo>
                    <a:pt x="9409" y="296065"/>
                  </a:lnTo>
                  <a:lnTo>
                    <a:pt x="16240" y="304890"/>
                  </a:lnTo>
                  <a:lnTo>
                    <a:pt x="24300" y="311942"/>
                  </a:lnTo>
                  <a:lnTo>
                    <a:pt x="33179" y="314306"/>
                  </a:lnTo>
                  <a:lnTo>
                    <a:pt x="42604" y="313545"/>
                  </a:lnTo>
                  <a:lnTo>
                    <a:pt x="52394" y="310700"/>
                  </a:lnTo>
                  <a:lnTo>
                    <a:pt x="61257" y="306466"/>
                  </a:lnTo>
                  <a:lnTo>
                    <a:pt x="69504" y="301307"/>
                  </a:lnTo>
                  <a:lnTo>
                    <a:pt x="77338" y="295529"/>
                  </a:lnTo>
                  <a:lnTo>
                    <a:pt x="83730" y="287004"/>
                  </a:lnTo>
                  <a:lnTo>
                    <a:pt x="89160" y="276645"/>
                  </a:lnTo>
                  <a:lnTo>
                    <a:pt x="93949" y="265065"/>
                  </a:lnTo>
                  <a:lnTo>
                    <a:pt x="98310" y="252670"/>
                  </a:lnTo>
                  <a:lnTo>
                    <a:pt x="102385" y="239733"/>
                  </a:lnTo>
                  <a:lnTo>
                    <a:pt x="106271" y="226434"/>
                  </a:lnTo>
                  <a:lnTo>
                    <a:pt x="107693" y="214061"/>
                  </a:lnTo>
                  <a:lnTo>
                    <a:pt x="107472" y="202307"/>
                  </a:lnTo>
                  <a:lnTo>
                    <a:pt x="106157" y="190965"/>
                  </a:lnTo>
                  <a:lnTo>
                    <a:pt x="101774" y="184573"/>
                  </a:lnTo>
                  <a:lnTo>
                    <a:pt x="95346" y="181479"/>
                  </a:lnTo>
                  <a:lnTo>
                    <a:pt x="87555" y="180586"/>
                  </a:lnTo>
                  <a:lnTo>
                    <a:pt x="80023" y="183496"/>
                  </a:lnTo>
                  <a:lnTo>
                    <a:pt x="72666" y="188942"/>
                  </a:lnTo>
                  <a:lnTo>
                    <a:pt x="65423" y="196079"/>
                  </a:lnTo>
                  <a:lnTo>
                    <a:pt x="58257" y="206680"/>
                  </a:lnTo>
                  <a:lnTo>
                    <a:pt x="51143" y="219590"/>
                  </a:lnTo>
                  <a:lnTo>
                    <a:pt x="44062" y="234040"/>
                  </a:lnTo>
                  <a:lnTo>
                    <a:pt x="38174" y="248348"/>
                  </a:lnTo>
                  <a:lnTo>
                    <a:pt x="33079" y="262561"/>
                  </a:lnTo>
                  <a:lnTo>
                    <a:pt x="28514" y="276711"/>
                  </a:lnTo>
                  <a:lnTo>
                    <a:pt x="26639" y="289650"/>
                  </a:lnTo>
                  <a:lnTo>
                    <a:pt x="26558" y="301781"/>
                  </a:lnTo>
                  <a:lnTo>
                    <a:pt x="29902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965373" y="3954617"/>
              <a:ext cx="106556" cy="252423"/>
            </a:xfrm>
            <a:custGeom>
              <a:avLst/>
              <a:gdLst/>
              <a:ahLst/>
              <a:cxnLst/>
              <a:rect l="0" t="0" r="0" b="0"/>
              <a:pathLst>
                <a:path w="106556" h="252423">
                  <a:moveTo>
                    <a:pt x="19140" y="0"/>
                  </a:moveTo>
                  <a:lnTo>
                    <a:pt x="13557" y="16750"/>
                  </a:lnTo>
                  <a:lnTo>
                    <a:pt x="10743" y="28696"/>
                  </a:lnTo>
                  <a:lnTo>
                    <a:pt x="7699" y="43671"/>
                  </a:lnTo>
                  <a:lnTo>
                    <a:pt x="4501" y="60667"/>
                  </a:lnTo>
                  <a:lnTo>
                    <a:pt x="2369" y="79009"/>
                  </a:lnTo>
                  <a:lnTo>
                    <a:pt x="948" y="98249"/>
                  </a:lnTo>
                  <a:lnTo>
                    <a:pt x="0" y="118087"/>
                  </a:lnTo>
                  <a:lnTo>
                    <a:pt x="537" y="138324"/>
                  </a:lnTo>
                  <a:lnTo>
                    <a:pt x="2063" y="158828"/>
                  </a:lnTo>
                  <a:lnTo>
                    <a:pt x="4250" y="179508"/>
                  </a:lnTo>
                  <a:lnTo>
                    <a:pt x="6876" y="196801"/>
                  </a:lnTo>
                  <a:lnTo>
                    <a:pt x="9795" y="211836"/>
                  </a:lnTo>
                  <a:lnTo>
                    <a:pt x="12910" y="225364"/>
                  </a:lnTo>
                  <a:lnTo>
                    <a:pt x="19661" y="232046"/>
                  </a:lnTo>
                  <a:lnTo>
                    <a:pt x="28836" y="234164"/>
                  </a:lnTo>
                  <a:lnTo>
                    <a:pt x="39628" y="233238"/>
                  </a:lnTo>
                  <a:lnTo>
                    <a:pt x="49159" y="229115"/>
                  </a:lnTo>
                  <a:lnTo>
                    <a:pt x="57851" y="222860"/>
                  </a:lnTo>
                  <a:lnTo>
                    <a:pt x="65982" y="215185"/>
                  </a:lnTo>
                  <a:lnTo>
                    <a:pt x="73741" y="204225"/>
                  </a:lnTo>
                  <a:lnTo>
                    <a:pt x="81250" y="191075"/>
                  </a:lnTo>
                  <a:lnTo>
                    <a:pt x="88593" y="176465"/>
                  </a:lnTo>
                  <a:lnTo>
                    <a:pt x="94658" y="160882"/>
                  </a:lnTo>
                  <a:lnTo>
                    <a:pt x="99869" y="144651"/>
                  </a:lnTo>
                  <a:lnTo>
                    <a:pt x="104513" y="127986"/>
                  </a:lnTo>
                  <a:lnTo>
                    <a:pt x="106439" y="112202"/>
                  </a:lnTo>
                  <a:lnTo>
                    <a:pt x="106555" y="97005"/>
                  </a:lnTo>
                  <a:lnTo>
                    <a:pt x="105464" y="82199"/>
                  </a:lnTo>
                  <a:lnTo>
                    <a:pt x="102399" y="74666"/>
                  </a:lnTo>
                  <a:lnTo>
                    <a:pt x="98018" y="71981"/>
                  </a:lnTo>
                  <a:lnTo>
                    <a:pt x="92761" y="72528"/>
                  </a:lnTo>
                  <a:lnTo>
                    <a:pt x="85750" y="77567"/>
                  </a:lnTo>
                  <a:lnTo>
                    <a:pt x="77570" y="85601"/>
                  </a:lnTo>
                  <a:lnTo>
                    <a:pt x="68611" y="95632"/>
                  </a:lnTo>
                  <a:lnTo>
                    <a:pt x="61469" y="105825"/>
                  </a:lnTo>
                  <a:lnTo>
                    <a:pt x="55540" y="116126"/>
                  </a:lnTo>
                  <a:lnTo>
                    <a:pt x="50419" y="126499"/>
                  </a:lnTo>
                  <a:lnTo>
                    <a:pt x="45836" y="136921"/>
                  </a:lnTo>
                  <a:lnTo>
                    <a:pt x="41611" y="147374"/>
                  </a:lnTo>
                  <a:lnTo>
                    <a:pt x="33802" y="168338"/>
                  </a:lnTo>
                  <a:lnTo>
                    <a:pt x="26435" y="189342"/>
                  </a:lnTo>
                  <a:lnTo>
                    <a:pt x="24003" y="201019"/>
                  </a:lnTo>
                  <a:lnTo>
                    <a:pt x="22382" y="213479"/>
                  </a:lnTo>
                  <a:lnTo>
                    <a:pt x="19140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131759" y="3968688"/>
              <a:ext cx="134412" cy="245843"/>
            </a:xfrm>
            <a:custGeom>
              <a:avLst/>
              <a:gdLst/>
              <a:ahLst/>
              <a:cxnLst/>
              <a:rect l="0" t="0" r="0" b="0"/>
              <a:pathLst>
                <a:path w="134412" h="245843">
                  <a:moveTo>
                    <a:pt x="52589" y="38517"/>
                  </a:moveTo>
                  <a:lnTo>
                    <a:pt x="47005" y="55267"/>
                  </a:lnTo>
                  <a:lnTo>
                    <a:pt x="44191" y="68381"/>
                  </a:lnTo>
                  <a:lnTo>
                    <a:pt x="41147" y="85304"/>
                  </a:lnTo>
                  <a:lnTo>
                    <a:pt x="37949" y="104767"/>
                  </a:lnTo>
                  <a:lnTo>
                    <a:pt x="35817" y="122417"/>
                  </a:lnTo>
                  <a:lnTo>
                    <a:pt x="34396" y="138858"/>
                  </a:lnTo>
                  <a:lnTo>
                    <a:pt x="33448" y="154493"/>
                  </a:lnTo>
                  <a:lnTo>
                    <a:pt x="33985" y="168422"/>
                  </a:lnTo>
                  <a:lnTo>
                    <a:pt x="35511" y="181214"/>
                  </a:lnTo>
                  <a:lnTo>
                    <a:pt x="37698" y="193248"/>
                  </a:lnTo>
                  <a:lnTo>
                    <a:pt x="40324" y="205945"/>
                  </a:lnTo>
                  <a:lnTo>
                    <a:pt x="46358" y="232518"/>
                  </a:lnTo>
                  <a:lnTo>
                    <a:pt x="53109" y="240305"/>
                  </a:lnTo>
                  <a:lnTo>
                    <a:pt x="62285" y="244328"/>
                  </a:lnTo>
                  <a:lnTo>
                    <a:pt x="73076" y="245842"/>
                  </a:lnTo>
                  <a:lnTo>
                    <a:pt x="82608" y="242176"/>
                  </a:lnTo>
                  <a:lnTo>
                    <a:pt x="91299" y="235058"/>
                  </a:lnTo>
                  <a:lnTo>
                    <a:pt x="99431" y="225638"/>
                  </a:lnTo>
                  <a:lnTo>
                    <a:pt x="106020" y="212346"/>
                  </a:lnTo>
                  <a:lnTo>
                    <a:pt x="111582" y="196474"/>
                  </a:lnTo>
                  <a:lnTo>
                    <a:pt x="124993" y="146866"/>
                  </a:lnTo>
                  <a:lnTo>
                    <a:pt x="128906" y="131784"/>
                  </a:lnTo>
                  <a:lnTo>
                    <a:pt x="131514" y="114718"/>
                  </a:lnTo>
                  <a:lnTo>
                    <a:pt x="133252" y="96330"/>
                  </a:lnTo>
                  <a:lnTo>
                    <a:pt x="134411" y="77058"/>
                  </a:lnTo>
                  <a:lnTo>
                    <a:pt x="132847" y="60705"/>
                  </a:lnTo>
                  <a:lnTo>
                    <a:pt x="129466" y="46297"/>
                  </a:lnTo>
                  <a:lnTo>
                    <a:pt x="124876" y="33186"/>
                  </a:lnTo>
                  <a:lnTo>
                    <a:pt x="118309" y="22108"/>
                  </a:lnTo>
                  <a:lnTo>
                    <a:pt x="110425" y="12385"/>
                  </a:lnTo>
                  <a:lnTo>
                    <a:pt x="101664" y="3566"/>
                  </a:lnTo>
                  <a:lnTo>
                    <a:pt x="92318" y="24"/>
                  </a:lnTo>
                  <a:lnTo>
                    <a:pt x="82580" y="0"/>
                  </a:lnTo>
                  <a:lnTo>
                    <a:pt x="72583" y="2321"/>
                  </a:lnTo>
                  <a:lnTo>
                    <a:pt x="63581" y="6206"/>
                  </a:lnTo>
                  <a:lnTo>
                    <a:pt x="55242" y="11133"/>
                  </a:lnTo>
                  <a:lnTo>
                    <a:pt x="47346" y="16755"/>
                  </a:lnTo>
                  <a:lnTo>
                    <a:pt x="38575" y="26346"/>
                  </a:lnTo>
                  <a:lnTo>
                    <a:pt x="29223" y="38583"/>
                  </a:lnTo>
                  <a:lnTo>
                    <a:pt x="0" y="805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363147" y="4280662"/>
              <a:ext cx="21036" cy="84142"/>
            </a:xfrm>
            <a:custGeom>
              <a:avLst/>
              <a:gdLst/>
              <a:ahLst/>
              <a:cxnLst/>
              <a:rect l="0" t="0" r="0" b="0"/>
              <a:pathLst>
                <a:path w="21036" h="84142">
                  <a:moveTo>
                    <a:pt x="21035" y="0"/>
                  </a:moveTo>
                  <a:lnTo>
                    <a:pt x="15452" y="16750"/>
                  </a:lnTo>
                  <a:lnTo>
                    <a:pt x="12638" y="26359"/>
                  </a:lnTo>
                  <a:lnTo>
                    <a:pt x="9594" y="37439"/>
                  </a:lnTo>
                  <a:lnTo>
                    <a:pt x="0" y="841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480720" y="3912546"/>
              <a:ext cx="137928" cy="347082"/>
            </a:xfrm>
            <a:custGeom>
              <a:avLst/>
              <a:gdLst/>
              <a:ahLst/>
              <a:cxnLst/>
              <a:rect l="0" t="0" r="0" b="0"/>
              <a:pathLst>
                <a:path w="137928" h="347082">
                  <a:moveTo>
                    <a:pt x="134849" y="0"/>
                  </a:moveTo>
                  <a:lnTo>
                    <a:pt x="112515" y="5584"/>
                  </a:lnTo>
                  <a:lnTo>
                    <a:pt x="102430" y="8397"/>
                  </a:lnTo>
                  <a:lnTo>
                    <a:pt x="81876" y="14639"/>
                  </a:lnTo>
                  <a:lnTo>
                    <a:pt x="50594" y="24724"/>
                  </a:lnTo>
                  <a:lnTo>
                    <a:pt x="41283" y="30506"/>
                  </a:lnTo>
                  <a:lnTo>
                    <a:pt x="32739" y="37867"/>
                  </a:lnTo>
                  <a:lnTo>
                    <a:pt x="24705" y="46280"/>
                  </a:lnTo>
                  <a:lnTo>
                    <a:pt x="19349" y="57732"/>
                  </a:lnTo>
                  <a:lnTo>
                    <a:pt x="15779" y="71209"/>
                  </a:lnTo>
                  <a:lnTo>
                    <a:pt x="13398" y="86037"/>
                  </a:lnTo>
                  <a:lnTo>
                    <a:pt x="10643" y="99429"/>
                  </a:lnTo>
                  <a:lnTo>
                    <a:pt x="7637" y="111862"/>
                  </a:lnTo>
                  <a:lnTo>
                    <a:pt x="4465" y="123657"/>
                  </a:lnTo>
                  <a:lnTo>
                    <a:pt x="2350" y="136195"/>
                  </a:lnTo>
                  <a:lnTo>
                    <a:pt x="940" y="149228"/>
                  </a:lnTo>
                  <a:lnTo>
                    <a:pt x="0" y="162591"/>
                  </a:lnTo>
                  <a:lnTo>
                    <a:pt x="5217" y="170331"/>
                  </a:lnTo>
                  <a:lnTo>
                    <a:pt x="14537" y="174322"/>
                  </a:lnTo>
                  <a:lnTo>
                    <a:pt x="26594" y="175815"/>
                  </a:lnTo>
                  <a:lnTo>
                    <a:pt x="38138" y="174472"/>
                  </a:lnTo>
                  <a:lnTo>
                    <a:pt x="49340" y="171240"/>
                  </a:lnTo>
                  <a:lnTo>
                    <a:pt x="60314" y="166748"/>
                  </a:lnTo>
                  <a:lnTo>
                    <a:pt x="71135" y="164922"/>
                  </a:lnTo>
                  <a:lnTo>
                    <a:pt x="81856" y="164873"/>
                  </a:lnTo>
                  <a:lnTo>
                    <a:pt x="92509" y="166009"/>
                  </a:lnTo>
                  <a:lnTo>
                    <a:pt x="101947" y="169104"/>
                  </a:lnTo>
                  <a:lnTo>
                    <a:pt x="110577" y="173504"/>
                  </a:lnTo>
                  <a:lnTo>
                    <a:pt x="118668" y="178775"/>
                  </a:lnTo>
                  <a:lnTo>
                    <a:pt x="125231" y="185795"/>
                  </a:lnTo>
                  <a:lnTo>
                    <a:pt x="130774" y="193981"/>
                  </a:lnTo>
                  <a:lnTo>
                    <a:pt x="135638" y="202944"/>
                  </a:lnTo>
                  <a:lnTo>
                    <a:pt x="137713" y="214762"/>
                  </a:lnTo>
                  <a:lnTo>
                    <a:pt x="137927" y="228484"/>
                  </a:lnTo>
                  <a:lnTo>
                    <a:pt x="136901" y="243475"/>
                  </a:lnTo>
                  <a:lnTo>
                    <a:pt x="133880" y="258144"/>
                  </a:lnTo>
                  <a:lnTo>
                    <a:pt x="129528" y="272598"/>
                  </a:lnTo>
                  <a:lnTo>
                    <a:pt x="124290" y="286908"/>
                  </a:lnTo>
                  <a:lnTo>
                    <a:pt x="118460" y="298785"/>
                  </a:lnTo>
                  <a:lnTo>
                    <a:pt x="112238" y="309040"/>
                  </a:lnTo>
                  <a:lnTo>
                    <a:pt x="71743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710227" y="3927111"/>
              <a:ext cx="189318" cy="237859"/>
            </a:xfrm>
            <a:custGeom>
              <a:avLst/>
              <a:gdLst/>
              <a:ahLst/>
              <a:cxnLst/>
              <a:rect l="0" t="0" r="0" b="0"/>
              <a:pathLst>
                <a:path w="189318" h="237859">
                  <a:moveTo>
                    <a:pt x="0" y="59058"/>
                  </a:moveTo>
                  <a:lnTo>
                    <a:pt x="29277" y="29780"/>
                  </a:lnTo>
                  <a:lnTo>
                    <a:pt x="37047" y="23179"/>
                  </a:lnTo>
                  <a:lnTo>
                    <a:pt x="45734" y="16441"/>
                  </a:lnTo>
                  <a:lnTo>
                    <a:pt x="55030" y="9612"/>
                  </a:lnTo>
                  <a:lnTo>
                    <a:pt x="65902" y="5059"/>
                  </a:lnTo>
                  <a:lnTo>
                    <a:pt x="77826" y="2024"/>
                  </a:lnTo>
                  <a:lnTo>
                    <a:pt x="90448" y="0"/>
                  </a:lnTo>
                  <a:lnTo>
                    <a:pt x="101201" y="988"/>
                  </a:lnTo>
                  <a:lnTo>
                    <a:pt x="110706" y="3984"/>
                  </a:lnTo>
                  <a:lnTo>
                    <a:pt x="119380" y="8319"/>
                  </a:lnTo>
                  <a:lnTo>
                    <a:pt x="125163" y="17052"/>
                  </a:lnTo>
                  <a:lnTo>
                    <a:pt x="129018" y="28717"/>
                  </a:lnTo>
                  <a:lnTo>
                    <a:pt x="131588" y="42337"/>
                  </a:lnTo>
                  <a:lnTo>
                    <a:pt x="132133" y="58428"/>
                  </a:lnTo>
                  <a:lnTo>
                    <a:pt x="131328" y="76167"/>
                  </a:lnTo>
                  <a:lnTo>
                    <a:pt x="129622" y="95005"/>
                  </a:lnTo>
                  <a:lnTo>
                    <a:pt x="127317" y="111070"/>
                  </a:lnTo>
                  <a:lnTo>
                    <a:pt x="124611" y="125285"/>
                  </a:lnTo>
                  <a:lnTo>
                    <a:pt x="121638" y="138269"/>
                  </a:lnTo>
                  <a:lnTo>
                    <a:pt x="117320" y="150430"/>
                  </a:lnTo>
                  <a:lnTo>
                    <a:pt x="112103" y="162043"/>
                  </a:lnTo>
                  <a:lnTo>
                    <a:pt x="106288" y="173291"/>
                  </a:lnTo>
                  <a:lnTo>
                    <a:pt x="98906" y="185464"/>
                  </a:lnTo>
                  <a:lnTo>
                    <a:pt x="90478" y="198254"/>
                  </a:lnTo>
                  <a:lnTo>
                    <a:pt x="81354" y="211455"/>
                  </a:lnTo>
                  <a:lnTo>
                    <a:pt x="71766" y="221425"/>
                  </a:lnTo>
                  <a:lnTo>
                    <a:pt x="61867" y="229239"/>
                  </a:lnTo>
                  <a:lnTo>
                    <a:pt x="51762" y="235618"/>
                  </a:lnTo>
                  <a:lnTo>
                    <a:pt x="42688" y="236365"/>
                  </a:lnTo>
                  <a:lnTo>
                    <a:pt x="34302" y="233356"/>
                  </a:lnTo>
                  <a:lnTo>
                    <a:pt x="26374" y="227845"/>
                  </a:lnTo>
                  <a:lnTo>
                    <a:pt x="22257" y="219496"/>
                  </a:lnTo>
                  <a:lnTo>
                    <a:pt x="20682" y="209256"/>
                  </a:lnTo>
                  <a:lnTo>
                    <a:pt x="20800" y="197755"/>
                  </a:lnTo>
                  <a:lnTo>
                    <a:pt x="23215" y="185413"/>
                  </a:lnTo>
                  <a:lnTo>
                    <a:pt x="27163" y="172510"/>
                  </a:lnTo>
                  <a:lnTo>
                    <a:pt x="32132" y="159234"/>
                  </a:lnTo>
                  <a:lnTo>
                    <a:pt x="41288" y="151552"/>
                  </a:lnTo>
                  <a:lnTo>
                    <a:pt x="53235" y="147599"/>
                  </a:lnTo>
                  <a:lnTo>
                    <a:pt x="67043" y="146132"/>
                  </a:lnTo>
                  <a:lnTo>
                    <a:pt x="79754" y="148660"/>
                  </a:lnTo>
                  <a:lnTo>
                    <a:pt x="91734" y="153851"/>
                  </a:lnTo>
                  <a:lnTo>
                    <a:pt x="103226" y="160818"/>
                  </a:lnTo>
                  <a:lnTo>
                    <a:pt x="114394" y="168969"/>
                  </a:lnTo>
                  <a:lnTo>
                    <a:pt x="125345" y="177908"/>
                  </a:lnTo>
                  <a:lnTo>
                    <a:pt x="136152" y="187374"/>
                  </a:lnTo>
                  <a:lnTo>
                    <a:pt x="154391" y="204124"/>
                  </a:lnTo>
                  <a:lnTo>
                    <a:pt x="189317" y="2378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948599" y="3880993"/>
              <a:ext cx="99563" cy="289900"/>
            </a:xfrm>
            <a:custGeom>
              <a:avLst/>
              <a:gdLst/>
              <a:ahLst/>
              <a:cxnLst/>
              <a:rect l="0" t="0" r="0" b="0"/>
              <a:pathLst>
                <a:path w="99563" h="289900">
                  <a:moveTo>
                    <a:pt x="45604" y="21035"/>
                  </a:moveTo>
                  <a:lnTo>
                    <a:pt x="16325" y="50314"/>
                  </a:lnTo>
                  <a:lnTo>
                    <a:pt x="10893" y="59252"/>
                  </a:lnTo>
                  <a:lnTo>
                    <a:pt x="6102" y="69886"/>
                  </a:lnTo>
                  <a:lnTo>
                    <a:pt x="1740" y="81649"/>
                  </a:lnTo>
                  <a:lnTo>
                    <a:pt x="0" y="94166"/>
                  </a:lnTo>
                  <a:lnTo>
                    <a:pt x="9" y="107185"/>
                  </a:lnTo>
                  <a:lnTo>
                    <a:pt x="1184" y="120539"/>
                  </a:lnTo>
                  <a:lnTo>
                    <a:pt x="4304" y="132948"/>
                  </a:lnTo>
                  <a:lnTo>
                    <a:pt x="8722" y="144726"/>
                  </a:lnTo>
                  <a:lnTo>
                    <a:pt x="14004" y="156084"/>
                  </a:lnTo>
                  <a:lnTo>
                    <a:pt x="19863" y="165993"/>
                  </a:lnTo>
                  <a:lnTo>
                    <a:pt x="26106" y="174936"/>
                  </a:lnTo>
                  <a:lnTo>
                    <a:pt x="32605" y="183236"/>
                  </a:lnTo>
                  <a:lnTo>
                    <a:pt x="39276" y="191106"/>
                  </a:lnTo>
                  <a:lnTo>
                    <a:pt x="46059" y="198690"/>
                  </a:lnTo>
                  <a:lnTo>
                    <a:pt x="59829" y="213350"/>
                  </a:lnTo>
                  <a:lnTo>
                    <a:pt x="73741" y="227656"/>
                  </a:lnTo>
                  <a:lnTo>
                    <a:pt x="77217" y="235911"/>
                  </a:lnTo>
                  <a:lnTo>
                    <a:pt x="78365" y="244921"/>
                  </a:lnTo>
                  <a:lnTo>
                    <a:pt x="77962" y="254433"/>
                  </a:lnTo>
                  <a:lnTo>
                    <a:pt x="75356" y="263112"/>
                  </a:lnTo>
                  <a:lnTo>
                    <a:pt x="71281" y="271235"/>
                  </a:lnTo>
                  <a:lnTo>
                    <a:pt x="66228" y="278988"/>
                  </a:lnTo>
                  <a:lnTo>
                    <a:pt x="58184" y="284156"/>
                  </a:lnTo>
                  <a:lnTo>
                    <a:pt x="48148" y="287602"/>
                  </a:lnTo>
                  <a:lnTo>
                    <a:pt x="36782" y="289899"/>
                  </a:lnTo>
                  <a:lnTo>
                    <a:pt x="26868" y="289093"/>
                  </a:lnTo>
                  <a:lnTo>
                    <a:pt x="17921" y="286219"/>
                  </a:lnTo>
                  <a:lnTo>
                    <a:pt x="9619" y="281965"/>
                  </a:lnTo>
                  <a:lnTo>
                    <a:pt x="6422" y="275624"/>
                  </a:lnTo>
                  <a:lnTo>
                    <a:pt x="6628" y="267890"/>
                  </a:lnTo>
                  <a:lnTo>
                    <a:pt x="9102" y="259228"/>
                  </a:lnTo>
                  <a:lnTo>
                    <a:pt x="13089" y="248779"/>
                  </a:lnTo>
                  <a:lnTo>
                    <a:pt x="18085" y="237139"/>
                  </a:lnTo>
                  <a:lnTo>
                    <a:pt x="23752" y="224704"/>
                  </a:lnTo>
                  <a:lnTo>
                    <a:pt x="29867" y="214077"/>
                  </a:lnTo>
                  <a:lnTo>
                    <a:pt x="36281" y="204655"/>
                  </a:lnTo>
                  <a:lnTo>
                    <a:pt x="42895" y="196037"/>
                  </a:lnTo>
                  <a:lnTo>
                    <a:pt x="48472" y="186785"/>
                  </a:lnTo>
                  <a:lnTo>
                    <a:pt x="53358" y="177111"/>
                  </a:lnTo>
                  <a:lnTo>
                    <a:pt x="57785" y="167156"/>
                  </a:lnTo>
                  <a:lnTo>
                    <a:pt x="68936" y="143630"/>
                  </a:lnTo>
                  <a:lnTo>
                    <a:pt x="95140" y="90439"/>
                  </a:lnTo>
                  <a:lnTo>
                    <a:pt x="98494" y="75485"/>
                  </a:lnTo>
                  <a:lnTo>
                    <a:pt x="99562" y="59672"/>
                  </a:lnTo>
                  <a:lnTo>
                    <a:pt x="99104" y="43288"/>
                  </a:lnTo>
                  <a:lnTo>
                    <a:pt x="95295" y="30027"/>
                  </a:lnTo>
                  <a:lnTo>
                    <a:pt x="89248" y="18849"/>
                  </a:lnTo>
                  <a:lnTo>
                    <a:pt x="5612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820372" y="3012822"/>
            <a:ext cx="2071968" cy="1446640"/>
            <a:chOff x="820372" y="3012822"/>
            <a:chExt cx="2071968" cy="1446640"/>
          </a:xfrm>
        </p:grpSpPr>
        <p:sp>
          <p:nvSpPr>
            <p:cNvPr id="252" name="Freeform 251"/>
            <p:cNvSpPr/>
            <p:nvPr/>
          </p:nvSpPr>
          <p:spPr>
            <a:xfrm>
              <a:off x="820372" y="3348687"/>
              <a:ext cx="525881" cy="584895"/>
            </a:xfrm>
            <a:custGeom>
              <a:avLst/>
              <a:gdLst/>
              <a:ahLst/>
              <a:cxnLst/>
              <a:rect l="0" t="0" r="0" b="0"/>
              <a:pathLst>
                <a:path w="525881" h="584895">
                  <a:moveTo>
                    <a:pt x="0" y="584894"/>
                  </a:moveTo>
                  <a:lnTo>
                    <a:pt x="11167" y="573727"/>
                  </a:lnTo>
                  <a:lnTo>
                    <a:pt x="25998" y="562012"/>
                  </a:lnTo>
                  <a:lnTo>
                    <a:pt x="34862" y="555616"/>
                  </a:lnTo>
                  <a:lnTo>
                    <a:pt x="50942" y="542277"/>
                  </a:lnTo>
                  <a:lnTo>
                    <a:pt x="65880" y="528557"/>
                  </a:lnTo>
                  <a:lnTo>
                    <a:pt x="87430" y="507693"/>
                  </a:lnTo>
                  <a:lnTo>
                    <a:pt x="101574" y="493710"/>
                  </a:lnTo>
                  <a:lnTo>
                    <a:pt x="109786" y="486709"/>
                  </a:lnTo>
                  <a:lnTo>
                    <a:pt x="118767" y="479704"/>
                  </a:lnTo>
                  <a:lnTo>
                    <a:pt x="128260" y="472697"/>
                  </a:lnTo>
                  <a:lnTo>
                    <a:pt x="148157" y="458679"/>
                  </a:lnTo>
                  <a:lnTo>
                    <a:pt x="158371" y="451669"/>
                  </a:lnTo>
                  <a:lnTo>
                    <a:pt x="167518" y="443489"/>
                  </a:lnTo>
                  <a:lnTo>
                    <a:pt x="175953" y="434531"/>
                  </a:lnTo>
                  <a:lnTo>
                    <a:pt x="183913" y="425052"/>
                  </a:lnTo>
                  <a:lnTo>
                    <a:pt x="192726" y="416396"/>
                  </a:lnTo>
                  <a:lnTo>
                    <a:pt x="202107" y="408288"/>
                  </a:lnTo>
                  <a:lnTo>
                    <a:pt x="211867" y="400545"/>
                  </a:lnTo>
                  <a:lnTo>
                    <a:pt x="220711" y="391878"/>
                  </a:lnTo>
                  <a:lnTo>
                    <a:pt x="228944" y="382593"/>
                  </a:lnTo>
                  <a:lnTo>
                    <a:pt x="236771" y="372898"/>
                  </a:lnTo>
                  <a:lnTo>
                    <a:pt x="245494" y="362928"/>
                  </a:lnTo>
                  <a:lnTo>
                    <a:pt x="254815" y="352776"/>
                  </a:lnTo>
                  <a:lnTo>
                    <a:pt x="264535" y="342502"/>
                  </a:lnTo>
                  <a:lnTo>
                    <a:pt x="273353" y="332147"/>
                  </a:lnTo>
                  <a:lnTo>
                    <a:pt x="281568" y="321738"/>
                  </a:lnTo>
                  <a:lnTo>
                    <a:pt x="289382" y="311293"/>
                  </a:lnTo>
                  <a:lnTo>
                    <a:pt x="304297" y="290338"/>
                  </a:lnTo>
                  <a:lnTo>
                    <a:pt x="311547" y="279841"/>
                  </a:lnTo>
                  <a:lnTo>
                    <a:pt x="325834" y="261946"/>
                  </a:lnTo>
                  <a:lnTo>
                    <a:pt x="339975" y="245033"/>
                  </a:lnTo>
                  <a:lnTo>
                    <a:pt x="347018" y="235615"/>
                  </a:lnTo>
                  <a:lnTo>
                    <a:pt x="361077" y="215801"/>
                  </a:lnTo>
                  <a:lnTo>
                    <a:pt x="375115" y="195309"/>
                  </a:lnTo>
                  <a:lnTo>
                    <a:pt x="389146" y="177631"/>
                  </a:lnTo>
                  <a:lnTo>
                    <a:pt x="402004" y="160815"/>
                  </a:lnTo>
                  <a:lnTo>
                    <a:pt x="407069" y="151423"/>
                  </a:lnTo>
                  <a:lnTo>
                    <a:pt x="411614" y="141655"/>
                  </a:lnTo>
                  <a:lnTo>
                    <a:pt x="415813" y="131638"/>
                  </a:lnTo>
                  <a:lnTo>
                    <a:pt x="419780" y="121453"/>
                  </a:lnTo>
                  <a:lnTo>
                    <a:pt x="427305" y="100789"/>
                  </a:lnTo>
                  <a:lnTo>
                    <a:pt x="434545" y="79918"/>
                  </a:lnTo>
                  <a:lnTo>
                    <a:pt x="436943" y="68276"/>
                  </a:lnTo>
                  <a:lnTo>
                    <a:pt x="438542" y="55840"/>
                  </a:lnTo>
                  <a:lnTo>
                    <a:pt x="439608" y="42874"/>
                  </a:lnTo>
                  <a:lnTo>
                    <a:pt x="435644" y="34231"/>
                  </a:lnTo>
                  <a:lnTo>
                    <a:pt x="428327" y="28468"/>
                  </a:lnTo>
                  <a:lnTo>
                    <a:pt x="418774" y="24627"/>
                  </a:lnTo>
                  <a:lnTo>
                    <a:pt x="407731" y="24403"/>
                  </a:lnTo>
                  <a:lnTo>
                    <a:pt x="395695" y="26591"/>
                  </a:lnTo>
                  <a:lnTo>
                    <a:pt x="382996" y="30387"/>
                  </a:lnTo>
                  <a:lnTo>
                    <a:pt x="371024" y="35255"/>
                  </a:lnTo>
                  <a:lnTo>
                    <a:pt x="359537" y="40837"/>
                  </a:lnTo>
                  <a:lnTo>
                    <a:pt x="348373" y="46897"/>
                  </a:lnTo>
                  <a:lnTo>
                    <a:pt x="338594" y="54442"/>
                  </a:lnTo>
                  <a:lnTo>
                    <a:pt x="329737" y="62978"/>
                  </a:lnTo>
                  <a:lnTo>
                    <a:pt x="321495" y="72174"/>
                  </a:lnTo>
                  <a:lnTo>
                    <a:pt x="319506" y="77137"/>
                  </a:lnTo>
                  <a:lnTo>
                    <a:pt x="321686" y="79276"/>
                  </a:lnTo>
                  <a:lnTo>
                    <a:pt x="326645" y="79534"/>
                  </a:lnTo>
                  <a:lnTo>
                    <a:pt x="332288" y="77368"/>
                  </a:lnTo>
                  <a:lnTo>
                    <a:pt x="344791" y="68730"/>
                  </a:lnTo>
                  <a:lnTo>
                    <a:pt x="358139" y="57100"/>
                  </a:lnTo>
                  <a:lnTo>
                    <a:pt x="371862" y="44140"/>
                  </a:lnTo>
                  <a:lnTo>
                    <a:pt x="385752" y="30589"/>
                  </a:lnTo>
                  <a:lnTo>
                    <a:pt x="399716" y="13660"/>
                  </a:lnTo>
                  <a:lnTo>
                    <a:pt x="406712" y="4237"/>
                  </a:lnTo>
                  <a:lnTo>
                    <a:pt x="413714" y="292"/>
                  </a:lnTo>
                  <a:lnTo>
                    <a:pt x="420718" y="0"/>
                  </a:lnTo>
                  <a:lnTo>
                    <a:pt x="427725" y="2142"/>
                  </a:lnTo>
                  <a:lnTo>
                    <a:pt x="433565" y="8244"/>
                  </a:lnTo>
                  <a:lnTo>
                    <a:pt x="438627" y="16988"/>
                  </a:lnTo>
                  <a:lnTo>
                    <a:pt x="443170" y="27491"/>
                  </a:lnTo>
                  <a:lnTo>
                    <a:pt x="449705" y="39167"/>
                  </a:lnTo>
                  <a:lnTo>
                    <a:pt x="457567" y="51626"/>
                  </a:lnTo>
                  <a:lnTo>
                    <a:pt x="525880" y="15367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2094109" y="3505466"/>
              <a:ext cx="798231" cy="953996"/>
            </a:xfrm>
            <a:custGeom>
              <a:avLst/>
              <a:gdLst/>
              <a:ahLst/>
              <a:cxnLst/>
              <a:rect l="0" t="0" r="0" b="0"/>
              <a:pathLst>
                <a:path w="798231" h="953996">
                  <a:moveTo>
                    <a:pt x="798230" y="953995"/>
                  </a:moveTo>
                  <a:lnTo>
                    <a:pt x="792647" y="937245"/>
                  </a:lnTo>
                  <a:lnTo>
                    <a:pt x="783673" y="922789"/>
                  </a:lnTo>
                  <a:lnTo>
                    <a:pt x="778008" y="915662"/>
                  </a:lnTo>
                  <a:lnTo>
                    <a:pt x="759248" y="901509"/>
                  </a:lnTo>
                  <a:lnTo>
                    <a:pt x="736497" y="888598"/>
                  </a:lnTo>
                  <a:lnTo>
                    <a:pt x="690209" y="867670"/>
                  </a:lnTo>
                  <a:lnTo>
                    <a:pt x="677134" y="861387"/>
                  </a:lnTo>
                  <a:lnTo>
                    <a:pt x="653257" y="851288"/>
                  </a:lnTo>
                  <a:lnTo>
                    <a:pt x="630959" y="842905"/>
                  </a:lnTo>
                  <a:lnTo>
                    <a:pt x="598695" y="831615"/>
                  </a:lnTo>
                  <a:lnTo>
                    <a:pt x="577494" y="824423"/>
                  </a:lnTo>
                  <a:lnTo>
                    <a:pt x="556384" y="814214"/>
                  </a:lnTo>
                  <a:lnTo>
                    <a:pt x="535316" y="803055"/>
                  </a:lnTo>
                  <a:lnTo>
                    <a:pt x="514267" y="794200"/>
                  </a:lnTo>
                  <a:lnTo>
                    <a:pt x="493225" y="783253"/>
                  </a:lnTo>
                  <a:lnTo>
                    <a:pt x="472187" y="769428"/>
                  </a:lnTo>
                  <a:lnTo>
                    <a:pt x="451150" y="751597"/>
                  </a:lnTo>
                  <a:lnTo>
                    <a:pt x="426998" y="735103"/>
                  </a:lnTo>
                  <a:lnTo>
                    <a:pt x="414014" y="727432"/>
                  </a:lnTo>
                  <a:lnTo>
                    <a:pt x="390237" y="712676"/>
                  </a:lnTo>
                  <a:lnTo>
                    <a:pt x="367983" y="697159"/>
                  </a:lnTo>
                  <a:lnTo>
                    <a:pt x="346406" y="678576"/>
                  </a:lnTo>
                  <a:lnTo>
                    <a:pt x="328247" y="658630"/>
                  </a:lnTo>
                  <a:lnTo>
                    <a:pt x="311217" y="638080"/>
                  </a:lnTo>
                  <a:lnTo>
                    <a:pt x="291961" y="617260"/>
                  </a:lnTo>
                  <a:lnTo>
                    <a:pt x="274833" y="596320"/>
                  </a:lnTo>
                  <a:lnTo>
                    <a:pt x="258262" y="575327"/>
                  </a:lnTo>
                  <a:lnTo>
                    <a:pt x="239210" y="554311"/>
                  </a:lnTo>
                  <a:lnTo>
                    <a:pt x="222173" y="533284"/>
                  </a:lnTo>
                  <a:lnTo>
                    <a:pt x="206810" y="511084"/>
                  </a:lnTo>
                  <a:lnTo>
                    <a:pt x="192191" y="485636"/>
                  </a:lnTo>
                  <a:lnTo>
                    <a:pt x="181020" y="461861"/>
                  </a:lnTo>
                  <a:lnTo>
                    <a:pt x="170990" y="439607"/>
                  </a:lnTo>
                  <a:lnTo>
                    <a:pt x="158742" y="418031"/>
                  </a:lnTo>
                  <a:lnTo>
                    <a:pt x="148624" y="393639"/>
                  </a:lnTo>
                  <a:lnTo>
                    <a:pt x="132607" y="345474"/>
                  </a:lnTo>
                  <a:lnTo>
                    <a:pt x="128438" y="320490"/>
                  </a:lnTo>
                  <a:lnTo>
                    <a:pt x="125417" y="294972"/>
                  </a:lnTo>
                  <a:lnTo>
                    <a:pt x="120179" y="271945"/>
                  </a:lnTo>
                  <a:lnTo>
                    <a:pt x="113956" y="250024"/>
                  </a:lnTo>
                  <a:lnTo>
                    <a:pt x="107294" y="227427"/>
                  </a:lnTo>
                  <a:lnTo>
                    <a:pt x="100438" y="201802"/>
                  </a:lnTo>
                  <a:lnTo>
                    <a:pt x="93496" y="171715"/>
                  </a:lnTo>
                  <a:lnTo>
                    <a:pt x="79517" y="104790"/>
                  </a:lnTo>
                  <a:lnTo>
                    <a:pt x="77183" y="88691"/>
                  </a:lnTo>
                  <a:lnTo>
                    <a:pt x="75627" y="73284"/>
                  </a:lnTo>
                  <a:lnTo>
                    <a:pt x="74590" y="58338"/>
                  </a:lnTo>
                  <a:lnTo>
                    <a:pt x="67205" y="32383"/>
                  </a:lnTo>
                  <a:lnTo>
                    <a:pt x="61964" y="20553"/>
                  </a:lnTo>
                  <a:lnTo>
                    <a:pt x="56132" y="15004"/>
                  </a:lnTo>
                  <a:lnTo>
                    <a:pt x="49907" y="13642"/>
                  </a:lnTo>
                  <a:lnTo>
                    <a:pt x="43420" y="15071"/>
                  </a:lnTo>
                  <a:lnTo>
                    <a:pt x="36758" y="19529"/>
                  </a:lnTo>
                  <a:lnTo>
                    <a:pt x="16215" y="41386"/>
                  </a:lnTo>
                  <a:lnTo>
                    <a:pt x="2306" y="56012"/>
                  </a:lnTo>
                  <a:lnTo>
                    <a:pt x="0" y="57341"/>
                  </a:lnTo>
                  <a:lnTo>
                    <a:pt x="799" y="54721"/>
                  </a:lnTo>
                  <a:lnTo>
                    <a:pt x="17842" y="17017"/>
                  </a:lnTo>
                  <a:lnTo>
                    <a:pt x="29129" y="1553"/>
                  </a:lnTo>
                  <a:lnTo>
                    <a:pt x="35411" y="0"/>
                  </a:lnTo>
                  <a:lnTo>
                    <a:pt x="41936" y="2470"/>
                  </a:lnTo>
                  <a:lnTo>
                    <a:pt x="56588" y="15733"/>
                  </a:lnTo>
                  <a:lnTo>
                    <a:pt x="83378" y="47143"/>
                  </a:lnTo>
                  <a:lnTo>
                    <a:pt x="91443" y="56103"/>
                  </a:lnTo>
                  <a:lnTo>
                    <a:pt x="114586" y="8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2143224" y="3012822"/>
              <a:ext cx="139095" cy="142633"/>
            </a:xfrm>
            <a:custGeom>
              <a:avLst/>
              <a:gdLst/>
              <a:ahLst/>
              <a:cxnLst/>
              <a:rect l="0" t="0" r="0" b="0"/>
              <a:pathLst>
                <a:path w="139095" h="142633">
                  <a:moveTo>
                    <a:pt x="23401" y="26763"/>
                  </a:moveTo>
                  <a:lnTo>
                    <a:pt x="23401" y="54681"/>
                  </a:lnTo>
                  <a:lnTo>
                    <a:pt x="22232" y="68747"/>
                  </a:lnTo>
                  <a:lnTo>
                    <a:pt x="20285" y="83968"/>
                  </a:lnTo>
                  <a:lnTo>
                    <a:pt x="17817" y="99959"/>
                  </a:lnTo>
                  <a:lnTo>
                    <a:pt x="13835" y="114125"/>
                  </a:lnTo>
                  <a:lnTo>
                    <a:pt x="8843" y="127075"/>
                  </a:lnTo>
                  <a:lnTo>
                    <a:pt x="3178" y="139214"/>
                  </a:lnTo>
                  <a:lnTo>
                    <a:pt x="570" y="142632"/>
                  </a:lnTo>
                  <a:lnTo>
                    <a:pt x="0" y="140237"/>
                  </a:lnTo>
                  <a:lnTo>
                    <a:pt x="789" y="133965"/>
                  </a:lnTo>
                  <a:lnTo>
                    <a:pt x="2483" y="125110"/>
                  </a:lnTo>
                  <a:lnTo>
                    <a:pt x="7482" y="102805"/>
                  </a:lnTo>
                  <a:lnTo>
                    <a:pt x="10451" y="91481"/>
                  </a:lnTo>
                  <a:lnTo>
                    <a:pt x="13599" y="80426"/>
                  </a:lnTo>
                  <a:lnTo>
                    <a:pt x="20213" y="58794"/>
                  </a:lnTo>
                  <a:lnTo>
                    <a:pt x="27048" y="37493"/>
                  </a:lnTo>
                  <a:lnTo>
                    <a:pt x="31675" y="28074"/>
                  </a:lnTo>
                  <a:lnTo>
                    <a:pt x="37097" y="19457"/>
                  </a:lnTo>
                  <a:lnTo>
                    <a:pt x="43050" y="11374"/>
                  </a:lnTo>
                  <a:lnTo>
                    <a:pt x="51692" y="5987"/>
                  </a:lnTo>
                  <a:lnTo>
                    <a:pt x="62128" y="2395"/>
                  </a:lnTo>
                  <a:lnTo>
                    <a:pt x="73760" y="0"/>
                  </a:lnTo>
                  <a:lnTo>
                    <a:pt x="86189" y="741"/>
                  </a:lnTo>
                  <a:lnTo>
                    <a:pt x="99150" y="3572"/>
                  </a:lnTo>
                  <a:lnTo>
                    <a:pt x="139094" y="162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" name="Freeform 255"/>
          <p:cNvSpPr/>
          <p:nvPr/>
        </p:nvSpPr>
        <p:spPr>
          <a:xfrm>
            <a:off x="1120586" y="2724600"/>
            <a:ext cx="149277" cy="207617"/>
          </a:xfrm>
          <a:custGeom>
            <a:avLst/>
            <a:gdLst/>
            <a:ahLst/>
            <a:cxnLst/>
            <a:rect l="0" t="0" r="0" b="0"/>
            <a:pathLst>
              <a:path w="149277" h="207617">
                <a:moveTo>
                  <a:pt x="25832" y="62563"/>
                </a:moveTo>
                <a:lnTo>
                  <a:pt x="25832" y="84897"/>
                </a:lnTo>
                <a:lnTo>
                  <a:pt x="24663" y="96150"/>
                </a:lnTo>
                <a:lnTo>
                  <a:pt x="22715" y="108327"/>
                </a:lnTo>
                <a:lnTo>
                  <a:pt x="20248" y="121119"/>
                </a:lnTo>
                <a:lnTo>
                  <a:pt x="14391" y="147798"/>
                </a:lnTo>
                <a:lnTo>
                  <a:pt x="0" y="207616"/>
                </a:lnTo>
                <a:lnTo>
                  <a:pt x="1886" y="200265"/>
                </a:lnTo>
                <a:lnTo>
                  <a:pt x="2856" y="190592"/>
                </a:lnTo>
                <a:lnTo>
                  <a:pt x="3503" y="178300"/>
                </a:lnTo>
                <a:lnTo>
                  <a:pt x="3934" y="164262"/>
                </a:lnTo>
                <a:lnTo>
                  <a:pt x="5390" y="151397"/>
                </a:lnTo>
                <a:lnTo>
                  <a:pt x="7530" y="139315"/>
                </a:lnTo>
                <a:lnTo>
                  <a:pt x="10124" y="127755"/>
                </a:lnTo>
                <a:lnTo>
                  <a:pt x="11854" y="114205"/>
                </a:lnTo>
                <a:lnTo>
                  <a:pt x="13008" y="99328"/>
                </a:lnTo>
                <a:lnTo>
                  <a:pt x="13776" y="83567"/>
                </a:lnTo>
                <a:lnTo>
                  <a:pt x="16626" y="68385"/>
                </a:lnTo>
                <a:lnTo>
                  <a:pt x="20863" y="53590"/>
                </a:lnTo>
                <a:lnTo>
                  <a:pt x="26025" y="39052"/>
                </a:lnTo>
                <a:lnTo>
                  <a:pt x="31804" y="27022"/>
                </a:lnTo>
                <a:lnTo>
                  <a:pt x="37994" y="16665"/>
                </a:lnTo>
                <a:lnTo>
                  <a:pt x="44457" y="7423"/>
                </a:lnTo>
                <a:lnTo>
                  <a:pt x="53441" y="2431"/>
                </a:lnTo>
                <a:lnTo>
                  <a:pt x="64104" y="271"/>
                </a:lnTo>
                <a:lnTo>
                  <a:pt x="75888" y="0"/>
                </a:lnTo>
                <a:lnTo>
                  <a:pt x="86081" y="2156"/>
                </a:lnTo>
                <a:lnTo>
                  <a:pt x="95213" y="5931"/>
                </a:lnTo>
                <a:lnTo>
                  <a:pt x="103639" y="10785"/>
                </a:lnTo>
                <a:lnTo>
                  <a:pt x="111593" y="17527"/>
                </a:lnTo>
                <a:lnTo>
                  <a:pt x="119233" y="25527"/>
                </a:lnTo>
                <a:lnTo>
                  <a:pt x="126664" y="34367"/>
                </a:lnTo>
                <a:lnTo>
                  <a:pt x="132786" y="43765"/>
                </a:lnTo>
                <a:lnTo>
                  <a:pt x="138037" y="53537"/>
                </a:lnTo>
                <a:lnTo>
                  <a:pt x="142705" y="63558"/>
                </a:lnTo>
                <a:lnTo>
                  <a:pt x="145818" y="74912"/>
                </a:lnTo>
                <a:lnTo>
                  <a:pt x="147893" y="87157"/>
                </a:lnTo>
                <a:lnTo>
                  <a:pt x="149276" y="99994"/>
                </a:lnTo>
                <a:lnTo>
                  <a:pt x="149030" y="112058"/>
                </a:lnTo>
                <a:lnTo>
                  <a:pt x="147697" y="123607"/>
                </a:lnTo>
                <a:lnTo>
                  <a:pt x="145640" y="134812"/>
                </a:lnTo>
                <a:lnTo>
                  <a:pt x="144268" y="146956"/>
                </a:lnTo>
                <a:lnTo>
                  <a:pt x="143354" y="159727"/>
                </a:lnTo>
                <a:lnTo>
                  <a:pt x="141525" y="199292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8" name="Group 267"/>
          <p:cNvGrpSpPr/>
          <p:nvPr/>
        </p:nvGrpSpPr>
        <p:grpSpPr>
          <a:xfrm>
            <a:off x="420703" y="3923064"/>
            <a:ext cx="1051761" cy="936067"/>
            <a:chOff x="420703" y="3923064"/>
            <a:chExt cx="1051761" cy="936067"/>
          </a:xfrm>
        </p:grpSpPr>
        <p:sp>
          <p:nvSpPr>
            <p:cNvPr id="257" name="Freeform 256"/>
            <p:cNvSpPr/>
            <p:nvPr/>
          </p:nvSpPr>
          <p:spPr>
            <a:xfrm>
              <a:off x="452256" y="3923064"/>
              <a:ext cx="84142" cy="189318"/>
            </a:xfrm>
            <a:custGeom>
              <a:avLst/>
              <a:gdLst/>
              <a:ahLst/>
              <a:cxnLst/>
              <a:rect l="0" t="0" r="0" b="0"/>
              <a:pathLst>
                <a:path w="84142" h="189318">
                  <a:moveTo>
                    <a:pt x="84141" y="0"/>
                  </a:moveTo>
                  <a:lnTo>
                    <a:pt x="69502" y="43917"/>
                  </a:lnTo>
                  <a:lnTo>
                    <a:pt x="65033" y="54988"/>
                  </a:lnTo>
                  <a:lnTo>
                    <a:pt x="59716" y="67042"/>
                  </a:lnTo>
                  <a:lnTo>
                    <a:pt x="53834" y="79754"/>
                  </a:lnTo>
                  <a:lnTo>
                    <a:pt x="47576" y="91733"/>
                  </a:lnTo>
                  <a:lnTo>
                    <a:pt x="41066" y="103226"/>
                  </a:lnTo>
                  <a:lnTo>
                    <a:pt x="34389" y="114393"/>
                  </a:lnTo>
                  <a:lnTo>
                    <a:pt x="28769" y="126513"/>
                  </a:lnTo>
                  <a:lnTo>
                    <a:pt x="23854" y="139267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420703" y="3975652"/>
              <a:ext cx="157765" cy="84141"/>
            </a:xfrm>
            <a:custGeom>
              <a:avLst/>
              <a:gdLst/>
              <a:ahLst/>
              <a:cxnLst/>
              <a:rect l="0" t="0" r="0" b="0"/>
              <a:pathLst>
                <a:path w="157765" h="84141">
                  <a:moveTo>
                    <a:pt x="0" y="0"/>
                  </a:moveTo>
                  <a:lnTo>
                    <a:pt x="11167" y="11167"/>
                  </a:lnTo>
                  <a:lnTo>
                    <a:pt x="17963" y="16793"/>
                  </a:lnTo>
                  <a:lnTo>
                    <a:pt x="25999" y="22882"/>
                  </a:lnTo>
                  <a:lnTo>
                    <a:pt x="44277" y="35879"/>
                  </a:lnTo>
                  <a:lnTo>
                    <a:pt x="94949" y="70225"/>
                  </a:lnTo>
                  <a:lnTo>
                    <a:pt x="106539" y="74863"/>
                  </a:lnTo>
                  <a:lnTo>
                    <a:pt x="118939" y="77956"/>
                  </a:lnTo>
                  <a:lnTo>
                    <a:pt x="157764" y="841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539186" y="4028240"/>
              <a:ext cx="95192" cy="168028"/>
            </a:xfrm>
            <a:custGeom>
              <a:avLst/>
              <a:gdLst/>
              <a:ahLst/>
              <a:cxnLst/>
              <a:rect l="0" t="0" r="0" b="0"/>
              <a:pathLst>
                <a:path w="95192" h="168028">
                  <a:moveTo>
                    <a:pt x="81352" y="0"/>
                  </a:moveTo>
                  <a:lnTo>
                    <a:pt x="70185" y="16750"/>
                  </a:lnTo>
                  <a:lnTo>
                    <a:pt x="63390" y="24021"/>
                  </a:lnTo>
                  <a:lnTo>
                    <a:pt x="55354" y="31206"/>
                  </a:lnTo>
                  <a:lnTo>
                    <a:pt x="46490" y="38333"/>
                  </a:lnTo>
                  <a:lnTo>
                    <a:pt x="38244" y="46591"/>
                  </a:lnTo>
                  <a:lnTo>
                    <a:pt x="30410" y="55601"/>
                  </a:lnTo>
                  <a:lnTo>
                    <a:pt x="22849" y="65114"/>
                  </a:lnTo>
                  <a:lnTo>
                    <a:pt x="16640" y="74962"/>
                  </a:lnTo>
                  <a:lnTo>
                    <a:pt x="11333" y="85033"/>
                  </a:lnTo>
                  <a:lnTo>
                    <a:pt x="6625" y="95253"/>
                  </a:lnTo>
                  <a:lnTo>
                    <a:pt x="3487" y="106741"/>
                  </a:lnTo>
                  <a:lnTo>
                    <a:pt x="1395" y="119074"/>
                  </a:lnTo>
                  <a:lnTo>
                    <a:pt x="0" y="131971"/>
                  </a:lnTo>
                  <a:lnTo>
                    <a:pt x="1408" y="142906"/>
                  </a:lnTo>
                  <a:lnTo>
                    <a:pt x="4683" y="152533"/>
                  </a:lnTo>
                  <a:lnTo>
                    <a:pt x="9204" y="161288"/>
                  </a:lnTo>
                  <a:lnTo>
                    <a:pt x="15724" y="165956"/>
                  </a:lnTo>
                  <a:lnTo>
                    <a:pt x="23577" y="167900"/>
                  </a:lnTo>
                  <a:lnTo>
                    <a:pt x="32317" y="168027"/>
                  </a:lnTo>
                  <a:lnTo>
                    <a:pt x="40482" y="164606"/>
                  </a:lnTo>
                  <a:lnTo>
                    <a:pt x="48262" y="158819"/>
                  </a:lnTo>
                  <a:lnTo>
                    <a:pt x="55786" y="151456"/>
                  </a:lnTo>
                  <a:lnTo>
                    <a:pt x="63139" y="143041"/>
                  </a:lnTo>
                  <a:lnTo>
                    <a:pt x="70379" y="133925"/>
                  </a:lnTo>
                  <a:lnTo>
                    <a:pt x="77542" y="124342"/>
                  </a:lnTo>
                  <a:lnTo>
                    <a:pt x="83487" y="113279"/>
                  </a:lnTo>
                  <a:lnTo>
                    <a:pt x="88618" y="101229"/>
                  </a:lnTo>
                  <a:lnTo>
                    <a:pt x="93208" y="88521"/>
                  </a:lnTo>
                  <a:lnTo>
                    <a:pt x="95099" y="75375"/>
                  </a:lnTo>
                  <a:lnTo>
                    <a:pt x="95191" y="61936"/>
                  </a:lnTo>
                  <a:lnTo>
                    <a:pt x="94084" y="48302"/>
                  </a:lnTo>
                  <a:lnTo>
                    <a:pt x="91008" y="36876"/>
                  </a:lnTo>
                  <a:lnTo>
                    <a:pt x="86621" y="26921"/>
                  </a:lnTo>
                  <a:lnTo>
                    <a:pt x="81359" y="17947"/>
                  </a:lnTo>
                  <a:lnTo>
                    <a:pt x="74345" y="13133"/>
                  </a:lnTo>
                  <a:lnTo>
                    <a:pt x="66163" y="11093"/>
                  </a:lnTo>
                  <a:lnTo>
                    <a:pt x="28764" y="315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683643" y="4143933"/>
              <a:ext cx="105177" cy="178801"/>
            </a:xfrm>
            <a:custGeom>
              <a:avLst/>
              <a:gdLst/>
              <a:ahLst/>
              <a:cxnLst/>
              <a:rect l="0" t="0" r="0" b="0"/>
              <a:pathLst>
                <a:path w="105177" h="178801">
                  <a:moveTo>
                    <a:pt x="105176" y="0"/>
                  </a:moveTo>
                  <a:lnTo>
                    <a:pt x="94010" y="11167"/>
                  </a:lnTo>
                  <a:lnTo>
                    <a:pt x="89551" y="17962"/>
                  </a:lnTo>
                  <a:lnTo>
                    <a:pt x="85411" y="25998"/>
                  </a:lnTo>
                  <a:lnTo>
                    <a:pt x="81482" y="34862"/>
                  </a:lnTo>
                  <a:lnTo>
                    <a:pt x="75356" y="45445"/>
                  </a:lnTo>
                  <a:lnTo>
                    <a:pt x="67767" y="57175"/>
                  </a:lnTo>
                  <a:lnTo>
                    <a:pt x="59202" y="69669"/>
                  </a:lnTo>
                  <a:lnTo>
                    <a:pt x="52323" y="81505"/>
                  </a:lnTo>
                  <a:lnTo>
                    <a:pt x="46568" y="92901"/>
                  </a:lnTo>
                  <a:lnTo>
                    <a:pt x="41563" y="104005"/>
                  </a:lnTo>
                  <a:lnTo>
                    <a:pt x="29769" y="128807"/>
                  </a:lnTo>
                  <a:lnTo>
                    <a:pt x="0" y="1788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673126" y="4196521"/>
              <a:ext cx="178800" cy="94660"/>
            </a:xfrm>
            <a:custGeom>
              <a:avLst/>
              <a:gdLst/>
              <a:ahLst/>
              <a:cxnLst/>
              <a:rect l="0" t="0" r="0" b="0"/>
              <a:pathLst>
                <a:path w="178800" h="94660">
                  <a:moveTo>
                    <a:pt x="0" y="0"/>
                  </a:moveTo>
                  <a:lnTo>
                    <a:pt x="16750" y="5584"/>
                  </a:lnTo>
                  <a:lnTo>
                    <a:pt x="24021" y="9566"/>
                  </a:lnTo>
                  <a:lnTo>
                    <a:pt x="31206" y="14558"/>
                  </a:lnTo>
                  <a:lnTo>
                    <a:pt x="38333" y="20223"/>
                  </a:lnTo>
                  <a:lnTo>
                    <a:pt x="46591" y="25168"/>
                  </a:lnTo>
                  <a:lnTo>
                    <a:pt x="55602" y="29634"/>
                  </a:lnTo>
                  <a:lnTo>
                    <a:pt x="65115" y="33779"/>
                  </a:lnTo>
                  <a:lnTo>
                    <a:pt x="74962" y="40049"/>
                  </a:lnTo>
                  <a:lnTo>
                    <a:pt x="85034" y="47735"/>
                  </a:lnTo>
                  <a:lnTo>
                    <a:pt x="95254" y="56364"/>
                  </a:lnTo>
                  <a:lnTo>
                    <a:pt x="106741" y="63286"/>
                  </a:lnTo>
                  <a:lnTo>
                    <a:pt x="119074" y="69069"/>
                  </a:lnTo>
                  <a:lnTo>
                    <a:pt x="178799" y="946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788527" y="4272473"/>
              <a:ext cx="179093" cy="197507"/>
            </a:xfrm>
            <a:custGeom>
              <a:avLst/>
              <a:gdLst/>
              <a:ahLst/>
              <a:cxnLst/>
              <a:rect l="0" t="0" r="0" b="0"/>
              <a:pathLst>
                <a:path w="179093" h="197507">
                  <a:moveTo>
                    <a:pt x="179092" y="29224"/>
                  </a:moveTo>
                  <a:lnTo>
                    <a:pt x="167925" y="18058"/>
                  </a:lnTo>
                  <a:lnTo>
                    <a:pt x="161129" y="13599"/>
                  </a:lnTo>
                  <a:lnTo>
                    <a:pt x="153093" y="9459"/>
                  </a:lnTo>
                  <a:lnTo>
                    <a:pt x="144230" y="5530"/>
                  </a:lnTo>
                  <a:lnTo>
                    <a:pt x="132478" y="2910"/>
                  </a:lnTo>
                  <a:lnTo>
                    <a:pt x="118800" y="1164"/>
                  </a:lnTo>
                  <a:lnTo>
                    <a:pt x="103839" y="0"/>
                  </a:lnTo>
                  <a:lnTo>
                    <a:pt x="89190" y="1561"/>
                  </a:lnTo>
                  <a:lnTo>
                    <a:pt x="74750" y="4939"/>
                  </a:lnTo>
                  <a:lnTo>
                    <a:pt x="23570" y="21571"/>
                  </a:lnTo>
                  <a:lnTo>
                    <a:pt x="14642" y="27628"/>
                  </a:lnTo>
                  <a:lnTo>
                    <a:pt x="7522" y="35172"/>
                  </a:lnTo>
                  <a:lnTo>
                    <a:pt x="1606" y="43707"/>
                  </a:lnTo>
                  <a:lnTo>
                    <a:pt x="0" y="51734"/>
                  </a:lnTo>
                  <a:lnTo>
                    <a:pt x="1266" y="59423"/>
                  </a:lnTo>
                  <a:lnTo>
                    <a:pt x="4447" y="66886"/>
                  </a:lnTo>
                  <a:lnTo>
                    <a:pt x="11243" y="71861"/>
                  </a:lnTo>
                  <a:lnTo>
                    <a:pt x="20447" y="75179"/>
                  </a:lnTo>
                  <a:lnTo>
                    <a:pt x="31258" y="77390"/>
                  </a:lnTo>
                  <a:lnTo>
                    <a:pt x="43140" y="77695"/>
                  </a:lnTo>
                  <a:lnTo>
                    <a:pt x="55736" y="76730"/>
                  </a:lnTo>
                  <a:lnTo>
                    <a:pt x="68807" y="74919"/>
                  </a:lnTo>
                  <a:lnTo>
                    <a:pt x="79859" y="71373"/>
                  </a:lnTo>
                  <a:lnTo>
                    <a:pt x="89564" y="66672"/>
                  </a:lnTo>
                  <a:lnTo>
                    <a:pt x="107749" y="55217"/>
                  </a:lnTo>
                  <a:lnTo>
                    <a:pt x="127517" y="42335"/>
                  </a:lnTo>
                  <a:lnTo>
                    <a:pt x="136528" y="35627"/>
                  </a:lnTo>
                  <a:lnTo>
                    <a:pt x="144873" y="28819"/>
                  </a:lnTo>
                  <a:lnTo>
                    <a:pt x="152773" y="21942"/>
                  </a:lnTo>
                  <a:lnTo>
                    <a:pt x="154534" y="19695"/>
                  </a:lnTo>
                  <a:lnTo>
                    <a:pt x="152202" y="20534"/>
                  </a:lnTo>
                  <a:lnTo>
                    <a:pt x="147142" y="23431"/>
                  </a:lnTo>
                  <a:lnTo>
                    <a:pt x="142600" y="28868"/>
                  </a:lnTo>
                  <a:lnTo>
                    <a:pt x="138403" y="35998"/>
                  </a:lnTo>
                  <a:lnTo>
                    <a:pt x="117687" y="78216"/>
                  </a:lnTo>
                  <a:lnTo>
                    <a:pt x="113614" y="91101"/>
                  </a:lnTo>
                  <a:lnTo>
                    <a:pt x="110899" y="104366"/>
                  </a:lnTo>
                  <a:lnTo>
                    <a:pt x="109089" y="117883"/>
                  </a:lnTo>
                  <a:lnTo>
                    <a:pt x="107882" y="131569"/>
                  </a:lnTo>
                  <a:lnTo>
                    <a:pt x="107077" y="145368"/>
                  </a:lnTo>
                  <a:lnTo>
                    <a:pt x="115986" y="19750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1030724" y="4312215"/>
              <a:ext cx="84142" cy="220870"/>
            </a:xfrm>
            <a:custGeom>
              <a:avLst/>
              <a:gdLst/>
              <a:ahLst/>
              <a:cxnLst/>
              <a:rect l="0" t="0" r="0" b="0"/>
              <a:pathLst>
                <a:path w="84142" h="220870">
                  <a:moveTo>
                    <a:pt x="84141" y="0"/>
                  </a:moveTo>
                  <a:lnTo>
                    <a:pt x="72974" y="22333"/>
                  </a:lnTo>
                  <a:lnTo>
                    <a:pt x="68516" y="33587"/>
                  </a:lnTo>
                  <a:lnTo>
                    <a:pt x="64375" y="45764"/>
                  </a:lnTo>
                  <a:lnTo>
                    <a:pt x="60446" y="58556"/>
                  </a:lnTo>
                  <a:lnTo>
                    <a:pt x="55490" y="72927"/>
                  </a:lnTo>
                  <a:lnTo>
                    <a:pt x="43750" y="104477"/>
                  </a:lnTo>
                  <a:lnTo>
                    <a:pt x="18337" y="170005"/>
                  </a:lnTo>
                  <a:lnTo>
                    <a:pt x="0" y="2208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1293664" y="4659296"/>
              <a:ext cx="94660" cy="168282"/>
            </a:xfrm>
            <a:custGeom>
              <a:avLst/>
              <a:gdLst/>
              <a:ahLst/>
              <a:cxnLst/>
              <a:rect l="0" t="0" r="0" b="0"/>
              <a:pathLst>
                <a:path w="94660" h="168282">
                  <a:moveTo>
                    <a:pt x="94659" y="0"/>
                  </a:moveTo>
                  <a:lnTo>
                    <a:pt x="59797" y="34861"/>
                  </a:lnTo>
                  <a:lnTo>
                    <a:pt x="51551" y="45444"/>
                  </a:lnTo>
                  <a:lnTo>
                    <a:pt x="43716" y="57174"/>
                  </a:lnTo>
                  <a:lnTo>
                    <a:pt x="36156" y="69669"/>
                  </a:lnTo>
                  <a:lnTo>
                    <a:pt x="29947" y="82673"/>
                  </a:lnTo>
                  <a:lnTo>
                    <a:pt x="24639" y="96017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1367287" y="4701366"/>
              <a:ext cx="73624" cy="157765"/>
            </a:xfrm>
            <a:custGeom>
              <a:avLst/>
              <a:gdLst/>
              <a:ahLst/>
              <a:cxnLst/>
              <a:rect l="0" t="0" r="0" b="0"/>
              <a:pathLst>
                <a:path w="73624" h="157765">
                  <a:moveTo>
                    <a:pt x="73623" y="0"/>
                  </a:moveTo>
                  <a:lnTo>
                    <a:pt x="68040" y="16750"/>
                  </a:lnTo>
                  <a:lnTo>
                    <a:pt x="64058" y="26359"/>
                  </a:lnTo>
                  <a:lnTo>
                    <a:pt x="59066" y="37439"/>
                  </a:lnTo>
                  <a:lnTo>
                    <a:pt x="47287" y="62216"/>
                  </a:lnTo>
                  <a:lnTo>
                    <a:pt x="34261" y="88809"/>
                  </a:lnTo>
                  <a:lnTo>
                    <a:pt x="27515" y="101277"/>
                  </a:lnTo>
                  <a:lnTo>
                    <a:pt x="20681" y="113094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1293664" y="4669813"/>
              <a:ext cx="178800" cy="115695"/>
            </a:xfrm>
            <a:custGeom>
              <a:avLst/>
              <a:gdLst/>
              <a:ahLst/>
              <a:cxnLst/>
              <a:rect l="0" t="0" r="0" b="0"/>
              <a:pathLst>
                <a:path w="178800" h="115695">
                  <a:moveTo>
                    <a:pt x="0" y="0"/>
                  </a:moveTo>
                  <a:lnTo>
                    <a:pt x="22334" y="11167"/>
                  </a:lnTo>
                  <a:lnTo>
                    <a:pt x="33587" y="19131"/>
                  </a:lnTo>
                  <a:lnTo>
                    <a:pt x="45764" y="29115"/>
                  </a:lnTo>
                  <a:lnTo>
                    <a:pt x="69422" y="50336"/>
                  </a:lnTo>
                  <a:lnTo>
                    <a:pt x="87727" y="67558"/>
                  </a:lnTo>
                  <a:lnTo>
                    <a:pt x="98218" y="76592"/>
                  </a:lnTo>
                  <a:lnTo>
                    <a:pt x="109886" y="86120"/>
                  </a:lnTo>
                  <a:lnTo>
                    <a:pt x="178799" y="1156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1272629" y="4701366"/>
              <a:ext cx="168282" cy="105177"/>
            </a:xfrm>
            <a:custGeom>
              <a:avLst/>
              <a:gdLst/>
              <a:ahLst/>
              <a:cxnLst/>
              <a:rect l="0" t="0" r="0" b="0"/>
              <a:pathLst>
                <a:path w="168282" h="105177">
                  <a:moveTo>
                    <a:pt x="0" y="0"/>
                  </a:moveTo>
                  <a:lnTo>
                    <a:pt x="11167" y="11167"/>
                  </a:lnTo>
                  <a:lnTo>
                    <a:pt x="19131" y="17962"/>
                  </a:lnTo>
                  <a:lnTo>
                    <a:pt x="40445" y="34861"/>
                  </a:lnTo>
                  <a:lnTo>
                    <a:pt x="53841" y="44276"/>
                  </a:lnTo>
                  <a:lnTo>
                    <a:pt x="68616" y="54059"/>
                  </a:lnTo>
                  <a:lnTo>
                    <a:pt x="84308" y="64086"/>
                  </a:lnTo>
                  <a:lnTo>
                    <a:pt x="99445" y="73108"/>
                  </a:lnTo>
                  <a:lnTo>
                    <a:pt x="114210" y="81460"/>
                  </a:lnTo>
                  <a:lnTo>
                    <a:pt x="168281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343920" y="4379778"/>
            <a:ext cx="1012851" cy="1059784"/>
            <a:chOff x="343920" y="4379778"/>
            <a:chExt cx="1012851" cy="1059784"/>
          </a:xfrm>
        </p:grpSpPr>
        <p:sp>
          <p:nvSpPr>
            <p:cNvPr id="269" name="Freeform 268"/>
            <p:cNvSpPr/>
            <p:nvPr/>
          </p:nvSpPr>
          <p:spPr>
            <a:xfrm>
              <a:off x="343920" y="4379778"/>
              <a:ext cx="93436" cy="133035"/>
            </a:xfrm>
            <a:custGeom>
              <a:avLst/>
              <a:gdLst/>
              <a:ahLst/>
              <a:cxnLst/>
              <a:rect l="0" t="0" r="0" b="0"/>
              <a:pathLst>
                <a:path w="93436" h="133035">
                  <a:moveTo>
                    <a:pt x="87301" y="6060"/>
                  </a:moveTo>
                  <a:lnTo>
                    <a:pt x="70551" y="477"/>
                  </a:lnTo>
                  <a:lnTo>
                    <a:pt x="62111" y="0"/>
                  </a:lnTo>
                  <a:lnTo>
                    <a:pt x="52978" y="852"/>
                  </a:lnTo>
                  <a:lnTo>
                    <a:pt x="43384" y="2588"/>
                  </a:lnTo>
                  <a:lnTo>
                    <a:pt x="34651" y="7251"/>
                  </a:lnTo>
                  <a:lnTo>
                    <a:pt x="26491" y="13866"/>
                  </a:lnTo>
                  <a:lnTo>
                    <a:pt x="18714" y="21782"/>
                  </a:lnTo>
                  <a:lnTo>
                    <a:pt x="12361" y="30564"/>
                  </a:lnTo>
                  <a:lnTo>
                    <a:pt x="6957" y="39925"/>
                  </a:lnTo>
                  <a:lnTo>
                    <a:pt x="2185" y="49672"/>
                  </a:lnTo>
                  <a:lnTo>
                    <a:pt x="173" y="59676"/>
                  </a:lnTo>
                  <a:lnTo>
                    <a:pt x="0" y="69851"/>
                  </a:lnTo>
                  <a:lnTo>
                    <a:pt x="1054" y="80140"/>
                  </a:lnTo>
                  <a:lnTo>
                    <a:pt x="4093" y="90506"/>
                  </a:lnTo>
                  <a:lnTo>
                    <a:pt x="8457" y="100922"/>
                  </a:lnTo>
                  <a:lnTo>
                    <a:pt x="13703" y="111371"/>
                  </a:lnTo>
                  <a:lnTo>
                    <a:pt x="21875" y="119507"/>
                  </a:lnTo>
                  <a:lnTo>
                    <a:pt x="31997" y="126099"/>
                  </a:lnTo>
                  <a:lnTo>
                    <a:pt x="43420" y="131662"/>
                  </a:lnTo>
                  <a:lnTo>
                    <a:pt x="53373" y="133034"/>
                  </a:lnTo>
                  <a:lnTo>
                    <a:pt x="62345" y="131611"/>
                  </a:lnTo>
                  <a:lnTo>
                    <a:pt x="70664" y="128325"/>
                  </a:lnTo>
                  <a:lnTo>
                    <a:pt x="77378" y="122629"/>
                  </a:lnTo>
                  <a:lnTo>
                    <a:pt x="83023" y="115325"/>
                  </a:lnTo>
                  <a:lnTo>
                    <a:pt x="87955" y="106950"/>
                  </a:lnTo>
                  <a:lnTo>
                    <a:pt x="91243" y="95524"/>
                  </a:lnTo>
                  <a:lnTo>
                    <a:pt x="93435" y="82063"/>
                  </a:lnTo>
                  <a:lnTo>
                    <a:pt x="87301" y="1657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431221" y="43963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494327" y="4491766"/>
              <a:ext cx="157765" cy="157013"/>
            </a:xfrm>
            <a:custGeom>
              <a:avLst/>
              <a:gdLst/>
              <a:ahLst/>
              <a:cxnLst/>
              <a:rect l="0" t="0" r="0" b="0"/>
              <a:pathLst>
                <a:path w="157765" h="157013">
                  <a:moveTo>
                    <a:pt x="157764" y="51836"/>
                  </a:moveTo>
                  <a:lnTo>
                    <a:pt x="152180" y="35086"/>
                  </a:lnTo>
                  <a:lnTo>
                    <a:pt x="148198" y="26646"/>
                  </a:lnTo>
                  <a:lnTo>
                    <a:pt x="143206" y="17513"/>
                  </a:lnTo>
                  <a:lnTo>
                    <a:pt x="137541" y="7919"/>
                  </a:lnTo>
                  <a:lnTo>
                    <a:pt x="129090" y="2691"/>
                  </a:lnTo>
                  <a:lnTo>
                    <a:pt x="118781" y="375"/>
                  </a:lnTo>
                  <a:lnTo>
                    <a:pt x="107234" y="0"/>
                  </a:lnTo>
                  <a:lnTo>
                    <a:pt x="97199" y="4423"/>
                  </a:lnTo>
                  <a:lnTo>
                    <a:pt x="88172" y="12047"/>
                  </a:lnTo>
                  <a:lnTo>
                    <a:pt x="79816" y="21805"/>
                  </a:lnTo>
                  <a:lnTo>
                    <a:pt x="71909" y="32984"/>
                  </a:lnTo>
                  <a:lnTo>
                    <a:pt x="64300" y="45111"/>
                  </a:lnTo>
                  <a:lnTo>
                    <a:pt x="56890" y="57870"/>
                  </a:lnTo>
                  <a:lnTo>
                    <a:pt x="42424" y="84513"/>
                  </a:lnTo>
                  <a:lnTo>
                    <a:pt x="35294" y="98161"/>
                  </a:lnTo>
                  <a:lnTo>
                    <a:pt x="28204" y="110767"/>
                  </a:lnTo>
                  <a:lnTo>
                    <a:pt x="21140" y="122676"/>
                  </a:lnTo>
                  <a:lnTo>
                    <a:pt x="0" y="1570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473291" y="4533084"/>
              <a:ext cx="126213" cy="94660"/>
            </a:xfrm>
            <a:custGeom>
              <a:avLst/>
              <a:gdLst/>
              <a:ahLst/>
              <a:cxnLst/>
              <a:rect l="0" t="0" r="0" b="0"/>
              <a:pathLst>
                <a:path w="126213" h="94660">
                  <a:moveTo>
                    <a:pt x="0" y="0"/>
                  </a:moveTo>
                  <a:lnTo>
                    <a:pt x="16751" y="5584"/>
                  </a:lnTo>
                  <a:lnTo>
                    <a:pt x="24022" y="9566"/>
                  </a:lnTo>
                  <a:lnTo>
                    <a:pt x="31207" y="14558"/>
                  </a:lnTo>
                  <a:lnTo>
                    <a:pt x="47760" y="27505"/>
                  </a:lnTo>
                  <a:lnTo>
                    <a:pt x="70699" y="44947"/>
                  </a:lnTo>
                  <a:lnTo>
                    <a:pt x="82191" y="54505"/>
                  </a:lnTo>
                  <a:lnTo>
                    <a:pt x="93359" y="64384"/>
                  </a:lnTo>
                  <a:lnTo>
                    <a:pt x="126212" y="946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91079" y="4701366"/>
              <a:ext cx="66189" cy="131827"/>
            </a:xfrm>
            <a:custGeom>
              <a:avLst/>
              <a:gdLst/>
              <a:ahLst/>
              <a:cxnLst/>
              <a:rect l="0" t="0" r="0" b="0"/>
              <a:pathLst>
                <a:path w="66189" h="131827">
                  <a:moveTo>
                    <a:pt x="66188" y="0"/>
                  </a:moveTo>
                  <a:lnTo>
                    <a:pt x="49437" y="5583"/>
                  </a:lnTo>
                  <a:lnTo>
                    <a:pt x="42166" y="10734"/>
                  </a:lnTo>
                  <a:lnTo>
                    <a:pt x="34981" y="17674"/>
                  </a:lnTo>
                  <a:lnTo>
                    <a:pt x="27854" y="25806"/>
                  </a:lnTo>
                  <a:lnTo>
                    <a:pt x="21934" y="35902"/>
                  </a:lnTo>
                  <a:lnTo>
                    <a:pt x="16819" y="47307"/>
                  </a:lnTo>
                  <a:lnTo>
                    <a:pt x="12240" y="59585"/>
                  </a:lnTo>
                  <a:lnTo>
                    <a:pt x="8018" y="72445"/>
                  </a:lnTo>
                  <a:lnTo>
                    <a:pt x="4036" y="85692"/>
                  </a:lnTo>
                  <a:lnTo>
                    <a:pt x="212" y="99199"/>
                  </a:lnTo>
                  <a:lnTo>
                    <a:pt x="0" y="110540"/>
                  </a:lnTo>
                  <a:lnTo>
                    <a:pt x="2196" y="120438"/>
                  </a:lnTo>
                  <a:lnTo>
                    <a:pt x="5997" y="129374"/>
                  </a:lnTo>
                  <a:lnTo>
                    <a:pt x="10869" y="131826"/>
                  </a:lnTo>
                  <a:lnTo>
                    <a:pt x="16453" y="129954"/>
                  </a:lnTo>
                  <a:lnTo>
                    <a:pt x="22514" y="125201"/>
                  </a:lnTo>
                  <a:lnTo>
                    <a:pt x="26554" y="116189"/>
                  </a:lnTo>
                  <a:lnTo>
                    <a:pt x="29248" y="104337"/>
                  </a:lnTo>
                  <a:lnTo>
                    <a:pt x="31043" y="90593"/>
                  </a:lnTo>
                  <a:lnTo>
                    <a:pt x="31072" y="77925"/>
                  </a:lnTo>
                  <a:lnTo>
                    <a:pt x="29922" y="65974"/>
                  </a:lnTo>
                  <a:lnTo>
                    <a:pt x="1360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770100" y="4753954"/>
              <a:ext cx="92344" cy="174428"/>
            </a:xfrm>
            <a:custGeom>
              <a:avLst/>
              <a:gdLst/>
              <a:ahLst/>
              <a:cxnLst/>
              <a:rect l="0" t="0" r="0" b="0"/>
              <a:pathLst>
                <a:path w="92344" h="174428">
                  <a:moveTo>
                    <a:pt x="92343" y="0"/>
                  </a:moveTo>
                  <a:lnTo>
                    <a:pt x="81176" y="11167"/>
                  </a:lnTo>
                  <a:lnTo>
                    <a:pt x="75549" y="19131"/>
                  </a:lnTo>
                  <a:lnTo>
                    <a:pt x="69461" y="29114"/>
                  </a:lnTo>
                  <a:lnTo>
                    <a:pt x="63065" y="40445"/>
                  </a:lnTo>
                  <a:lnTo>
                    <a:pt x="56463" y="51505"/>
                  </a:lnTo>
                  <a:lnTo>
                    <a:pt x="42896" y="73142"/>
                  </a:lnTo>
                  <a:lnTo>
                    <a:pt x="36006" y="82651"/>
                  </a:lnTo>
                  <a:lnTo>
                    <a:pt x="29075" y="91328"/>
                  </a:lnTo>
                  <a:lnTo>
                    <a:pt x="22117" y="99450"/>
                  </a:lnTo>
                  <a:lnTo>
                    <a:pt x="15141" y="107201"/>
                  </a:lnTo>
                  <a:lnTo>
                    <a:pt x="1158" y="122047"/>
                  </a:lnTo>
                  <a:lnTo>
                    <a:pt x="0" y="124604"/>
                  </a:lnTo>
                  <a:lnTo>
                    <a:pt x="2734" y="123971"/>
                  </a:lnTo>
                  <a:lnTo>
                    <a:pt x="8062" y="121212"/>
                  </a:lnTo>
                  <a:lnTo>
                    <a:pt x="15121" y="120541"/>
                  </a:lnTo>
                  <a:lnTo>
                    <a:pt x="23332" y="121263"/>
                  </a:lnTo>
                  <a:lnTo>
                    <a:pt x="32312" y="122912"/>
                  </a:lnTo>
                  <a:lnTo>
                    <a:pt x="41805" y="127518"/>
                  </a:lnTo>
                  <a:lnTo>
                    <a:pt x="51639" y="134094"/>
                  </a:lnTo>
                  <a:lnTo>
                    <a:pt x="61701" y="141984"/>
                  </a:lnTo>
                  <a:lnTo>
                    <a:pt x="67240" y="150750"/>
                  </a:lnTo>
                  <a:lnTo>
                    <a:pt x="69765" y="160100"/>
                  </a:lnTo>
                  <a:lnTo>
                    <a:pt x="70279" y="169839"/>
                  </a:lnTo>
                  <a:lnTo>
                    <a:pt x="67116" y="173994"/>
                  </a:lnTo>
                  <a:lnTo>
                    <a:pt x="61501" y="174427"/>
                  </a:lnTo>
                  <a:lnTo>
                    <a:pt x="54252" y="172379"/>
                  </a:lnTo>
                  <a:lnTo>
                    <a:pt x="47083" y="168676"/>
                  </a:lnTo>
                  <a:lnTo>
                    <a:pt x="39965" y="163870"/>
                  </a:lnTo>
                  <a:lnTo>
                    <a:pt x="8202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788819" y="4974824"/>
              <a:ext cx="147248" cy="168165"/>
            </a:xfrm>
            <a:custGeom>
              <a:avLst/>
              <a:gdLst/>
              <a:ahLst/>
              <a:cxnLst/>
              <a:rect l="0" t="0" r="0" b="0"/>
              <a:pathLst>
                <a:path w="147248" h="168165">
                  <a:moveTo>
                    <a:pt x="147247" y="0"/>
                  </a:moveTo>
                  <a:lnTo>
                    <a:pt x="141663" y="16750"/>
                  </a:lnTo>
                  <a:lnTo>
                    <a:pt x="137681" y="26359"/>
                  </a:lnTo>
                  <a:lnTo>
                    <a:pt x="132690" y="37439"/>
                  </a:lnTo>
                  <a:lnTo>
                    <a:pt x="127024" y="49500"/>
                  </a:lnTo>
                  <a:lnTo>
                    <a:pt x="122079" y="63384"/>
                  </a:lnTo>
                  <a:lnTo>
                    <a:pt x="117613" y="78483"/>
                  </a:lnTo>
                  <a:lnTo>
                    <a:pt x="113468" y="94392"/>
                  </a:lnTo>
                  <a:lnTo>
                    <a:pt x="108367" y="108504"/>
                  </a:lnTo>
                  <a:lnTo>
                    <a:pt x="102629" y="121418"/>
                  </a:lnTo>
                  <a:lnTo>
                    <a:pt x="96466" y="133533"/>
                  </a:lnTo>
                  <a:lnTo>
                    <a:pt x="90021" y="143948"/>
                  </a:lnTo>
                  <a:lnTo>
                    <a:pt x="83386" y="153227"/>
                  </a:lnTo>
                  <a:lnTo>
                    <a:pt x="76626" y="161751"/>
                  </a:lnTo>
                  <a:lnTo>
                    <a:pt x="68614" y="166265"/>
                  </a:lnTo>
                  <a:lnTo>
                    <a:pt x="59766" y="168106"/>
                  </a:lnTo>
                  <a:lnTo>
                    <a:pt x="50362" y="168164"/>
                  </a:lnTo>
                  <a:lnTo>
                    <a:pt x="41755" y="163529"/>
                  </a:lnTo>
                  <a:lnTo>
                    <a:pt x="33680" y="155764"/>
                  </a:lnTo>
                  <a:lnTo>
                    <a:pt x="25959" y="145913"/>
                  </a:lnTo>
                  <a:lnTo>
                    <a:pt x="19644" y="133502"/>
                  </a:lnTo>
                  <a:lnTo>
                    <a:pt x="14264" y="119385"/>
                  </a:lnTo>
                  <a:lnTo>
                    <a:pt x="0" y="42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946583" y="5014025"/>
              <a:ext cx="96577" cy="139599"/>
            </a:xfrm>
            <a:custGeom>
              <a:avLst/>
              <a:gdLst/>
              <a:ahLst/>
              <a:cxnLst/>
              <a:rect l="0" t="0" r="0" b="0"/>
              <a:pathLst>
                <a:path w="96577" h="139599">
                  <a:moveTo>
                    <a:pt x="0" y="55457"/>
                  </a:moveTo>
                  <a:lnTo>
                    <a:pt x="11167" y="66624"/>
                  </a:lnTo>
                  <a:lnTo>
                    <a:pt x="17962" y="71082"/>
                  </a:lnTo>
                  <a:lnTo>
                    <a:pt x="25999" y="75222"/>
                  </a:lnTo>
                  <a:lnTo>
                    <a:pt x="34862" y="79152"/>
                  </a:lnTo>
                  <a:lnTo>
                    <a:pt x="45445" y="80602"/>
                  </a:lnTo>
                  <a:lnTo>
                    <a:pt x="57175" y="80401"/>
                  </a:lnTo>
                  <a:lnTo>
                    <a:pt x="69670" y="79098"/>
                  </a:lnTo>
                  <a:lnTo>
                    <a:pt x="79168" y="73555"/>
                  </a:lnTo>
                  <a:lnTo>
                    <a:pt x="86669" y="65185"/>
                  </a:lnTo>
                  <a:lnTo>
                    <a:pt x="92838" y="54931"/>
                  </a:lnTo>
                  <a:lnTo>
                    <a:pt x="95782" y="43420"/>
                  </a:lnTo>
                  <a:lnTo>
                    <a:pt x="96576" y="31072"/>
                  </a:lnTo>
                  <a:lnTo>
                    <a:pt x="95937" y="18165"/>
                  </a:lnTo>
                  <a:lnTo>
                    <a:pt x="90837" y="9561"/>
                  </a:lnTo>
                  <a:lnTo>
                    <a:pt x="82762" y="3824"/>
                  </a:lnTo>
                  <a:lnTo>
                    <a:pt x="72704" y="0"/>
                  </a:lnTo>
                  <a:lnTo>
                    <a:pt x="64830" y="956"/>
                  </a:lnTo>
                  <a:lnTo>
                    <a:pt x="58412" y="5100"/>
                  </a:lnTo>
                  <a:lnTo>
                    <a:pt x="52965" y="11368"/>
                  </a:lnTo>
                  <a:lnTo>
                    <a:pt x="48165" y="20221"/>
                  </a:lnTo>
                  <a:lnTo>
                    <a:pt x="43796" y="30798"/>
                  </a:lnTo>
                  <a:lnTo>
                    <a:pt x="39715" y="42523"/>
                  </a:lnTo>
                  <a:lnTo>
                    <a:pt x="36995" y="55015"/>
                  </a:lnTo>
                  <a:lnTo>
                    <a:pt x="35181" y="68017"/>
                  </a:lnTo>
                  <a:lnTo>
                    <a:pt x="33971" y="81360"/>
                  </a:lnTo>
                  <a:lnTo>
                    <a:pt x="34334" y="93760"/>
                  </a:lnTo>
                  <a:lnTo>
                    <a:pt x="35744" y="105534"/>
                  </a:lnTo>
                  <a:lnTo>
                    <a:pt x="42071" y="13959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1068552" y="5108537"/>
              <a:ext cx="119937" cy="139745"/>
            </a:xfrm>
            <a:custGeom>
              <a:avLst/>
              <a:gdLst/>
              <a:ahLst/>
              <a:cxnLst/>
              <a:rect l="0" t="0" r="0" b="0"/>
              <a:pathLst>
                <a:path w="119937" h="139745">
                  <a:moveTo>
                    <a:pt x="119936" y="13533"/>
                  </a:moveTo>
                  <a:lnTo>
                    <a:pt x="108769" y="2366"/>
                  </a:lnTo>
                  <a:lnTo>
                    <a:pt x="100805" y="245"/>
                  </a:lnTo>
                  <a:lnTo>
                    <a:pt x="90822" y="0"/>
                  </a:lnTo>
                  <a:lnTo>
                    <a:pt x="79491" y="1005"/>
                  </a:lnTo>
                  <a:lnTo>
                    <a:pt x="68432" y="2844"/>
                  </a:lnTo>
                  <a:lnTo>
                    <a:pt x="57553" y="5238"/>
                  </a:lnTo>
                  <a:lnTo>
                    <a:pt x="46795" y="8003"/>
                  </a:lnTo>
                  <a:lnTo>
                    <a:pt x="36116" y="12183"/>
                  </a:lnTo>
                  <a:lnTo>
                    <a:pt x="25492" y="17308"/>
                  </a:lnTo>
                  <a:lnTo>
                    <a:pt x="14903" y="23061"/>
                  </a:lnTo>
                  <a:lnTo>
                    <a:pt x="7844" y="31572"/>
                  </a:lnTo>
                  <a:lnTo>
                    <a:pt x="3137" y="41919"/>
                  </a:lnTo>
                  <a:lnTo>
                    <a:pt x="0" y="53492"/>
                  </a:lnTo>
                  <a:lnTo>
                    <a:pt x="246" y="65882"/>
                  </a:lnTo>
                  <a:lnTo>
                    <a:pt x="2746" y="78816"/>
                  </a:lnTo>
                  <a:lnTo>
                    <a:pt x="6751" y="92114"/>
                  </a:lnTo>
                  <a:lnTo>
                    <a:pt x="11758" y="103316"/>
                  </a:lnTo>
                  <a:lnTo>
                    <a:pt x="17433" y="113122"/>
                  </a:lnTo>
                  <a:lnTo>
                    <a:pt x="35795" y="13974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1156935" y="5206211"/>
              <a:ext cx="84142" cy="94659"/>
            </a:xfrm>
            <a:custGeom>
              <a:avLst/>
              <a:gdLst/>
              <a:ahLst/>
              <a:cxnLst/>
              <a:rect l="0" t="0" r="0" b="0"/>
              <a:pathLst>
                <a:path w="84142" h="94659">
                  <a:moveTo>
                    <a:pt x="84141" y="0"/>
                  </a:moveTo>
                  <a:lnTo>
                    <a:pt x="54863" y="29278"/>
                  </a:lnTo>
                  <a:lnTo>
                    <a:pt x="48262" y="37048"/>
                  </a:lnTo>
                  <a:lnTo>
                    <a:pt x="41524" y="45733"/>
                  </a:lnTo>
                  <a:lnTo>
                    <a:pt x="34694" y="55030"/>
                  </a:lnTo>
                  <a:lnTo>
                    <a:pt x="27804" y="63565"/>
                  </a:lnTo>
                  <a:lnTo>
                    <a:pt x="20873" y="71592"/>
                  </a:lnTo>
                  <a:lnTo>
                    <a:pt x="0" y="9465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1135900" y="5185176"/>
              <a:ext cx="126212" cy="126212"/>
            </a:xfrm>
            <a:custGeom>
              <a:avLst/>
              <a:gdLst/>
              <a:ahLst/>
              <a:cxnLst/>
              <a:rect l="0" t="0" r="0" b="0"/>
              <a:pathLst>
                <a:path w="126212" h="126212">
                  <a:moveTo>
                    <a:pt x="0" y="0"/>
                  </a:moveTo>
                  <a:lnTo>
                    <a:pt x="126211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1230558" y="5315630"/>
              <a:ext cx="126213" cy="123932"/>
            </a:xfrm>
            <a:custGeom>
              <a:avLst/>
              <a:gdLst/>
              <a:ahLst/>
              <a:cxnLst/>
              <a:rect l="0" t="0" r="0" b="0"/>
              <a:pathLst>
                <a:path w="126213" h="123932">
                  <a:moveTo>
                    <a:pt x="126212" y="48345"/>
                  </a:moveTo>
                  <a:lnTo>
                    <a:pt x="96934" y="4428"/>
                  </a:lnTo>
                  <a:lnTo>
                    <a:pt x="90332" y="369"/>
                  </a:lnTo>
                  <a:lnTo>
                    <a:pt x="83594" y="0"/>
                  </a:lnTo>
                  <a:lnTo>
                    <a:pt x="76765" y="2091"/>
                  </a:lnTo>
                  <a:lnTo>
                    <a:pt x="72212" y="8160"/>
                  </a:lnTo>
                  <a:lnTo>
                    <a:pt x="69177" y="16880"/>
                  </a:lnTo>
                  <a:lnTo>
                    <a:pt x="67153" y="27369"/>
                  </a:lnTo>
                  <a:lnTo>
                    <a:pt x="65804" y="40204"/>
                  </a:lnTo>
                  <a:lnTo>
                    <a:pt x="64905" y="54604"/>
                  </a:lnTo>
                  <a:lnTo>
                    <a:pt x="63906" y="85017"/>
                  </a:lnTo>
                  <a:lnTo>
                    <a:pt x="63461" y="114115"/>
                  </a:lnTo>
                  <a:lnTo>
                    <a:pt x="59837" y="121407"/>
                  </a:lnTo>
                  <a:lnTo>
                    <a:pt x="53915" y="123931"/>
                  </a:lnTo>
                  <a:lnTo>
                    <a:pt x="46461" y="123277"/>
                  </a:lnTo>
                  <a:lnTo>
                    <a:pt x="39155" y="118166"/>
                  </a:lnTo>
                  <a:lnTo>
                    <a:pt x="31946" y="110084"/>
                  </a:lnTo>
                  <a:lnTo>
                    <a:pt x="24804" y="100022"/>
                  </a:lnTo>
                  <a:lnTo>
                    <a:pt x="18873" y="89808"/>
                  </a:lnTo>
                  <a:lnTo>
                    <a:pt x="13751" y="79493"/>
                  </a:lnTo>
                  <a:lnTo>
                    <a:pt x="0" y="4834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1030724" y="486964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2608364" y="4501532"/>
            <a:ext cx="1588158" cy="2208696"/>
            <a:chOff x="2608364" y="4501532"/>
            <a:chExt cx="1588158" cy="2208696"/>
          </a:xfrm>
        </p:grpSpPr>
        <p:sp>
          <p:nvSpPr>
            <p:cNvPr id="283" name="Freeform 282"/>
            <p:cNvSpPr/>
            <p:nvPr/>
          </p:nvSpPr>
          <p:spPr>
            <a:xfrm>
              <a:off x="2839751" y="4501532"/>
              <a:ext cx="94660" cy="147247"/>
            </a:xfrm>
            <a:custGeom>
              <a:avLst/>
              <a:gdLst/>
              <a:ahLst/>
              <a:cxnLst/>
              <a:rect l="0" t="0" r="0" b="0"/>
              <a:pathLst>
                <a:path w="94660" h="147247">
                  <a:moveTo>
                    <a:pt x="94659" y="0"/>
                  </a:moveTo>
                  <a:lnTo>
                    <a:pt x="83492" y="22334"/>
                  </a:lnTo>
                  <a:lnTo>
                    <a:pt x="77865" y="32418"/>
                  </a:lnTo>
                  <a:lnTo>
                    <a:pt x="71777" y="42647"/>
                  </a:lnTo>
                  <a:lnTo>
                    <a:pt x="58779" y="63362"/>
                  </a:lnTo>
                  <a:lnTo>
                    <a:pt x="31391" y="105226"/>
                  </a:ln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2934410" y="4585672"/>
              <a:ext cx="63106" cy="136730"/>
            </a:xfrm>
            <a:custGeom>
              <a:avLst/>
              <a:gdLst/>
              <a:ahLst/>
              <a:cxnLst/>
              <a:rect l="0" t="0" r="0" b="0"/>
              <a:pathLst>
                <a:path w="63106" h="136730">
                  <a:moveTo>
                    <a:pt x="63105" y="0"/>
                  </a:moveTo>
                  <a:lnTo>
                    <a:pt x="57522" y="16751"/>
                  </a:lnTo>
                  <a:lnTo>
                    <a:pt x="53540" y="25191"/>
                  </a:lnTo>
                  <a:lnTo>
                    <a:pt x="48548" y="34323"/>
                  </a:lnTo>
                  <a:lnTo>
                    <a:pt x="42883" y="43918"/>
                  </a:lnTo>
                  <a:lnTo>
                    <a:pt x="37937" y="53820"/>
                  </a:lnTo>
                  <a:lnTo>
                    <a:pt x="33472" y="63927"/>
                  </a:lnTo>
                  <a:lnTo>
                    <a:pt x="29326" y="74171"/>
                  </a:lnTo>
                  <a:lnTo>
                    <a:pt x="24225" y="84506"/>
                  </a:lnTo>
                  <a:lnTo>
                    <a:pt x="18487" y="94902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2787163" y="4501532"/>
              <a:ext cx="199835" cy="178800"/>
            </a:xfrm>
            <a:custGeom>
              <a:avLst/>
              <a:gdLst/>
              <a:ahLst/>
              <a:cxnLst/>
              <a:rect l="0" t="0" r="0" b="0"/>
              <a:pathLst>
                <a:path w="199835" h="178800">
                  <a:moveTo>
                    <a:pt x="0" y="0"/>
                  </a:moveTo>
                  <a:lnTo>
                    <a:pt x="11167" y="11166"/>
                  </a:lnTo>
                  <a:lnTo>
                    <a:pt x="19131" y="17962"/>
                  </a:lnTo>
                  <a:lnTo>
                    <a:pt x="40445" y="34861"/>
                  </a:lnTo>
                  <a:lnTo>
                    <a:pt x="50336" y="43107"/>
                  </a:lnTo>
                  <a:lnTo>
                    <a:pt x="59267" y="50942"/>
                  </a:lnTo>
                  <a:lnTo>
                    <a:pt x="67558" y="58502"/>
                  </a:lnTo>
                  <a:lnTo>
                    <a:pt x="75423" y="67048"/>
                  </a:lnTo>
                  <a:lnTo>
                    <a:pt x="83003" y="76252"/>
                  </a:lnTo>
                  <a:lnTo>
                    <a:pt x="90394" y="85893"/>
                  </a:lnTo>
                  <a:lnTo>
                    <a:pt x="98827" y="94657"/>
                  </a:lnTo>
                  <a:lnTo>
                    <a:pt x="107956" y="102838"/>
                  </a:lnTo>
                  <a:lnTo>
                    <a:pt x="117547" y="110629"/>
                  </a:lnTo>
                  <a:lnTo>
                    <a:pt x="126278" y="118160"/>
                  </a:lnTo>
                  <a:lnTo>
                    <a:pt x="134436" y="125518"/>
                  </a:lnTo>
                  <a:lnTo>
                    <a:pt x="149733" y="139927"/>
                  </a:lnTo>
                  <a:lnTo>
                    <a:pt x="157085" y="147041"/>
                  </a:lnTo>
                  <a:lnTo>
                    <a:pt x="199834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2787163" y="4512049"/>
              <a:ext cx="189318" cy="199836"/>
            </a:xfrm>
            <a:custGeom>
              <a:avLst/>
              <a:gdLst/>
              <a:ahLst/>
              <a:cxnLst/>
              <a:rect l="0" t="0" r="0" b="0"/>
              <a:pathLst>
                <a:path w="189318" h="199836">
                  <a:moveTo>
                    <a:pt x="0" y="0"/>
                  </a:moveTo>
                  <a:lnTo>
                    <a:pt x="5583" y="16750"/>
                  </a:lnTo>
                  <a:lnTo>
                    <a:pt x="9565" y="24022"/>
                  </a:lnTo>
                  <a:lnTo>
                    <a:pt x="14557" y="31207"/>
                  </a:lnTo>
                  <a:lnTo>
                    <a:pt x="20223" y="38334"/>
                  </a:lnTo>
                  <a:lnTo>
                    <a:pt x="28674" y="47760"/>
                  </a:lnTo>
                  <a:lnTo>
                    <a:pt x="50529" y="70698"/>
                  </a:lnTo>
                  <a:lnTo>
                    <a:pt x="64071" y="83360"/>
                  </a:lnTo>
                  <a:lnTo>
                    <a:pt x="78941" y="96475"/>
                  </a:lnTo>
                  <a:lnTo>
                    <a:pt x="94698" y="109893"/>
                  </a:lnTo>
                  <a:lnTo>
                    <a:pt x="107540" y="121176"/>
                  </a:lnTo>
                  <a:lnTo>
                    <a:pt x="128041" y="139945"/>
                  </a:lnTo>
                  <a:lnTo>
                    <a:pt x="152723" y="163651"/>
                  </a:lnTo>
                  <a:lnTo>
                    <a:pt x="189317" y="1998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3095320" y="4796025"/>
              <a:ext cx="95429" cy="157998"/>
            </a:xfrm>
            <a:custGeom>
              <a:avLst/>
              <a:gdLst/>
              <a:ahLst/>
              <a:cxnLst/>
              <a:rect l="0" t="0" r="0" b="0"/>
              <a:pathLst>
                <a:path w="95429" h="157998">
                  <a:moveTo>
                    <a:pt x="70477" y="21035"/>
                  </a:moveTo>
                  <a:lnTo>
                    <a:pt x="26559" y="35674"/>
                  </a:lnTo>
                  <a:lnTo>
                    <a:pt x="18995" y="41312"/>
                  </a:lnTo>
                  <a:lnTo>
                    <a:pt x="12783" y="48576"/>
                  </a:lnTo>
                  <a:lnTo>
                    <a:pt x="7473" y="56925"/>
                  </a:lnTo>
                  <a:lnTo>
                    <a:pt x="3933" y="68334"/>
                  </a:lnTo>
                  <a:lnTo>
                    <a:pt x="1573" y="81783"/>
                  </a:lnTo>
                  <a:lnTo>
                    <a:pt x="0" y="96592"/>
                  </a:lnTo>
                  <a:lnTo>
                    <a:pt x="1289" y="109971"/>
                  </a:lnTo>
                  <a:lnTo>
                    <a:pt x="4485" y="122396"/>
                  </a:lnTo>
                  <a:lnTo>
                    <a:pt x="8953" y="134185"/>
                  </a:lnTo>
                  <a:lnTo>
                    <a:pt x="15437" y="143213"/>
                  </a:lnTo>
                  <a:lnTo>
                    <a:pt x="23266" y="150400"/>
                  </a:lnTo>
                  <a:lnTo>
                    <a:pt x="31991" y="156361"/>
                  </a:lnTo>
                  <a:lnTo>
                    <a:pt x="41314" y="157997"/>
                  </a:lnTo>
                  <a:lnTo>
                    <a:pt x="51035" y="156750"/>
                  </a:lnTo>
                  <a:lnTo>
                    <a:pt x="61022" y="153582"/>
                  </a:lnTo>
                  <a:lnTo>
                    <a:pt x="68848" y="147964"/>
                  </a:lnTo>
                  <a:lnTo>
                    <a:pt x="75234" y="140713"/>
                  </a:lnTo>
                  <a:lnTo>
                    <a:pt x="80660" y="132373"/>
                  </a:lnTo>
                  <a:lnTo>
                    <a:pt x="85446" y="122139"/>
                  </a:lnTo>
                  <a:lnTo>
                    <a:pt x="89805" y="110641"/>
                  </a:lnTo>
                  <a:lnTo>
                    <a:pt x="93880" y="98302"/>
                  </a:lnTo>
                  <a:lnTo>
                    <a:pt x="95428" y="85401"/>
                  </a:lnTo>
                  <a:lnTo>
                    <a:pt x="95291" y="72125"/>
                  </a:lnTo>
                  <a:lnTo>
                    <a:pt x="94032" y="58601"/>
                  </a:lnTo>
                  <a:lnTo>
                    <a:pt x="92023" y="46079"/>
                  </a:lnTo>
                  <a:lnTo>
                    <a:pt x="89516" y="34225"/>
                  </a:lnTo>
                  <a:lnTo>
                    <a:pt x="8099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3270973" y="4869648"/>
              <a:ext cx="105176" cy="199835"/>
            </a:xfrm>
            <a:custGeom>
              <a:avLst/>
              <a:gdLst/>
              <a:ahLst/>
              <a:cxnLst/>
              <a:rect l="0" t="0" r="0" b="0"/>
              <a:pathLst>
                <a:path w="105176" h="199835">
                  <a:moveTo>
                    <a:pt x="105175" y="0"/>
                  </a:moveTo>
                  <a:lnTo>
                    <a:pt x="82842" y="11166"/>
                  </a:lnTo>
                  <a:lnTo>
                    <a:pt x="73925" y="19131"/>
                  </a:lnTo>
                  <a:lnTo>
                    <a:pt x="65644" y="29115"/>
                  </a:lnTo>
                  <a:lnTo>
                    <a:pt x="57786" y="40444"/>
                  </a:lnTo>
                  <a:lnTo>
                    <a:pt x="51379" y="51504"/>
                  </a:lnTo>
                  <a:lnTo>
                    <a:pt x="45939" y="62383"/>
                  </a:lnTo>
                  <a:lnTo>
                    <a:pt x="41143" y="73141"/>
                  </a:lnTo>
                  <a:lnTo>
                    <a:pt x="23227" y="116200"/>
                  </a:lnTo>
                  <a:lnTo>
                    <a:pt x="17822" y="131223"/>
                  </a:lnTo>
                  <a:lnTo>
                    <a:pt x="13050" y="145913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3249937" y="4953788"/>
              <a:ext cx="115695" cy="126213"/>
            </a:xfrm>
            <a:custGeom>
              <a:avLst/>
              <a:gdLst/>
              <a:ahLst/>
              <a:cxnLst/>
              <a:rect l="0" t="0" r="0" b="0"/>
              <a:pathLst>
                <a:path w="115695" h="126213">
                  <a:moveTo>
                    <a:pt x="0" y="0"/>
                  </a:moveTo>
                  <a:lnTo>
                    <a:pt x="16750" y="16750"/>
                  </a:lnTo>
                  <a:lnTo>
                    <a:pt x="25190" y="27528"/>
                  </a:lnTo>
                  <a:lnTo>
                    <a:pt x="34323" y="40556"/>
                  </a:lnTo>
                  <a:lnTo>
                    <a:pt x="43918" y="55084"/>
                  </a:lnTo>
                  <a:lnTo>
                    <a:pt x="54988" y="68276"/>
                  </a:lnTo>
                  <a:lnTo>
                    <a:pt x="67043" y="80576"/>
                  </a:lnTo>
                  <a:lnTo>
                    <a:pt x="115694" y="1262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3427671" y="5122070"/>
              <a:ext cx="44175" cy="84386"/>
            </a:xfrm>
            <a:custGeom>
              <a:avLst/>
              <a:gdLst/>
              <a:ahLst/>
              <a:cxnLst/>
              <a:rect l="0" t="0" r="0" b="0"/>
              <a:pathLst>
                <a:path w="44175" h="84386">
                  <a:moveTo>
                    <a:pt x="43136" y="0"/>
                  </a:moveTo>
                  <a:lnTo>
                    <a:pt x="26386" y="11167"/>
                  </a:lnTo>
                  <a:lnTo>
                    <a:pt x="19114" y="16794"/>
                  </a:lnTo>
                  <a:lnTo>
                    <a:pt x="11929" y="22882"/>
                  </a:lnTo>
                  <a:lnTo>
                    <a:pt x="4802" y="29278"/>
                  </a:lnTo>
                  <a:lnTo>
                    <a:pt x="1220" y="38217"/>
                  </a:lnTo>
                  <a:lnTo>
                    <a:pt x="0" y="48850"/>
                  </a:lnTo>
                  <a:lnTo>
                    <a:pt x="355" y="60614"/>
                  </a:lnTo>
                  <a:lnTo>
                    <a:pt x="4098" y="69625"/>
                  </a:lnTo>
                  <a:lnTo>
                    <a:pt x="10099" y="76801"/>
                  </a:lnTo>
                  <a:lnTo>
                    <a:pt x="17605" y="82753"/>
                  </a:lnTo>
                  <a:lnTo>
                    <a:pt x="24947" y="84385"/>
                  </a:lnTo>
                  <a:lnTo>
                    <a:pt x="32179" y="83135"/>
                  </a:lnTo>
                  <a:lnTo>
                    <a:pt x="39337" y="79964"/>
                  </a:lnTo>
                  <a:lnTo>
                    <a:pt x="42941" y="73176"/>
                  </a:lnTo>
                  <a:lnTo>
                    <a:pt x="44174" y="63976"/>
                  </a:lnTo>
                  <a:lnTo>
                    <a:pt x="22101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3544430" y="5132588"/>
              <a:ext cx="105177" cy="204377"/>
            </a:xfrm>
            <a:custGeom>
              <a:avLst/>
              <a:gdLst/>
              <a:ahLst/>
              <a:cxnLst/>
              <a:rect l="0" t="0" r="0" b="0"/>
              <a:pathLst>
                <a:path w="105177" h="204377">
                  <a:moveTo>
                    <a:pt x="105176" y="0"/>
                  </a:moveTo>
                  <a:lnTo>
                    <a:pt x="94009" y="11167"/>
                  </a:lnTo>
                  <a:lnTo>
                    <a:pt x="88383" y="17962"/>
                  </a:lnTo>
                  <a:lnTo>
                    <a:pt x="82295" y="25998"/>
                  </a:lnTo>
                  <a:lnTo>
                    <a:pt x="69297" y="44276"/>
                  </a:lnTo>
                  <a:lnTo>
                    <a:pt x="55730" y="64086"/>
                  </a:lnTo>
                  <a:lnTo>
                    <a:pt x="48839" y="73108"/>
                  </a:lnTo>
                  <a:lnTo>
                    <a:pt x="41908" y="81460"/>
                  </a:lnTo>
                  <a:lnTo>
                    <a:pt x="34951" y="89365"/>
                  </a:lnTo>
                  <a:lnTo>
                    <a:pt x="20988" y="104381"/>
                  </a:lnTo>
                  <a:lnTo>
                    <a:pt x="13991" y="111658"/>
                  </a:lnTo>
                  <a:lnTo>
                    <a:pt x="14002" y="116509"/>
                  </a:lnTo>
                  <a:lnTo>
                    <a:pt x="18684" y="119743"/>
                  </a:lnTo>
                  <a:lnTo>
                    <a:pt x="26479" y="121899"/>
                  </a:lnTo>
                  <a:lnTo>
                    <a:pt x="35182" y="125673"/>
                  </a:lnTo>
                  <a:lnTo>
                    <a:pt x="44490" y="130527"/>
                  </a:lnTo>
                  <a:lnTo>
                    <a:pt x="54201" y="136100"/>
                  </a:lnTo>
                  <a:lnTo>
                    <a:pt x="61844" y="143321"/>
                  </a:lnTo>
                  <a:lnTo>
                    <a:pt x="68108" y="151641"/>
                  </a:lnTo>
                  <a:lnTo>
                    <a:pt x="73452" y="160694"/>
                  </a:lnTo>
                  <a:lnTo>
                    <a:pt x="75847" y="170235"/>
                  </a:lnTo>
                  <a:lnTo>
                    <a:pt x="76274" y="180101"/>
                  </a:lnTo>
                  <a:lnTo>
                    <a:pt x="75391" y="190185"/>
                  </a:lnTo>
                  <a:lnTo>
                    <a:pt x="70127" y="196907"/>
                  </a:lnTo>
                  <a:lnTo>
                    <a:pt x="61944" y="201388"/>
                  </a:lnTo>
                  <a:lnTo>
                    <a:pt x="51814" y="204376"/>
                  </a:lnTo>
                  <a:lnTo>
                    <a:pt x="42723" y="202862"/>
                  </a:lnTo>
                  <a:lnTo>
                    <a:pt x="34325" y="198347"/>
                  </a:lnTo>
                  <a:lnTo>
                    <a:pt x="26389" y="191831"/>
                  </a:lnTo>
                  <a:lnTo>
                    <a:pt x="19930" y="182812"/>
                  </a:lnTo>
                  <a:lnTo>
                    <a:pt x="14455" y="172125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3554948" y="5406045"/>
              <a:ext cx="136729" cy="110703"/>
            </a:xfrm>
            <a:custGeom>
              <a:avLst/>
              <a:gdLst/>
              <a:ahLst/>
              <a:cxnLst/>
              <a:rect l="0" t="0" r="0" b="0"/>
              <a:pathLst>
                <a:path w="136729" h="110703">
                  <a:moveTo>
                    <a:pt x="136728" y="0"/>
                  </a:moveTo>
                  <a:lnTo>
                    <a:pt x="125562" y="16750"/>
                  </a:lnTo>
                  <a:lnTo>
                    <a:pt x="121103" y="25190"/>
                  </a:lnTo>
                  <a:lnTo>
                    <a:pt x="116963" y="34323"/>
                  </a:lnTo>
                  <a:lnTo>
                    <a:pt x="113034" y="43917"/>
                  </a:lnTo>
                  <a:lnTo>
                    <a:pt x="108077" y="53819"/>
                  </a:lnTo>
                  <a:lnTo>
                    <a:pt x="102436" y="63926"/>
                  </a:lnTo>
                  <a:lnTo>
                    <a:pt x="96337" y="74170"/>
                  </a:lnTo>
                  <a:lnTo>
                    <a:pt x="83329" y="94902"/>
                  </a:lnTo>
                  <a:lnTo>
                    <a:pt x="76588" y="105338"/>
                  </a:lnTo>
                  <a:lnTo>
                    <a:pt x="68588" y="109959"/>
                  </a:lnTo>
                  <a:lnTo>
                    <a:pt x="59749" y="110702"/>
                  </a:lnTo>
                  <a:lnTo>
                    <a:pt x="50350" y="108860"/>
                  </a:lnTo>
                  <a:lnTo>
                    <a:pt x="42916" y="104126"/>
                  </a:lnTo>
                  <a:lnTo>
                    <a:pt x="36790" y="97465"/>
                  </a:lnTo>
                  <a:lnTo>
                    <a:pt x="19471" y="71338"/>
                  </a:lnTo>
                  <a:lnTo>
                    <a:pt x="0" y="315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3670641" y="5436873"/>
              <a:ext cx="115564" cy="147972"/>
            </a:xfrm>
            <a:custGeom>
              <a:avLst/>
              <a:gdLst/>
              <a:ahLst/>
              <a:cxnLst/>
              <a:rect l="0" t="0" r="0" b="0"/>
              <a:pathLst>
                <a:path w="115564" h="147972">
                  <a:moveTo>
                    <a:pt x="0" y="21760"/>
                  </a:moveTo>
                  <a:lnTo>
                    <a:pt x="22334" y="32927"/>
                  </a:lnTo>
                  <a:lnTo>
                    <a:pt x="31250" y="38554"/>
                  </a:lnTo>
                  <a:lnTo>
                    <a:pt x="39531" y="44642"/>
                  </a:lnTo>
                  <a:lnTo>
                    <a:pt x="47389" y="51038"/>
                  </a:lnTo>
                  <a:lnTo>
                    <a:pt x="57303" y="55303"/>
                  </a:lnTo>
                  <a:lnTo>
                    <a:pt x="68586" y="58145"/>
                  </a:lnTo>
                  <a:lnTo>
                    <a:pt x="80783" y="60040"/>
                  </a:lnTo>
                  <a:lnTo>
                    <a:pt x="91251" y="58967"/>
                  </a:lnTo>
                  <a:lnTo>
                    <a:pt x="100568" y="55913"/>
                  </a:lnTo>
                  <a:lnTo>
                    <a:pt x="109116" y="51541"/>
                  </a:lnTo>
                  <a:lnTo>
                    <a:pt x="113646" y="45120"/>
                  </a:lnTo>
                  <a:lnTo>
                    <a:pt x="115497" y="37333"/>
                  </a:lnTo>
                  <a:lnTo>
                    <a:pt x="115563" y="28636"/>
                  </a:lnTo>
                  <a:lnTo>
                    <a:pt x="112101" y="20501"/>
                  </a:lnTo>
                  <a:lnTo>
                    <a:pt x="106286" y="12740"/>
                  </a:lnTo>
                  <a:lnTo>
                    <a:pt x="98905" y="5229"/>
                  </a:lnTo>
                  <a:lnTo>
                    <a:pt x="89309" y="1391"/>
                  </a:lnTo>
                  <a:lnTo>
                    <a:pt x="78237" y="0"/>
                  </a:lnTo>
                  <a:lnTo>
                    <a:pt x="66182" y="242"/>
                  </a:lnTo>
                  <a:lnTo>
                    <a:pt x="56976" y="3908"/>
                  </a:lnTo>
                  <a:lnTo>
                    <a:pt x="49671" y="9859"/>
                  </a:lnTo>
                  <a:lnTo>
                    <a:pt x="43631" y="17332"/>
                  </a:lnTo>
                  <a:lnTo>
                    <a:pt x="40774" y="26988"/>
                  </a:lnTo>
                  <a:lnTo>
                    <a:pt x="40038" y="38100"/>
                  </a:lnTo>
                  <a:lnTo>
                    <a:pt x="40715" y="50183"/>
                  </a:lnTo>
                  <a:lnTo>
                    <a:pt x="43504" y="62913"/>
                  </a:lnTo>
                  <a:lnTo>
                    <a:pt x="47701" y="76073"/>
                  </a:lnTo>
                  <a:lnTo>
                    <a:pt x="52836" y="89522"/>
                  </a:lnTo>
                  <a:lnTo>
                    <a:pt x="59765" y="100825"/>
                  </a:lnTo>
                  <a:lnTo>
                    <a:pt x="67891" y="110697"/>
                  </a:lnTo>
                  <a:lnTo>
                    <a:pt x="105176" y="1479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3835164" y="5550276"/>
              <a:ext cx="77383" cy="140010"/>
            </a:xfrm>
            <a:custGeom>
              <a:avLst/>
              <a:gdLst/>
              <a:ahLst/>
              <a:cxnLst/>
              <a:rect l="0" t="0" r="0" b="0"/>
              <a:pathLst>
                <a:path w="77383" h="140010">
                  <a:moveTo>
                    <a:pt x="77382" y="13533"/>
                  </a:moveTo>
                  <a:lnTo>
                    <a:pt x="66215" y="2366"/>
                  </a:lnTo>
                  <a:lnTo>
                    <a:pt x="58251" y="246"/>
                  </a:lnTo>
                  <a:lnTo>
                    <a:pt x="48267" y="0"/>
                  </a:lnTo>
                  <a:lnTo>
                    <a:pt x="36937" y="1006"/>
                  </a:lnTo>
                  <a:lnTo>
                    <a:pt x="28215" y="5181"/>
                  </a:lnTo>
                  <a:lnTo>
                    <a:pt x="21231" y="11471"/>
                  </a:lnTo>
                  <a:lnTo>
                    <a:pt x="15407" y="19170"/>
                  </a:lnTo>
                  <a:lnTo>
                    <a:pt x="10356" y="27809"/>
                  </a:lnTo>
                  <a:lnTo>
                    <a:pt x="5820" y="37074"/>
                  </a:lnTo>
                  <a:lnTo>
                    <a:pt x="1627" y="46756"/>
                  </a:lnTo>
                  <a:lnTo>
                    <a:pt x="0" y="56717"/>
                  </a:lnTo>
                  <a:lnTo>
                    <a:pt x="85" y="66864"/>
                  </a:lnTo>
                  <a:lnTo>
                    <a:pt x="1309" y="77133"/>
                  </a:lnTo>
                  <a:lnTo>
                    <a:pt x="3295" y="87486"/>
                  </a:lnTo>
                  <a:lnTo>
                    <a:pt x="5787" y="97894"/>
                  </a:lnTo>
                  <a:lnTo>
                    <a:pt x="8616" y="108338"/>
                  </a:lnTo>
                  <a:lnTo>
                    <a:pt x="12841" y="117638"/>
                  </a:lnTo>
                  <a:lnTo>
                    <a:pt x="17994" y="126175"/>
                  </a:lnTo>
                  <a:lnTo>
                    <a:pt x="23766" y="134204"/>
                  </a:lnTo>
                  <a:lnTo>
                    <a:pt x="31120" y="138388"/>
                  </a:lnTo>
                  <a:lnTo>
                    <a:pt x="39529" y="140009"/>
                  </a:lnTo>
                  <a:lnTo>
                    <a:pt x="66864" y="13974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3944099" y="5605879"/>
              <a:ext cx="73624" cy="147248"/>
            </a:xfrm>
            <a:custGeom>
              <a:avLst/>
              <a:gdLst/>
              <a:ahLst/>
              <a:cxnLst/>
              <a:rect l="0" t="0" r="0" b="0"/>
              <a:pathLst>
                <a:path w="73624" h="147248">
                  <a:moveTo>
                    <a:pt x="73623" y="0"/>
                  </a:moveTo>
                  <a:lnTo>
                    <a:pt x="68040" y="16751"/>
                  </a:lnTo>
                  <a:lnTo>
                    <a:pt x="66395" y="26359"/>
                  </a:lnTo>
                  <a:lnTo>
                    <a:pt x="65298" y="37440"/>
                  </a:lnTo>
                  <a:lnTo>
                    <a:pt x="64567" y="49501"/>
                  </a:lnTo>
                  <a:lnTo>
                    <a:pt x="62911" y="61048"/>
                  </a:lnTo>
                  <a:lnTo>
                    <a:pt x="60639" y="72252"/>
                  </a:lnTo>
                  <a:lnTo>
                    <a:pt x="57955" y="83227"/>
                  </a:lnTo>
                  <a:lnTo>
                    <a:pt x="53829" y="92880"/>
                  </a:lnTo>
                  <a:lnTo>
                    <a:pt x="48741" y="101654"/>
                  </a:lnTo>
                  <a:lnTo>
                    <a:pt x="43011" y="109839"/>
                  </a:lnTo>
                  <a:lnTo>
                    <a:pt x="35686" y="117634"/>
                  </a:lnTo>
                  <a:lnTo>
                    <a:pt x="27297" y="125168"/>
                  </a:lnTo>
                  <a:lnTo>
                    <a:pt x="0" y="14724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3912546" y="5668985"/>
              <a:ext cx="147247" cy="115695"/>
            </a:xfrm>
            <a:custGeom>
              <a:avLst/>
              <a:gdLst/>
              <a:ahLst/>
              <a:cxnLst/>
              <a:rect l="0" t="0" r="0" b="0"/>
              <a:pathLst>
                <a:path w="147247" h="115695">
                  <a:moveTo>
                    <a:pt x="0" y="0"/>
                  </a:moveTo>
                  <a:lnTo>
                    <a:pt x="16750" y="11167"/>
                  </a:lnTo>
                  <a:lnTo>
                    <a:pt x="24022" y="16794"/>
                  </a:lnTo>
                  <a:lnTo>
                    <a:pt x="31207" y="22882"/>
                  </a:lnTo>
                  <a:lnTo>
                    <a:pt x="38334" y="29278"/>
                  </a:lnTo>
                  <a:lnTo>
                    <a:pt x="52486" y="42618"/>
                  </a:lnTo>
                  <a:lnTo>
                    <a:pt x="86198" y="75809"/>
                  </a:lnTo>
                  <a:lnTo>
                    <a:pt x="96030" y="84429"/>
                  </a:lnTo>
                  <a:lnTo>
                    <a:pt x="106090" y="92514"/>
                  </a:lnTo>
                  <a:lnTo>
                    <a:pt x="147246" y="1156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4017722" y="5755501"/>
              <a:ext cx="126212" cy="150065"/>
            </a:xfrm>
            <a:custGeom>
              <a:avLst/>
              <a:gdLst/>
              <a:ahLst/>
              <a:cxnLst/>
              <a:rect l="0" t="0" r="0" b="0"/>
              <a:pathLst>
                <a:path w="126212" h="150065">
                  <a:moveTo>
                    <a:pt x="126211" y="39695"/>
                  </a:moveTo>
                  <a:lnTo>
                    <a:pt x="120628" y="11778"/>
                  </a:lnTo>
                  <a:lnTo>
                    <a:pt x="115477" y="4723"/>
                  </a:lnTo>
                  <a:lnTo>
                    <a:pt x="108538" y="1188"/>
                  </a:lnTo>
                  <a:lnTo>
                    <a:pt x="100406" y="0"/>
                  </a:lnTo>
                  <a:lnTo>
                    <a:pt x="94984" y="5052"/>
                  </a:lnTo>
                  <a:lnTo>
                    <a:pt x="91370" y="14262"/>
                  </a:lnTo>
                  <a:lnTo>
                    <a:pt x="88960" y="26246"/>
                  </a:lnTo>
                  <a:lnTo>
                    <a:pt x="87354" y="40078"/>
                  </a:lnTo>
                  <a:lnTo>
                    <a:pt x="86283" y="55143"/>
                  </a:lnTo>
                  <a:lnTo>
                    <a:pt x="85569" y="71029"/>
                  </a:lnTo>
                  <a:lnTo>
                    <a:pt x="83924" y="86294"/>
                  </a:lnTo>
                  <a:lnTo>
                    <a:pt x="81659" y="101145"/>
                  </a:lnTo>
                  <a:lnTo>
                    <a:pt x="78981" y="115720"/>
                  </a:lnTo>
                  <a:lnTo>
                    <a:pt x="74858" y="127775"/>
                  </a:lnTo>
                  <a:lnTo>
                    <a:pt x="69772" y="138148"/>
                  </a:lnTo>
                  <a:lnTo>
                    <a:pt x="64044" y="147401"/>
                  </a:lnTo>
                  <a:lnTo>
                    <a:pt x="59057" y="150064"/>
                  </a:lnTo>
                  <a:lnTo>
                    <a:pt x="54563" y="148333"/>
                  </a:lnTo>
                  <a:lnTo>
                    <a:pt x="50399" y="143673"/>
                  </a:lnTo>
                  <a:lnTo>
                    <a:pt x="45285" y="134723"/>
                  </a:lnTo>
                  <a:lnTo>
                    <a:pt x="39539" y="122914"/>
                  </a:lnTo>
                  <a:lnTo>
                    <a:pt x="26922" y="95379"/>
                  </a:lnTo>
                  <a:lnTo>
                    <a:pt x="0" y="3969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3986169" y="5458633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2724057" y="4838095"/>
              <a:ext cx="73625" cy="73624"/>
            </a:xfrm>
            <a:custGeom>
              <a:avLst/>
              <a:gdLst/>
              <a:ahLst/>
              <a:cxnLst/>
              <a:rect l="0" t="0" r="0" b="0"/>
              <a:pathLst>
                <a:path w="73625" h="73624">
                  <a:moveTo>
                    <a:pt x="73624" y="0"/>
                  </a:moveTo>
                  <a:lnTo>
                    <a:pt x="0" y="736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2660952" y="4817060"/>
              <a:ext cx="212884" cy="221594"/>
            </a:xfrm>
            <a:custGeom>
              <a:avLst/>
              <a:gdLst/>
              <a:ahLst/>
              <a:cxnLst/>
              <a:rect l="0" t="0" r="0" b="0"/>
              <a:pathLst>
                <a:path w="212884" h="221594">
                  <a:moveTo>
                    <a:pt x="0" y="0"/>
                  </a:moveTo>
                  <a:lnTo>
                    <a:pt x="11167" y="11166"/>
                  </a:lnTo>
                  <a:lnTo>
                    <a:pt x="16794" y="17962"/>
                  </a:lnTo>
                  <a:lnTo>
                    <a:pt x="22882" y="25998"/>
                  </a:lnTo>
                  <a:lnTo>
                    <a:pt x="29278" y="34861"/>
                  </a:lnTo>
                  <a:lnTo>
                    <a:pt x="35879" y="43107"/>
                  </a:lnTo>
                  <a:lnTo>
                    <a:pt x="42618" y="50942"/>
                  </a:lnTo>
                  <a:lnTo>
                    <a:pt x="49447" y="58502"/>
                  </a:lnTo>
                  <a:lnTo>
                    <a:pt x="69500" y="79368"/>
                  </a:lnTo>
                  <a:lnTo>
                    <a:pt x="114879" y="125268"/>
                  </a:lnTo>
                  <a:lnTo>
                    <a:pt x="125668" y="134931"/>
                  </a:lnTo>
                  <a:lnTo>
                    <a:pt x="136367" y="143711"/>
                  </a:lnTo>
                  <a:lnTo>
                    <a:pt x="147005" y="151901"/>
                  </a:lnTo>
                  <a:lnTo>
                    <a:pt x="158772" y="156193"/>
                  </a:lnTo>
                  <a:lnTo>
                    <a:pt x="171291" y="157885"/>
                  </a:lnTo>
                  <a:lnTo>
                    <a:pt x="184311" y="157845"/>
                  </a:lnTo>
                  <a:lnTo>
                    <a:pt x="190654" y="154312"/>
                  </a:lnTo>
                  <a:lnTo>
                    <a:pt x="192545" y="148451"/>
                  </a:lnTo>
                  <a:lnTo>
                    <a:pt x="191469" y="141037"/>
                  </a:lnTo>
                  <a:lnTo>
                    <a:pt x="186077" y="137264"/>
                  </a:lnTo>
                  <a:lnTo>
                    <a:pt x="177808" y="135916"/>
                  </a:lnTo>
                  <a:lnTo>
                    <a:pt x="167621" y="136187"/>
                  </a:lnTo>
                  <a:lnTo>
                    <a:pt x="157324" y="137536"/>
                  </a:lnTo>
                  <a:lnTo>
                    <a:pt x="146953" y="139604"/>
                  </a:lnTo>
                  <a:lnTo>
                    <a:pt x="136533" y="142152"/>
                  </a:lnTo>
                  <a:lnTo>
                    <a:pt x="129586" y="148524"/>
                  </a:lnTo>
                  <a:lnTo>
                    <a:pt x="124956" y="157447"/>
                  </a:lnTo>
                  <a:lnTo>
                    <a:pt x="121868" y="168070"/>
                  </a:lnTo>
                  <a:lnTo>
                    <a:pt x="123316" y="178658"/>
                  </a:lnTo>
                  <a:lnTo>
                    <a:pt x="127787" y="189223"/>
                  </a:lnTo>
                  <a:lnTo>
                    <a:pt x="134273" y="199772"/>
                  </a:lnTo>
                  <a:lnTo>
                    <a:pt x="142104" y="207973"/>
                  </a:lnTo>
                  <a:lnTo>
                    <a:pt x="150830" y="214609"/>
                  </a:lnTo>
                  <a:lnTo>
                    <a:pt x="160153" y="220201"/>
                  </a:lnTo>
                  <a:lnTo>
                    <a:pt x="169874" y="221593"/>
                  </a:lnTo>
                  <a:lnTo>
                    <a:pt x="179861" y="220183"/>
                  </a:lnTo>
                  <a:lnTo>
                    <a:pt x="190024" y="216906"/>
                  </a:lnTo>
                  <a:lnTo>
                    <a:pt x="197969" y="211215"/>
                  </a:lnTo>
                  <a:lnTo>
                    <a:pt x="204434" y="203916"/>
                  </a:lnTo>
                  <a:lnTo>
                    <a:pt x="209912" y="195544"/>
                  </a:lnTo>
                  <a:lnTo>
                    <a:pt x="212396" y="186456"/>
                  </a:lnTo>
                  <a:lnTo>
                    <a:pt x="212883" y="176892"/>
                  </a:lnTo>
                  <a:lnTo>
                    <a:pt x="189317" y="1367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3005669" y="5122070"/>
              <a:ext cx="87367" cy="147247"/>
            </a:xfrm>
            <a:custGeom>
              <a:avLst/>
              <a:gdLst/>
              <a:ahLst/>
              <a:cxnLst/>
              <a:rect l="0" t="0" r="0" b="0"/>
              <a:pathLst>
                <a:path w="87367" h="147247">
                  <a:moveTo>
                    <a:pt x="44434" y="0"/>
                  </a:moveTo>
                  <a:lnTo>
                    <a:pt x="33267" y="11167"/>
                  </a:lnTo>
                  <a:lnTo>
                    <a:pt x="27641" y="17962"/>
                  </a:lnTo>
                  <a:lnTo>
                    <a:pt x="21552" y="25998"/>
                  </a:lnTo>
                  <a:lnTo>
                    <a:pt x="15156" y="34862"/>
                  </a:lnTo>
                  <a:lnTo>
                    <a:pt x="9723" y="44276"/>
                  </a:lnTo>
                  <a:lnTo>
                    <a:pt x="4933" y="54059"/>
                  </a:lnTo>
                  <a:lnTo>
                    <a:pt x="570" y="64086"/>
                  </a:lnTo>
                  <a:lnTo>
                    <a:pt x="0" y="73108"/>
                  </a:lnTo>
                  <a:lnTo>
                    <a:pt x="1956" y="81460"/>
                  </a:lnTo>
                  <a:lnTo>
                    <a:pt x="5598" y="89366"/>
                  </a:lnTo>
                  <a:lnTo>
                    <a:pt x="12700" y="94635"/>
                  </a:lnTo>
                  <a:lnTo>
                    <a:pt x="22109" y="98149"/>
                  </a:lnTo>
                  <a:lnTo>
                    <a:pt x="33057" y="100491"/>
                  </a:lnTo>
                  <a:lnTo>
                    <a:pt x="42692" y="99716"/>
                  </a:lnTo>
                  <a:lnTo>
                    <a:pt x="51453" y="96861"/>
                  </a:lnTo>
                  <a:lnTo>
                    <a:pt x="59631" y="92621"/>
                  </a:lnTo>
                  <a:lnTo>
                    <a:pt x="67420" y="87457"/>
                  </a:lnTo>
                  <a:lnTo>
                    <a:pt x="74950" y="81677"/>
                  </a:lnTo>
                  <a:lnTo>
                    <a:pt x="82307" y="75487"/>
                  </a:lnTo>
                  <a:lnTo>
                    <a:pt x="86044" y="74865"/>
                  </a:lnTo>
                  <a:lnTo>
                    <a:pt x="87366" y="77957"/>
                  </a:lnTo>
                  <a:lnTo>
                    <a:pt x="87079" y="83525"/>
                  </a:lnTo>
                  <a:lnTo>
                    <a:pt x="85719" y="90742"/>
                  </a:lnTo>
                  <a:lnTo>
                    <a:pt x="83643" y="99059"/>
                  </a:lnTo>
                  <a:lnTo>
                    <a:pt x="75987" y="1472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3113209" y="5229543"/>
              <a:ext cx="115694" cy="117999"/>
            </a:xfrm>
            <a:custGeom>
              <a:avLst/>
              <a:gdLst/>
              <a:ahLst/>
              <a:cxnLst/>
              <a:rect l="0" t="0" r="0" b="0"/>
              <a:pathLst>
                <a:path w="115694" h="117999">
                  <a:moveTo>
                    <a:pt x="115693" y="50291"/>
                  </a:moveTo>
                  <a:lnTo>
                    <a:pt x="115693" y="27957"/>
                  </a:lnTo>
                  <a:lnTo>
                    <a:pt x="113356" y="19041"/>
                  </a:lnTo>
                  <a:lnTo>
                    <a:pt x="109461" y="10760"/>
                  </a:lnTo>
                  <a:lnTo>
                    <a:pt x="104526" y="2901"/>
                  </a:lnTo>
                  <a:lnTo>
                    <a:pt x="96562" y="0"/>
                  </a:lnTo>
                  <a:lnTo>
                    <a:pt x="86579" y="403"/>
                  </a:lnTo>
                  <a:lnTo>
                    <a:pt x="75248" y="3009"/>
                  </a:lnTo>
                  <a:lnTo>
                    <a:pt x="67695" y="10589"/>
                  </a:lnTo>
                  <a:lnTo>
                    <a:pt x="62659" y="21486"/>
                  </a:lnTo>
                  <a:lnTo>
                    <a:pt x="59302" y="34593"/>
                  </a:lnTo>
                  <a:lnTo>
                    <a:pt x="57064" y="48006"/>
                  </a:lnTo>
                  <a:lnTo>
                    <a:pt x="55572" y="61623"/>
                  </a:lnTo>
                  <a:lnTo>
                    <a:pt x="54577" y="75375"/>
                  </a:lnTo>
                  <a:lnTo>
                    <a:pt x="52745" y="88049"/>
                  </a:lnTo>
                  <a:lnTo>
                    <a:pt x="50356" y="100004"/>
                  </a:lnTo>
                  <a:lnTo>
                    <a:pt x="47594" y="111480"/>
                  </a:lnTo>
                  <a:lnTo>
                    <a:pt x="42247" y="116793"/>
                  </a:lnTo>
                  <a:lnTo>
                    <a:pt x="35176" y="117998"/>
                  </a:lnTo>
                  <a:lnTo>
                    <a:pt x="0" y="10287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3186832" y="5316538"/>
              <a:ext cx="109548" cy="110543"/>
            </a:xfrm>
            <a:custGeom>
              <a:avLst/>
              <a:gdLst/>
              <a:ahLst/>
              <a:cxnLst/>
              <a:rect l="0" t="0" r="0" b="0"/>
              <a:pathLst>
                <a:path w="109548" h="110543">
                  <a:moveTo>
                    <a:pt x="0" y="26402"/>
                  </a:moveTo>
                  <a:lnTo>
                    <a:pt x="11167" y="37568"/>
                  </a:lnTo>
                  <a:lnTo>
                    <a:pt x="17962" y="43195"/>
                  </a:lnTo>
                  <a:lnTo>
                    <a:pt x="25998" y="49284"/>
                  </a:lnTo>
                  <a:lnTo>
                    <a:pt x="34861" y="55680"/>
                  </a:lnTo>
                  <a:lnTo>
                    <a:pt x="44276" y="61112"/>
                  </a:lnTo>
                  <a:lnTo>
                    <a:pt x="54058" y="65903"/>
                  </a:lnTo>
                  <a:lnTo>
                    <a:pt x="64086" y="70265"/>
                  </a:lnTo>
                  <a:lnTo>
                    <a:pt x="74277" y="72005"/>
                  </a:lnTo>
                  <a:lnTo>
                    <a:pt x="84576" y="71996"/>
                  </a:lnTo>
                  <a:lnTo>
                    <a:pt x="94949" y="70821"/>
                  </a:lnTo>
                  <a:lnTo>
                    <a:pt x="101864" y="64195"/>
                  </a:lnTo>
                  <a:lnTo>
                    <a:pt x="106474" y="53934"/>
                  </a:lnTo>
                  <a:lnTo>
                    <a:pt x="109547" y="41251"/>
                  </a:lnTo>
                  <a:lnTo>
                    <a:pt x="108090" y="30458"/>
                  </a:lnTo>
                  <a:lnTo>
                    <a:pt x="103613" y="20926"/>
                  </a:lnTo>
                  <a:lnTo>
                    <a:pt x="97122" y="12234"/>
                  </a:lnTo>
                  <a:lnTo>
                    <a:pt x="88120" y="6439"/>
                  </a:lnTo>
                  <a:lnTo>
                    <a:pt x="77445" y="2575"/>
                  </a:lnTo>
                  <a:lnTo>
                    <a:pt x="65653" y="0"/>
                  </a:lnTo>
                  <a:lnTo>
                    <a:pt x="55455" y="2957"/>
                  </a:lnTo>
                  <a:lnTo>
                    <a:pt x="46319" y="9603"/>
                  </a:lnTo>
                  <a:lnTo>
                    <a:pt x="37891" y="18709"/>
                  </a:lnTo>
                  <a:lnTo>
                    <a:pt x="33441" y="30622"/>
                  </a:lnTo>
                  <a:lnTo>
                    <a:pt x="31643" y="44407"/>
                  </a:lnTo>
                  <a:lnTo>
                    <a:pt x="42070" y="11054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3439254" y="5479669"/>
              <a:ext cx="52589" cy="105176"/>
            </a:xfrm>
            <a:custGeom>
              <a:avLst/>
              <a:gdLst/>
              <a:ahLst/>
              <a:cxnLst/>
              <a:rect l="0" t="0" r="0" b="0"/>
              <a:pathLst>
                <a:path w="52589" h="105176">
                  <a:moveTo>
                    <a:pt x="52588" y="0"/>
                  </a:moveTo>
                  <a:lnTo>
                    <a:pt x="47005" y="16750"/>
                  </a:lnTo>
                  <a:lnTo>
                    <a:pt x="43023" y="26358"/>
                  </a:lnTo>
                  <a:lnTo>
                    <a:pt x="38031" y="37439"/>
                  </a:lnTo>
                  <a:lnTo>
                    <a:pt x="32366" y="49500"/>
                  </a:lnTo>
                  <a:lnTo>
                    <a:pt x="26252" y="59878"/>
                  </a:lnTo>
                  <a:lnTo>
                    <a:pt x="19838" y="69134"/>
                  </a:lnTo>
                  <a:lnTo>
                    <a:pt x="0" y="1051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3485111" y="5563809"/>
              <a:ext cx="111908" cy="178800"/>
            </a:xfrm>
            <a:custGeom>
              <a:avLst/>
              <a:gdLst/>
              <a:ahLst/>
              <a:cxnLst/>
              <a:rect l="0" t="0" r="0" b="0"/>
              <a:pathLst>
                <a:path w="111908" h="178800">
                  <a:moveTo>
                    <a:pt x="48801" y="0"/>
                  </a:moveTo>
                  <a:lnTo>
                    <a:pt x="43218" y="16750"/>
                  </a:lnTo>
                  <a:lnTo>
                    <a:pt x="39236" y="25190"/>
                  </a:lnTo>
                  <a:lnTo>
                    <a:pt x="34244" y="34323"/>
                  </a:lnTo>
                  <a:lnTo>
                    <a:pt x="28579" y="43917"/>
                  </a:lnTo>
                  <a:lnTo>
                    <a:pt x="21296" y="52650"/>
                  </a:lnTo>
                  <a:lnTo>
                    <a:pt x="12935" y="60810"/>
                  </a:lnTo>
                  <a:lnTo>
                    <a:pt x="3856" y="68587"/>
                  </a:lnTo>
                  <a:lnTo>
                    <a:pt x="140" y="70266"/>
                  </a:lnTo>
                  <a:lnTo>
                    <a:pt x="0" y="67879"/>
                  </a:lnTo>
                  <a:lnTo>
                    <a:pt x="2243" y="62782"/>
                  </a:lnTo>
                  <a:lnTo>
                    <a:pt x="7245" y="58216"/>
                  </a:lnTo>
                  <a:lnTo>
                    <a:pt x="14086" y="54002"/>
                  </a:lnTo>
                  <a:lnTo>
                    <a:pt x="22152" y="50025"/>
                  </a:lnTo>
                  <a:lnTo>
                    <a:pt x="32204" y="47374"/>
                  </a:lnTo>
                  <a:lnTo>
                    <a:pt x="43579" y="45606"/>
                  </a:lnTo>
                  <a:lnTo>
                    <a:pt x="55837" y="44428"/>
                  </a:lnTo>
                  <a:lnTo>
                    <a:pt x="66347" y="45979"/>
                  </a:lnTo>
                  <a:lnTo>
                    <a:pt x="75691" y="49351"/>
                  </a:lnTo>
                  <a:lnTo>
                    <a:pt x="84257" y="53936"/>
                  </a:lnTo>
                  <a:lnTo>
                    <a:pt x="91136" y="61667"/>
                  </a:lnTo>
                  <a:lnTo>
                    <a:pt x="96892" y="71495"/>
                  </a:lnTo>
                  <a:lnTo>
                    <a:pt x="101897" y="82723"/>
                  </a:lnTo>
                  <a:lnTo>
                    <a:pt x="105234" y="96050"/>
                  </a:lnTo>
                  <a:lnTo>
                    <a:pt x="107458" y="110779"/>
                  </a:lnTo>
                  <a:lnTo>
                    <a:pt x="111907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3523395" y="5469151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2671470" y="5185176"/>
              <a:ext cx="42071" cy="199835"/>
            </a:xfrm>
            <a:custGeom>
              <a:avLst/>
              <a:gdLst/>
              <a:ahLst/>
              <a:cxnLst/>
              <a:rect l="0" t="0" r="0" b="0"/>
              <a:pathLst>
                <a:path w="42071" h="199835">
                  <a:moveTo>
                    <a:pt x="0" y="0"/>
                  </a:moveTo>
                  <a:lnTo>
                    <a:pt x="0" y="22333"/>
                  </a:lnTo>
                  <a:lnTo>
                    <a:pt x="1168" y="32418"/>
                  </a:lnTo>
                  <a:lnTo>
                    <a:pt x="3116" y="42647"/>
                  </a:lnTo>
                  <a:lnTo>
                    <a:pt x="5583" y="52972"/>
                  </a:lnTo>
                  <a:lnTo>
                    <a:pt x="14639" y="95421"/>
                  </a:lnTo>
                  <a:lnTo>
                    <a:pt x="19108" y="110359"/>
                  </a:lnTo>
                  <a:lnTo>
                    <a:pt x="24425" y="124992"/>
                  </a:lnTo>
                  <a:lnTo>
                    <a:pt x="42070" y="1998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2608364" y="5279834"/>
              <a:ext cx="189318" cy="157765"/>
            </a:xfrm>
            <a:custGeom>
              <a:avLst/>
              <a:gdLst/>
              <a:ahLst/>
              <a:cxnLst/>
              <a:rect l="0" t="0" r="0" b="0"/>
              <a:pathLst>
                <a:path w="189318" h="157765">
                  <a:moveTo>
                    <a:pt x="189317" y="0"/>
                  </a:moveTo>
                  <a:lnTo>
                    <a:pt x="145400" y="43917"/>
                  </a:lnTo>
                  <a:lnTo>
                    <a:pt x="134329" y="53819"/>
                  </a:lnTo>
                  <a:lnTo>
                    <a:pt x="122274" y="63927"/>
                  </a:lnTo>
                  <a:lnTo>
                    <a:pt x="109563" y="74170"/>
                  </a:lnTo>
                  <a:lnTo>
                    <a:pt x="98752" y="83337"/>
                  </a:lnTo>
                  <a:lnTo>
                    <a:pt x="89207" y="91785"/>
                  </a:lnTo>
                  <a:lnTo>
                    <a:pt x="80506" y="99755"/>
                  </a:lnTo>
                  <a:lnTo>
                    <a:pt x="70032" y="107405"/>
                  </a:lnTo>
                  <a:lnTo>
                    <a:pt x="58374" y="114842"/>
                  </a:lnTo>
                  <a:lnTo>
                    <a:pt x="45928" y="122138"/>
                  </a:lnTo>
                  <a:lnTo>
                    <a:pt x="35293" y="129338"/>
                  </a:lnTo>
                  <a:lnTo>
                    <a:pt x="25866" y="136476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2731042" y="5332422"/>
              <a:ext cx="72410" cy="124566"/>
            </a:xfrm>
            <a:custGeom>
              <a:avLst/>
              <a:gdLst/>
              <a:ahLst/>
              <a:cxnLst/>
              <a:rect l="0" t="0" r="0" b="0"/>
              <a:pathLst>
                <a:path w="72410" h="124566">
                  <a:moveTo>
                    <a:pt x="45604" y="10518"/>
                  </a:moveTo>
                  <a:lnTo>
                    <a:pt x="34437" y="21684"/>
                  </a:lnTo>
                  <a:lnTo>
                    <a:pt x="28810" y="28480"/>
                  </a:lnTo>
                  <a:lnTo>
                    <a:pt x="22722" y="36516"/>
                  </a:lnTo>
                  <a:lnTo>
                    <a:pt x="16325" y="45379"/>
                  </a:lnTo>
                  <a:lnTo>
                    <a:pt x="10893" y="55963"/>
                  </a:lnTo>
                  <a:lnTo>
                    <a:pt x="6102" y="67692"/>
                  </a:lnTo>
                  <a:lnTo>
                    <a:pt x="1740" y="80187"/>
                  </a:lnTo>
                  <a:lnTo>
                    <a:pt x="0" y="92022"/>
                  </a:lnTo>
                  <a:lnTo>
                    <a:pt x="9" y="103419"/>
                  </a:lnTo>
                  <a:lnTo>
                    <a:pt x="1184" y="114522"/>
                  </a:lnTo>
                  <a:lnTo>
                    <a:pt x="5473" y="120755"/>
                  </a:lnTo>
                  <a:lnTo>
                    <a:pt x="11838" y="123743"/>
                  </a:lnTo>
                  <a:lnTo>
                    <a:pt x="19587" y="124565"/>
                  </a:lnTo>
                  <a:lnTo>
                    <a:pt x="28259" y="121608"/>
                  </a:lnTo>
                  <a:lnTo>
                    <a:pt x="37547" y="116131"/>
                  </a:lnTo>
                  <a:lnTo>
                    <a:pt x="47244" y="108973"/>
                  </a:lnTo>
                  <a:lnTo>
                    <a:pt x="54877" y="100695"/>
                  </a:lnTo>
                  <a:lnTo>
                    <a:pt x="61135" y="91672"/>
                  </a:lnTo>
                  <a:lnTo>
                    <a:pt x="66476" y="82150"/>
                  </a:lnTo>
                  <a:lnTo>
                    <a:pt x="70036" y="71127"/>
                  </a:lnTo>
                  <a:lnTo>
                    <a:pt x="72409" y="59104"/>
                  </a:lnTo>
                  <a:lnTo>
                    <a:pt x="66639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2821044" y="5416563"/>
              <a:ext cx="92331" cy="124438"/>
            </a:xfrm>
            <a:custGeom>
              <a:avLst/>
              <a:gdLst/>
              <a:ahLst/>
              <a:cxnLst/>
              <a:rect l="0" t="0" r="0" b="0"/>
              <a:pathLst>
                <a:path w="92331" h="124438">
                  <a:moveTo>
                    <a:pt x="29225" y="0"/>
                  </a:moveTo>
                  <a:lnTo>
                    <a:pt x="18058" y="11166"/>
                  </a:lnTo>
                  <a:lnTo>
                    <a:pt x="13600" y="19130"/>
                  </a:lnTo>
                  <a:lnTo>
                    <a:pt x="9459" y="29114"/>
                  </a:lnTo>
                  <a:lnTo>
                    <a:pt x="5530" y="40444"/>
                  </a:lnTo>
                  <a:lnTo>
                    <a:pt x="2911" y="52673"/>
                  </a:lnTo>
                  <a:lnTo>
                    <a:pt x="1164" y="65499"/>
                  </a:lnTo>
                  <a:lnTo>
                    <a:pt x="0" y="78725"/>
                  </a:lnTo>
                  <a:lnTo>
                    <a:pt x="393" y="91048"/>
                  </a:lnTo>
                  <a:lnTo>
                    <a:pt x="1823" y="102769"/>
                  </a:lnTo>
                  <a:lnTo>
                    <a:pt x="3945" y="114089"/>
                  </a:lnTo>
                  <a:lnTo>
                    <a:pt x="8866" y="120467"/>
                  </a:lnTo>
                  <a:lnTo>
                    <a:pt x="15652" y="123550"/>
                  </a:lnTo>
                  <a:lnTo>
                    <a:pt x="23682" y="124437"/>
                  </a:lnTo>
                  <a:lnTo>
                    <a:pt x="31373" y="120354"/>
                  </a:lnTo>
                  <a:lnTo>
                    <a:pt x="38837" y="112958"/>
                  </a:lnTo>
                  <a:lnTo>
                    <a:pt x="46151" y="103352"/>
                  </a:lnTo>
                  <a:lnTo>
                    <a:pt x="53363" y="92274"/>
                  </a:lnTo>
                  <a:lnTo>
                    <a:pt x="60509" y="80213"/>
                  </a:lnTo>
                  <a:lnTo>
                    <a:pt x="9233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2909686" y="5479669"/>
              <a:ext cx="119383" cy="147247"/>
            </a:xfrm>
            <a:custGeom>
              <a:avLst/>
              <a:gdLst/>
              <a:ahLst/>
              <a:cxnLst/>
              <a:rect l="0" t="0" r="0" b="0"/>
              <a:pathLst>
                <a:path w="119383" h="147247">
                  <a:moveTo>
                    <a:pt x="24724" y="0"/>
                  </a:moveTo>
                  <a:lnTo>
                    <a:pt x="19140" y="16750"/>
                  </a:lnTo>
                  <a:lnTo>
                    <a:pt x="16327" y="26358"/>
                  </a:lnTo>
                  <a:lnTo>
                    <a:pt x="6784" y="61047"/>
                  </a:lnTo>
                  <a:lnTo>
                    <a:pt x="0" y="83225"/>
                  </a:lnTo>
                  <a:lnTo>
                    <a:pt x="61" y="87036"/>
                  </a:lnTo>
                  <a:lnTo>
                    <a:pt x="2439" y="86071"/>
                  </a:lnTo>
                  <a:lnTo>
                    <a:pt x="6361" y="81921"/>
                  </a:lnTo>
                  <a:lnTo>
                    <a:pt x="12482" y="76818"/>
                  </a:lnTo>
                  <a:lnTo>
                    <a:pt x="20068" y="71079"/>
                  </a:lnTo>
                  <a:lnTo>
                    <a:pt x="28632" y="64915"/>
                  </a:lnTo>
                  <a:lnTo>
                    <a:pt x="37847" y="61974"/>
                  </a:lnTo>
                  <a:lnTo>
                    <a:pt x="47496" y="61183"/>
                  </a:lnTo>
                  <a:lnTo>
                    <a:pt x="57434" y="61823"/>
                  </a:lnTo>
                  <a:lnTo>
                    <a:pt x="65229" y="65756"/>
                  </a:lnTo>
                  <a:lnTo>
                    <a:pt x="71593" y="71885"/>
                  </a:lnTo>
                  <a:lnTo>
                    <a:pt x="82950" y="88042"/>
                  </a:lnTo>
                  <a:lnTo>
                    <a:pt x="89251" y="97259"/>
                  </a:lnTo>
                  <a:lnTo>
                    <a:pt x="119382" y="1472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108481" y="5684437"/>
              <a:ext cx="88869" cy="110760"/>
            </a:xfrm>
            <a:custGeom>
              <a:avLst/>
              <a:gdLst/>
              <a:ahLst/>
              <a:cxnLst/>
              <a:rect l="0" t="0" r="0" b="0"/>
              <a:pathLst>
                <a:path w="88869" h="110760">
                  <a:moveTo>
                    <a:pt x="88868" y="5583"/>
                  </a:moveTo>
                  <a:lnTo>
                    <a:pt x="66535" y="0"/>
                  </a:lnTo>
                  <a:lnTo>
                    <a:pt x="55281" y="693"/>
                  </a:lnTo>
                  <a:lnTo>
                    <a:pt x="43105" y="3492"/>
                  </a:lnTo>
                  <a:lnTo>
                    <a:pt x="30312" y="7695"/>
                  </a:lnTo>
                  <a:lnTo>
                    <a:pt x="19447" y="14003"/>
                  </a:lnTo>
                  <a:lnTo>
                    <a:pt x="9866" y="21714"/>
                  </a:lnTo>
                  <a:lnTo>
                    <a:pt x="1141" y="30361"/>
                  </a:lnTo>
                  <a:lnTo>
                    <a:pt x="0" y="36125"/>
                  </a:lnTo>
                  <a:lnTo>
                    <a:pt x="3913" y="39968"/>
                  </a:lnTo>
                  <a:lnTo>
                    <a:pt x="11196" y="42530"/>
                  </a:lnTo>
                  <a:lnTo>
                    <a:pt x="19558" y="41901"/>
                  </a:lnTo>
                  <a:lnTo>
                    <a:pt x="28638" y="39143"/>
                  </a:lnTo>
                  <a:lnTo>
                    <a:pt x="38197" y="34968"/>
                  </a:lnTo>
                  <a:lnTo>
                    <a:pt x="46907" y="29848"/>
                  </a:lnTo>
                  <a:lnTo>
                    <a:pt x="55051" y="24097"/>
                  </a:lnTo>
                  <a:lnTo>
                    <a:pt x="62818" y="17926"/>
                  </a:lnTo>
                  <a:lnTo>
                    <a:pt x="66827" y="17318"/>
                  </a:lnTo>
                  <a:lnTo>
                    <a:pt x="68331" y="20418"/>
                  </a:lnTo>
                  <a:lnTo>
                    <a:pt x="68165" y="25991"/>
                  </a:lnTo>
                  <a:lnTo>
                    <a:pt x="66886" y="33212"/>
                  </a:lnTo>
                  <a:lnTo>
                    <a:pt x="64865" y="41532"/>
                  </a:lnTo>
                  <a:lnTo>
                    <a:pt x="62348" y="50584"/>
                  </a:lnTo>
                  <a:lnTo>
                    <a:pt x="56436" y="69991"/>
                  </a:lnTo>
                  <a:lnTo>
                    <a:pt x="46798" y="1107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227628" y="5721573"/>
              <a:ext cx="116969" cy="102655"/>
            </a:xfrm>
            <a:custGeom>
              <a:avLst/>
              <a:gdLst/>
              <a:ahLst/>
              <a:cxnLst/>
              <a:rect l="0" t="0" r="0" b="0"/>
              <a:pathLst>
                <a:path w="116969" h="102655">
                  <a:moveTo>
                    <a:pt x="64380" y="0"/>
                  </a:moveTo>
                  <a:lnTo>
                    <a:pt x="58796" y="27917"/>
                  </a:lnTo>
                  <a:lnTo>
                    <a:pt x="54815" y="38478"/>
                  </a:lnTo>
                  <a:lnTo>
                    <a:pt x="49823" y="47856"/>
                  </a:lnTo>
                  <a:lnTo>
                    <a:pt x="44157" y="56445"/>
                  </a:lnTo>
                  <a:lnTo>
                    <a:pt x="38043" y="64508"/>
                  </a:lnTo>
                  <a:lnTo>
                    <a:pt x="31630" y="72221"/>
                  </a:lnTo>
                  <a:lnTo>
                    <a:pt x="25017" y="79700"/>
                  </a:lnTo>
                  <a:lnTo>
                    <a:pt x="11437" y="94243"/>
                  </a:lnTo>
                  <a:lnTo>
                    <a:pt x="4544" y="101393"/>
                  </a:lnTo>
                  <a:lnTo>
                    <a:pt x="1117" y="102654"/>
                  </a:lnTo>
                  <a:lnTo>
                    <a:pt x="0" y="99989"/>
                  </a:lnTo>
                  <a:lnTo>
                    <a:pt x="425" y="94706"/>
                  </a:lnTo>
                  <a:lnTo>
                    <a:pt x="3045" y="87678"/>
                  </a:lnTo>
                  <a:lnTo>
                    <a:pt x="7129" y="79488"/>
                  </a:lnTo>
                  <a:lnTo>
                    <a:pt x="12189" y="70521"/>
                  </a:lnTo>
                  <a:lnTo>
                    <a:pt x="19068" y="61037"/>
                  </a:lnTo>
                  <a:lnTo>
                    <a:pt x="27160" y="51209"/>
                  </a:lnTo>
                  <a:lnTo>
                    <a:pt x="36061" y="41151"/>
                  </a:lnTo>
                  <a:lnTo>
                    <a:pt x="52183" y="23743"/>
                  </a:lnTo>
                  <a:lnTo>
                    <a:pt x="59755" y="15829"/>
                  </a:lnTo>
                  <a:lnTo>
                    <a:pt x="69477" y="11721"/>
                  </a:lnTo>
                  <a:lnTo>
                    <a:pt x="80633" y="10151"/>
                  </a:lnTo>
                  <a:lnTo>
                    <a:pt x="116968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3319215" y="5805714"/>
              <a:ext cx="99005" cy="63107"/>
            </a:xfrm>
            <a:custGeom>
              <a:avLst/>
              <a:gdLst/>
              <a:ahLst/>
              <a:cxnLst/>
              <a:rect l="0" t="0" r="0" b="0"/>
              <a:pathLst>
                <a:path w="99005" h="63107">
                  <a:moveTo>
                    <a:pt x="67451" y="0"/>
                  </a:moveTo>
                  <a:lnTo>
                    <a:pt x="56284" y="16750"/>
                  </a:lnTo>
                  <a:lnTo>
                    <a:pt x="50657" y="24022"/>
                  </a:lnTo>
                  <a:lnTo>
                    <a:pt x="44569" y="31206"/>
                  </a:lnTo>
                  <a:lnTo>
                    <a:pt x="38173" y="38333"/>
                  </a:lnTo>
                  <a:lnTo>
                    <a:pt x="29234" y="45422"/>
                  </a:lnTo>
                  <a:lnTo>
                    <a:pt x="18601" y="52485"/>
                  </a:lnTo>
                  <a:lnTo>
                    <a:pt x="6838" y="59531"/>
                  </a:lnTo>
                  <a:lnTo>
                    <a:pt x="1333" y="61891"/>
                  </a:lnTo>
                  <a:lnTo>
                    <a:pt x="0" y="61127"/>
                  </a:lnTo>
                  <a:lnTo>
                    <a:pt x="1448" y="58281"/>
                  </a:lnTo>
                  <a:lnTo>
                    <a:pt x="5920" y="55215"/>
                  </a:lnTo>
                  <a:lnTo>
                    <a:pt x="12407" y="52002"/>
                  </a:lnTo>
                  <a:lnTo>
                    <a:pt x="20237" y="48691"/>
                  </a:lnTo>
                  <a:lnTo>
                    <a:pt x="28963" y="45316"/>
                  </a:lnTo>
                  <a:lnTo>
                    <a:pt x="48008" y="38449"/>
                  </a:lnTo>
                  <a:lnTo>
                    <a:pt x="56826" y="38487"/>
                  </a:lnTo>
                  <a:lnTo>
                    <a:pt x="65043" y="40850"/>
                  </a:lnTo>
                  <a:lnTo>
                    <a:pt x="99004" y="6310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3377541" y="5900372"/>
              <a:ext cx="103785" cy="94659"/>
            </a:xfrm>
            <a:custGeom>
              <a:avLst/>
              <a:gdLst/>
              <a:ahLst/>
              <a:cxnLst/>
              <a:rect l="0" t="0" r="0" b="0"/>
              <a:pathLst>
                <a:path w="103785" h="94659">
                  <a:moveTo>
                    <a:pt x="103784" y="0"/>
                  </a:moveTo>
                  <a:lnTo>
                    <a:pt x="75867" y="1"/>
                  </a:lnTo>
                  <a:lnTo>
                    <a:pt x="64137" y="2338"/>
                  </a:lnTo>
                  <a:lnTo>
                    <a:pt x="52812" y="6233"/>
                  </a:lnTo>
                  <a:lnTo>
                    <a:pt x="41756" y="11167"/>
                  </a:lnTo>
                  <a:lnTo>
                    <a:pt x="30879" y="16794"/>
                  </a:lnTo>
                  <a:lnTo>
                    <a:pt x="20122" y="22882"/>
                  </a:lnTo>
                  <a:lnTo>
                    <a:pt x="9444" y="29278"/>
                  </a:lnTo>
                  <a:lnTo>
                    <a:pt x="3495" y="37048"/>
                  </a:lnTo>
                  <a:lnTo>
                    <a:pt x="697" y="45734"/>
                  </a:lnTo>
                  <a:lnTo>
                    <a:pt x="0" y="55031"/>
                  </a:lnTo>
                  <a:lnTo>
                    <a:pt x="4211" y="60060"/>
                  </a:lnTo>
                  <a:lnTo>
                    <a:pt x="11692" y="62244"/>
                  </a:lnTo>
                  <a:lnTo>
                    <a:pt x="21354" y="62531"/>
                  </a:lnTo>
                  <a:lnTo>
                    <a:pt x="31301" y="60385"/>
                  </a:lnTo>
                  <a:lnTo>
                    <a:pt x="41439" y="56618"/>
                  </a:lnTo>
                  <a:lnTo>
                    <a:pt x="51703" y="51769"/>
                  </a:lnTo>
                  <a:lnTo>
                    <a:pt x="57377" y="53211"/>
                  </a:lnTo>
                  <a:lnTo>
                    <a:pt x="59991" y="58846"/>
                  </a:lnTo>
                  <a:lnTo>
                    <a:pt x="51196" y="9465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3482250" y="5952960"/>
              <a:ext cx="93581" cy="105177"/>
            </a:xfrm>
            <a:custGeom>
              <a:avLst/>
              <a:gdLst/>
              <a:ahLst/>
              <a:cxnLst/>
              <a:rect l="0" t="0" r="0" b="0"/>
              <a:pathLst>
                <a:path w="93581" h="105177">
                  <a:moveTo>
                    <a:pt x="51662" y="0"/>
                  </a:moveTo>
                  <a:lnTo>
                    <a:pt x="0" y="51663"/>
                  </a:lnTo>
                  <a:lnTo>
                    <a:pt x="3771" y="47892"/>
                  </a:lnTo>
                  <a:lnTo>
                    <a:pt x="9217" y="43614"/>
                  </a:lnTo>
                  <a:lnTo>
                    <a:pt x="16354" y="38425"/>
                  </a:lnTo>
                  <a:lnTo>
                    <a:pt x="24618" y="32628"/>
                  </a:lnTo>
                  <a:lnTo>
                    <a:pt x="34801" y="27595"/>
                  </a:lnTo>
                  <a:lnTo>
                    <a:pt x="46264" y="23072"/>
                  </a:lnTo>
                  <a:lnTo>
                    <a:pt x="58581" y="18887"/>
                  </a:lnTo>
                  <a:lnTo>
                    <a:pt x="69130" y="18434"/>
                  </a:lnTo>
                  <a:lnTo>
                    <a:pt x="78500" y="20470"/>
                  </a:lnTo>
                  <a:lnTo>
                    <a:pt x="87083" y="24164"/>
                  </a:lnTo>
                  <a:lnTo>
                    <a:pt x="91637" y="30133"/>
                  </a:lnTo>
                  <a:lnTo>
                    <a:pt x="93504" y="37618"/>
                  </a:lnTo>
                  <a:lnTo>
                    <a:pt x="93580" y="46114"/>
                  </a:lnTo>
                  <a:lnTo>
                    <a:pt x="91294" y="54115"/>
                  </a:lnTo>
                  <a:lnTo>
                    <a:pt x="87433" y="61787"/>
                  </a:lnTo>
                  <a:lnTo>
                    <a:pt x="82521" y="69239"/>
                  </a:lnTo>
                  <a:lnTo>
                    <a:pt x="76909" y="76543"/>
                  </a:lnTo>
                  <a:lnTo>
                    <a:pt x="70831" y="83751"/>
                  </a:lnTo>
                  <a:lnTo>
                    <a:pt x="51662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460289" y="6055121"/>
              <a:ext cx="199836" cy="195552"/>
            </a:xfrm>
            <a:custGeom>
              <a:avLst/>
              <a:gdLst/>
              <a:ahLst/>
              <a:cxnLst/>
              <a:rect l="0" t="0" r="0" b="0"/>
              <a:pathLst>
                <a:path w="199836" h="195552">
                  <a:moveTo>
                    <a:pt x="199835" y="13533"/>
                  </a:moveTo>
                  <a:lnTo>
                    <a:pt x="188668" y="2366"/>
                  </a:lnTo>
                  <a:lnTo>
                    <a:pt x="181873" y="245"/>
                  </a:lnTo>
                  <a:lnTo>
                    <a:pt x="173837" y="0"/>
                  </a:lnTo>
                  <a:lnTo>
                    <a:pt x="164973" y="1005"/>
                  </a:lnTo>
                  <a:lnTo>
                    <a:pt x="155559" y="5181"/>
                  </a:lnTo>
                  <a:lnTo>
                    <a:pt x="145776" y="11471"/>
                  </a:lnTo>
                  <a:lnTo>
                    <a:pt x="135749" y="19170"/>
                  </a:lnTo>
                  <a:lnTo>
                    <a:pt x="127895" y="27808"/>
                  </a:lnTo>
                  <a:lnTo>
                    <a:pt x="121491" y="37073"/>
                  </a:lnTo>
                  <a:lnTo>
                    <a:pt x="116053" y="46756"/>
                  </a:lnTo>
                  <a:lnTo>
                    <a:pt x="115933" y="52042"/>
                  </a:lnTo>
                  <a:lnTo>
                    <a:pt x="119359" y="54398"/>
                  </a:lnTo>
                  <a:lnTo>
                    <a:pt x="125149" y="54799"/>
                  </a:lnTo>
                  <a:lnTo>
                    <a:pt x="132515" y="53899"/>
                  </a:lnTo>
                  <a:lnTo>
                    <a:pt x="140931" y="52129"/>
                  </a:lnTo>
                  <a:lnTo>
                    <a:pt x="150048" y="49781"/>
                  </a:lnTo>
                  <a:lnTo>
                    <a:pt x="158464" y="50553"/>
                  </a:lnTo>
                  <a:lnTo>
                    <a:pt x="166411" y="53406"/>
                  </a:lnTo>
                  <a:lnTo>
                    <a:pt x="174046" y="57644"/>
                  </a:lnTo>
                  <a:lnTo>
                    <a:pt x="175631" y="65144"/>
                  </a:lnTo>
                  <a:lnTo>
                    <a:pt x="173181" y="74818"/>
                  </a:lnTo>
                  <a:lnTo>
                    <a:pt x="168042" y="85942"/>
                  </a:lnTo>
                  <a:lnTo>
                    <a:pt x="161110" y="98033"/>
                  </a:lnTo>
                  <a:lnTo>
                    <a:pt x="152983" y="110768"/>
                  </a:lnTo>
                  <a:lnTo>
                    <a:pt x="144059" y="123932"/>
                  </a:lnTo>
                  <a:lnTo>
                    <a:pt x="135773" y="135046"/>
                  </a:lnTo>
                  <a:lnTo>
                    <a:pt x="127912" y="144792"/>
                  </a:lnTo>
                  <a:lnTo>
                    <a:pt x="120333" y="153627"/>
                  </a:lnTo>
                  <a:lnTo>
                    <a:pt x="112944" y="161854"/>
                  </a:lnTo>
                  <a:lnTo>
                    <a:pt x="98500" y="177228"/>
                  </a:lnTo>
                  <a:lnTo>
                    <a:pt x="89040" y="183431"/>
                  </a:lnTo>
                  <a:lnTo>
                    <a:pt x="78058" y="188735"/>
                  </a:lnTo>
                  <a:lnTo>
                    <a:pt x="66062" y="193440"/>
                  </a:lnTo>
                  <a:lnTo>
                    <a:pt x="54559" y="195408"/>
                  </a:lnTo>
                  <a:lnTo>
                    <a:pt x="43385" y="195551"/>
                  </a:lnTo>
                  <a:lnTo>
                    <a:pt x="32429" y="194478"/>
                  </a:lnTo>
                  <a:lnTo>
                    <a:pt x="23957" y="190257"/>
                  </a:lnTo>
                  <a:lnTo>
                    <a:pt x="17140" y="183937"/>
                  </a:lnTo>
                  <a:lnTo>
                    <a:pt x="0" y="15026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3618053" y="6139102"/>
              <a:ext cx="104564" cy="97834"/>
            </a:xfrm>
            <a:custGeom>
              <a:avLst/>
              <a:gdLst/>
              <a:ahLst/>
              <a:cxnLst/>
              <a:rect l="0" t="0" r="0" b="0"/>
              <a:pathLst>
                <a:path w="104564" h="97834">
                  <a:moveTo>
                    <a:pt x="0" y="3175"/>
                  </a:moveTo>
                  <a:lnTo>
                    <a:pt x="16751" y="19925"/>
                  </a:lnTo>
                  <a:lnTo>
                    <a:pt x="26359" y="26028"/>
                  </a:lnTo>
                  <a:lnTo>
                    <a:pt x="37440" y="31265"/>
                  </a:lnTo>
                  <a:lnTo>
                    <a:pt x="49501" y="35926"/>
                  </a:lnTo>
                  <a:lnTo>
                    <a:pt x="61048" y="37863"/>
                  </a:lnTo>
                  <a:lnTo>
                    <a:pt x="72251" y="37987"/>
                  </a:lnTo>
                  <a:lnTo>
                    <a:pt x="83226" y="36900"/>
                  </a:lnTo>
                  <a:lnTo>
                    <a:pt x="91712" y="32670"/>
                  </a:lnTo>
                  <a:lnTo>
                    <a:pt x="98537" y="26344"/>
                  </a:lnTo>
                  <a:lnTo>
                    <a:pt x="104256" y="18621"/>
                  </a:lnTo>
                  <a:lnTo>
                    <a:pt x="104563" y="12304"/>
                  </a:lnTo>
                  <a:lnTo>
                    <a:pt x="101261" y="6924"/>
                  </a:lnTo>
                  <a:lnTo>
                    <a:pt x="95555" y="2168"/>
                  </a:lnTo>
                  <a:lnTo>
                    <a:pt x="87076" y="167"/>
                  </a:lnTo>
                  <a:lnTo>
                    <a:pt x="76748" y="0"/>
                  </a:lnTo>
                  <a:lnTo>
                    <a:pt x="65189" y="1059"/>
                  </a:lnTo>
                  <a:lnTo>
                    <a:pt x="56314" y="5270"/>
                  </a:lnTo>
                  <a:lnTo>
                    <a:pt x="49229" y="11584"/>
                  </a:lnTo>
                  <a:lnTo>
                    <a:pt x="43337" y="19298"/>
                  </a:lnTo>
                  <a:lnTo>
                    <a:pt x="39409" y="29116"/>
                  </a:lnTo>
                  <a:lnTo>
                    <a:pt x="36790" y="40336"/>
                  </a:lnTo>
                  <a:lnTo>
                    <a:pt x="35045" y="52490"/>
                  </a:lnTo>
                  <a:lnTo>
                    <a:pt x="36218" y="62930"/>
                  </a:lnTo>
                  <a:lnTo>
                    <a:pt x="39338" y="72228"/>
                  </a:lnTo>
                  <a:lnTo>
                    <a:pt x="52588" y="9783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3735733" y="6205383"/>
              <a:ext cx="165035" cy="157765"/>
            </a:xfrm>
            <a:custGeom>
              <a:avLst/>
              <a:gdLst/>
              <a:ahLst/>
              <a:cxnLst/>
              <a:rect l="0" t="0" r="0" b="0"/>
              <a:pathLst>
                <a:path w="165035" h="157765">
                  <a:moveTo>
                    <a:pt x="71637" y="0"/>
                  </a:moveTo>
                  <a:lnTo>
                    <a:pt x="66054" y="16750"/>
                  </a:lnTo>
                  <a:lnTo>
                    <a:pt x="62072" y="25190"/>
                  </a:lnTo>
                  <a:lnTo>
                    <a:pt x="57080" y="34322"/>
                  </a:lnTo>
                  <a:lnTo>
                    <a:pt x="51415" y="43917"/>
                  </a:lnTo>
                  <a:lnTo>
                    <a:pt x="44132" y="52650"/>
                  </a:lnTo>
                  <a:lnTo>
                    <a:pt x="35771" y="60810"/>
                  </a:lnTo>
                  <a:lnTo>
                    <a:pt x="26691" y="68587"/>
                  </a:lnTo>
                  <a:lnTo>
                    <a:pt x="18301" y="76109"/>
                  </a:lnTo>
                  <a:lnTo>
                    <a:pt x="2745" y="90699"/>
                  </a:lnTo>
                  <a:lnTo>
                    <a:pt x="0" y="92019"/>
                  </a:lnTo>
                  <a:lnTo>
                    <a:pt x="506" y="89392"/>
                  </a:lnTo>
                  <a:lnTo>
                    <a:pt x="3181" y="84136"/>
                  </a:lnTo>
                  <a:lnTo>
                    <a:pt x="8471" y="78294"/>
                  </a:lnTo>
                  <a:lnTo>
                    <a:pt x="15503" y="72063"/>
                  </a:lnTo>
                  <a:lnTo>
                    <a:pt x="23697" y="65571"/>
                  </a:lnTo>
                  <a:lnTo>
                    <a:pt x="32665" y="60075"/>
                  </a:lnTo>
                  <a:lnTo>
                    <a:pt x="42150" y="55242"/>
                  </a:lnTo>
                  <a:lnTo>
                    <a:pt x="51979" y="50851"/>
                  </a:lnTo>
                  <a:lnTo>
                    <a:pt x="59700" y="51430"/>
                  </a:lnTo>
                  <a:lnTo>
                    <a:pt x="66017" y="55322"/>
                  </a:lnTo>
                  <a:lnTo>
                    <a:pt x="71396" y="61422"/>
                  </a:lnTo>
                  <a:lnTo>
                    <a:pt x="72645" y="67826"/>
                  </a:lnTo>
                  <a:lnTo>
                    <a:pt x="71140" y="74433"/>
                  </a:lnTo>
                  <a:lnTo>
                    <a:pt x="67800" y="81175"/>
                  </a:lnTo>
                  <a:lnTo>
                    <a:pt x="63236" y="88006"/>
                  </a:lnTo>
                  <a:lnTo>
                    <a:pt x="57856" y="94897"/>
                  </a:lnTo>
                  <a:lnTo>
                    <a:pt x="51932" y="101829"/>
                  </a:lnTo>
                  <a:lnTo>
                    <a:pt x="52657" y="104113"/>
                  </a:lnTo>
                  <a:lnTo>
                    <a:pt x="57816" y="103299"/>
                  </a:lnTo>
                  <a:lnTo>
                    <a:pt x="65929" y="100418"/>
                  </a:lnTo>
                  <a:lnTo>
                    <a:pt x="74843" y="94992"/>
                  </a:lnTo>
                  <a:lnTo>
                    <a:pt x="84292" y="87870"/>
                  </a:lnTo>
                  <a:lnTo>
                    <a:pt x="94097" y="79615"/>
                  </a:lnTo>
                  <a:lnTo>
                    <a:pt x="104140" y="72943"/>
                  </a:lnTo>
                  <a:lnTo>
                    <a:pt x="114341" y="67327"/>
                  </a:lnTo>
                  <a:lnTo>
                    <a:pt x="124648" y="62413"/>
                  </a:lnTo>
                  <a:lnTo>
                    <a:pt x="135024" y="60307"/>
                  </a:lnTo>
                  <a:lnTo>
                    <a:pt x="145448" y="60071"/>
                  </a:lnTo>
                  <a:lnTo>
                    <a:pt x="155903" y="61082"/>
                  </a:lnTo>
                  <a:lnTo>
                    <a:pt x="161704" y="65263"/>
                  </a:lnTo>
                  <a:lnTo>
                    <a:pt x="164403" y="71555"/>
                  </a:lnTo>
                  <a:lnTo>
                    <a:pt x="165034" y="79256"/>
                  </a:lnTo>
                  <a:lnTo>
                    <a:pt x="164286" y="87896"/>
                  </a:lnTo>
                  <a:lnTo>
                    <a:pt x="162618" y="97162"/>
                  </a:lnTo>
                  <a:lnTo>
                    <a:pt x="160338" y="106845"/>
                  </a:lnTo>
                  <a:lnTo>
                    <a:pt x="156481" y="115637"/>
                  </a:lnTo>
                  <a:lnTo>
                    <a:pt x="151572" y="123836"/>
                  </a:lnTo>
                  <a:lnTo>
                    <a:pt x="134743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3902028" y="6366819"/>
              <a:ext cx="83006" cy="101505"/>
            </a:xfrm>
            <a:custGeom>
              <a:avLst/>
              <a:gdLst/>
              <a:ahLst/>
              <a:cxnLst/>
              <a:rect l="0" t="0" r="0" b="0"/>
              <a:pathLst>
                <a:path w="83006" h="101505">
                  <a:moveTo>
                    <a:pt x="0" y="27880"/>
                  </a:moveTo>
                  <a:lnTo>
                    <a:pt x="16751" y="39048"/>
                  </a:lnTo>
                  <a:lnTo>
                    <a:pt x="25191" y="41168"/>
                  </a:lnTo>
                  <a:lnTo>
                    <a:pt x="34323" y="41414"/>
                  </a:lnTo>
                  <a:lnTo>
                    <a:pt x="43918" y="40408"/>
                  </a:lnTo>
                  <a:lnTo>
                    <a:pt x="53820" y="37401"/>
                  </a:lnTo>
                  <a:lnTo>
                    <a:pt x="63927" y="33058"/>
                  </a:lnTo>
                  <a:lnTo>
                    <a:pt x="74171" y="27827"/>
                  </a:lnTo>
                  <a:lnTo>
                    <a:pt x="79832" y="20833"/>
                  </a:lnTo>
                  <a:lnTo>
                    <a:pt x="82437" y="12664"/>
                  </a:lnTo>
                  <a:lnTo>
                    <a:pt x="83005" y="3713"/>
                  </a:lnTo>
                  <a:lnTo>
                    <a:pt x="81047" y="83"/>
                  </a:lnTo>
                  <a:lnTo>
                    <a:pt x="77404" y="0"/>
                  </a:lnTo>
                  <a:lnTo>
                    <a:pt x="72638" y="2282"/>
                  </a:lnTo>
                  <a:lnTo>
                    <a:pt x="65955" y="7308"/>
                  </a:lnTo>
                  <a:lnTo>
                    <a:pt x="57994" y="14166"/>
                  </a:lnTo>
                  <a:lnTo>
                    <a:pt x="49180" y="22243"/>
                  </a:lnTo>
                  <a:lnTo>
                    <a:pt x="40968" y="32303"/>
                  </a:lnTo>
                  <a:lnTo>
                    <a:pt x="33155" y="43683"/>
                  </a:lnTo>
                  <a:lnTo>
                    <a:pt x="21036" y="1015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3991588" y="6436770"/>
              <a:ext cx="88161" cy="189318"/>
            </a:xfrm>
            <a:custGeom>
              <a:avLst/>
              <a:gdLst/>
              <a:ahLst/>
              <a:cxnLst/>
              <a:rect l="0" t="0" r="0" b="0"/>
              <a:pathLst>
                <a:path w="88161" h="189318">
                  <a:moveTo>
                    <a:pt x="47169" y="0"/>
                  </a:moveTo>
                  <a:lnTo>
                    <a:pt x="58336" y="11167"/>
                  </a:lnTo>
                  <a:lnTo>
                    <a:pt x="60457" y="19130"/>
                  </a:lnTo>
                  <a:lnTo>
                    <a:pt x="60702" y="29114"/>
                  </a:lnTo>
                  <a:lnTo>
                    <a:pt x="59697" y="40445"/>
                  </a:lnTo>
                  <a:lnTo>
                    <a:pt x="56690" y="50335"/>
                  </a:lnTo>
                  <a:lnTo>
                    <a:pt x="52348" y="59266"/>
                  </a:lnTo>
                  <a:lnTo>
                    <a:pt x="47116" y="67558"/>
                  </a:lnTo>
                  <a:lnTo>
                    <a:pt x="41291" y="75423"/>
                  </a:lnTo>
                  <a:lnTo>
                    <a:pt x="35070" y="83003"/>
                  </a:lnTo>
                  <a:lnTo>
                    <a:pt x="28585" y="90394"/>
                  </a:lnTo>
                  <a:lnTo>
                    <a:pt x="20757" y="96490"/>
                  </a:lnTo>
                  <a:lnTo>
                    <a:pt x="12031" y="101723"/>
                  </a:lnTo>
                  <a:lnTo>
                    <a:pt x="2709" y="106379"/>
                  </a:lnTo>
                  <a:lnTo>
                    <a:pt x="0" y="107146"/>
                  </a:lnTo>
                  <a:lnTo>
                    <a:pt x="1700" y="105321"/>
                  </a:lnTo>
                  <a:lnTo>
                    <a:pt x="6338" y="101767"/>
                  </a:lnTo>
                  <a:lnTo>
                    <a:pt x="11768" y="97060"/>
                  </a:lnTo>
                  <a:lnTo>
                    <a:pt x="17725" y="91585"/>
                  </a:lnTo>
                  <a:lnTo>
                    <a:pt x="24034" y="85597"/>
                  </a:lnTo>
                  <a:lnTo>
                    <a:pt x="31746" y="79269"/>
                  </a:lnTo>
                  <a:lnTo>
                    <a:pt x="40393" y="72713"/>
                  </a:lnTo>
                  <a:lnTo>
                    <a:pt x="49663" y="66005"/>
                  </a:lnTo>
                  <a:lnTo>
                    <a:pt x="59350" y="62701"/>
                  </a:lnTo>
                  <a:lnTo>
                    <a:pt x="69313" y="61667"/>
                  </a:lnTo>
                  <a:lnTo>
                    <a:pt x="79461" y="62146"/>
                  </a:lnTo>
                  <a:lnTo>
                    <a:pt x="85058" y="67140"/>
                  </a:lnTo>
                  <a:lnTo>
                    <a:pt x="87621" y="75144"/>
                  </a:lnTo>
                  <a:lnTo>
                    <a:pt x="88160" y="85155"/>
                  </a:lnTo>
                  <a:lnTo>
                    <a:pt x="86183" y="96503"/>
                  </a:lnTo>
                  <a:lnTo>
                    <a:pt x="82527" y="108743"/>
                  </a:lnTo>
                  <a:lnTo>
                    <a:pt x="77753" y="121577"/>
                  </a:lnTo>
                  <a:lnTo>
                    <a:pt x="72233" y="133639"/>
                  </a:lnTo>
                  <a:lnTo>
                    <a:pt x="66215" y="145187"/>
                  </a:lnTo>
                  <a:lnTo>
                    <a:pt x="36652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091346" y="6573498"/>
              <a:ext cx="105176" cy="136730"/>
            </a:xfrm>
            <a:custGeom>
              <a:avLst/>
              <a:gdLst/>
              <a:ahLst/>
              <a:cxnLst/>
              <a:rect l="0" t="0" r="0" b="0"/>
              <a:pathLst>
                <a:path w="105176" h="136730">
                  <a:moveTo>
                    <a:pt x="105175" y="0"/>
                  </a:moveTo>
                  <a:lnTo>
                    <a:pt x="99592" y="22335"/>
                  </a:lnTo>
                  <a:lnTo>
                    <a:pt x="95610" y="33588"/>
                  </a:lnTo>
                  <a:lnTo>
                    <a:pt x="90618" y="45765"/>
                  </a:lnTo>
                  <a:lnTo>
                    <a:pt x="84953" y="58557"/>
                  </a:lnTo>
                  <a:lnTo>
                    <a:pt x="77670" y="70591"/>
                  </a:lnTo>
                  <a:lnTo>
                    <a:pt x="69309" y="82119"/>
                  </a:lnTo>
                  <a:lnTo>
                    <a:pt x="60229" y="93311"/>
                  </a:lnTo>
                  <a:lnTo>
                    <a:pt x="49502" y="103109"/>
                  </a:lnTo>
                  <a:lnTo>
                    <a:pt x="37676" y="111979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122898" y="6510393"/>
              <a:ext cx="42072" cy="157765"/>
            </a:xfrm>
            <a:custGeom>
              <a:avLst/>
              <a:gdLst/>
              <a:ahLst/>
              <a:cxnLst/>
              <a:rect l="0" t="0" r="0" b="0"/>
              <a:pathLst>
                <a:path w="42072" h="157765">
                  <a:moveTo>
                    <a:pt x="42071" y="157764"/>
                  </a:moveTo>
                  <a:lnTo>
                    <a:pt x="42071" y="135430"/>
                  </a:lnTo>
                  <a:lnTo>
                    <a:pt x="40902" y="125346"/>
                  </a:lnTo>
                  <a:lnTo>
                    <a:pt x="38954" y="115116"/>
                  </a:lnTo>
                  <a:lnTo>
                    <a:pt x="36487" y="104791"/>
                  </a:lnTo>
                  <a:lnTo>
                    <a:pt x="33674" y="94402"/>
                  </a:lnTo>
                  <a:lnTo>
                    <a:pt x="27432" y="73509"/>
                  </a:lnTo>
                  <a:lnTo>
                    <a:pt x="20762" y="52538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2012-02-07T12:54:19Z</dcterms:created>
  <dcterms:modified xsi:type="dcterms:W3CDTF">2012-02-07T12:54:20Z</dcterms:modified>
</cp:coreProperties>
</file>