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160000" cy="8382000"/>
  <p:notesSz cx="6858000" cy="9144000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03855"/>
            <a:ext cx="8636000" cy="17966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49800"/>
            <a:ext cx="7112000" cy="21420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E3C6-BD7A-45A2-91D1-BAF2C03A169F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1287-59A2-407D-A070-DA0ABAA1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E3C6-BD7A-45A2-91D1-BAF2C03A169F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1287-59A2-407D-A070-DA0ABAA1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5670"/>
            <a:ext cx="2286000" cy="71518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5670"/>
            <a:ext cx="6688667" cy="71518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E3C6-BD7A-45A2-91D1-BAF2C03A169F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1287-59A2-407D-A070-DA0ABAA1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E3C6-BD7A-45A2-91D1-BAF2C03A169F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1287-59A2-407D-A070-DA0ABAA1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86213"/>
            <a:ext cx="8636000" cy="16647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52650"/>
            <a:ext cx="8636000" cy="18335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E3C6-BD7A-45A2-91D1-BAF2C03A169F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1287-59A2-407D-A070-DA0ABAA1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55802"/>
            <a:ext cx="4487333" cy="55317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55802"/>
            <a:ext cx="4487333" cy="55317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E3C6-BD7A-45A2-91D1-BAF2C03A169F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1287-59A2-407D-A070-DA0ABAA1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76249"/>
            <a:ext cx="4489098" cy="7819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58181"/>
            <a:ext cx="4489098" cy="482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76249"/>
            <a:ext cx="4490861" cy="7819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58181"/>
            <a:ext cx="4490861" cy="482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E3C6-BD7A-45A2-91D1-BAF2C03A169F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1287-59A2-407D-A070-DA0ABAA1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E3C6-BD7A-45A2-91D1-BAF2C03A169F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1287-59A2-407D-A070-DA0ABAA1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E3C6-BD7A-45A2-91D1-BAF2C03A169F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1287-59A2-407D-A070-DA0ABAA1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3728"/>
            <a:ext cx="3342570" cy="1420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3730"/>
            <a:ext cx="5679722" cy="71538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54013"/>
            <a:ext cx="3342570" cy="57335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E3C6-BD7A-45A2-91D1-BAF2C03A169F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1287-59A2-407D-A070-DA0ABAA1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67400"/>
            <a:ext cx="6096000" cy="6926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48947"/>
            <a:ext cx="6096000" cy="5029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60080"/>
            <a:ext cx="6096000" cy="9837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E3C6-BD7A-45A2-91D1-BAF2C03A169F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1287-59A2-407D-A070-DA0ABAA1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5669"/>
            <a:ext cx="9144000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55802"/>
            <a:ext cx="9144000" cy="553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68874"/>
            <a:ext cx="2370667" cy="446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EE3C6-BD7A-45A2-91D1-BAF2C03A169F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68874"/>
            <a:ext cx="3217333" cy="446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68874"/>
            <a:ext cx="2370667" cy="446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C1287-59A2-407D-A070-DA0ABAA165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406400"/>
            <a:ext cx="5554167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Algebra Comprehensive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February 6, 2012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 A day!?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1862" y="5237764"/>
            <a:ext cx="8263466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Title: Probability of Compound Events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923892" y="6478840"/>
            <a:ext cx="10519" cy="1"/>
          </a:xfrm>
          <a:custGeom>
            <a:avLst/>
            <a:gdLst/>
            <a:ahLst/>
            <a:cxnLst/>
            <a:rect l="0" t="0" r="0" b="0"/>
            <a:pathLst>
              <a:path w="10519" h="1">
                <a:moveTo>
                  <a:pt x="0" y="0"/>
                </a:moveTo>
                <a:lnTo>
                  <a:pt x="1051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027" y="336563"/>
            <a:ext cx="968375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Example: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 box contains 3 blue pens and 5 black pens.  You choose a pen at random, do not replace it, then choose a second pen at random.  What is the probability that both pens are blue?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597847" y="458543"/>
            <a:ext cx="462775" cy="670150"/>
          </a:xfrm>
          <a:custGeom>
            <a:avLst/>
            <a:gdLst/>
            <a:ahLst/>
            <a:cxnLst/>
            <a:rect l="0" t="0" r="0" b="0"/>
            <a:pathLst>
              <a:path w="462775" h="670150">
                <a:moveTo>
                  <a:pt x="42070" y="140960"/>
                </a:moveTo>
                <a:lnTo>
                  <a:pt x="36486" y="163293"/>
                </a:lnTo>
                <a:lnTo>
                  <a:pt x="34841" y="175715"/>
                </a:lnTo>
                <a:lnTo>
                  <a:pt x="33745" y="189840"/>
                </a:lnTo>
                <a:lnTo>
                  <a:pt x="33014" y="205099"/>
                </a:lnTo>
                <a:lnTo>
                  <a:pt x="32202" y="240752"/>
                </a:lnTo>
                <a:lnTo>
                  <a:pt x="31985" y="260076"/>
                </a:lnTo>
                <a:lnTo>
                  <a:pt x="30672" y="276464"/>
                </a:lnTo>
                <a:lnTo>
                  <a:pt x="28628" y="290896"/>
                </a:lnTo>
                <a:lnTo>
                  <a:pt x="26097" y="304023"/>
                </a:lnTo>
                <a:lnTo>
                  <a:pt x="20168" y="340422"/>
                </a:lnTo>
                <a:lnTo>
                  <a:pt x="16951" y="361581"/>
                </a:lnTo>
                <a:lnTo>
                  <a:pt x="14806" y="380362"/>
                </a:lnTo>
                <a:lnTo>
                  <a:pt x="13377" y="397557"/>
                </a:lnTo>
                <a:lnTo>
                  <a:pt x="12423" y="413695"/>
                </a:lnTo>
                <a:lnTo>
                  <a:pt x="10619" y="429128"/>
                </a:lnTo>
                <a:lnTo>
                  <a:pt x="8248" y="444091"/>
                </a:lnTo>
                <a:lnTo>
                  <a:pt x="5498" y="458741"/>
                </a:lnTo>
                <a:lnTo>
                  <a:pt x="3665" y="473182"/>
                </a:lnTo>
                <a:lnTo>
                  <a:pt x="2443" y="487484"/>
                </a:lnTo>
                <a:lnTo>
                  <a:pt x="1629" y="501693"/>
                </a:lnTo>
                <a:lnTo>
                  <a:pt x="724" y="536178"/>
                </a:lnTo>
                <a:lnTo>
                  <a:pt x="28" y="670149"/>
                </a:lnTo>
                <a:lnTo>
                  <a:pt x="0" y="416015"/>
                </a:lnTo>
                <a:lnTo>
                  <a:pt x="1168" y="397953"/>
                </a:lnTo>
                <a:lnTo>
                  <a:pt x="3116" y="382406"/>
                </a:lnTo>
                <a:lnTo>
                  <a:pt x="5583" y="368535"/>
                </a:lnTo>
                <a:lnTo>
                  <a:pt x="7228" y="353445"/>
                </a:lnTo>
                <a:lnTo>
                  <a:pt x="8324" y="337542"/>
                </a:lnTo>
                <a:lnTo>
                  <a:pt x="9542" y="305459"/>
                </a:lnTo>
                <a:lnTo>
                  <a:pt x="10228" y="270465"/>
                </a:lnTo>
                <a:lnTo>
                  <a:pt x="11600" y="284378"/>
                </a:lnTo>
                <a:lnTo>
                  <a:pt x="16062" y="301697"/>
                </a:lnTo>
                <a:lnTo>
                  <a:pt x="17720" y="314729"/>
                </a:lnTo>
                <a:lnTo>
                  <a:pt x="18825" y="330429"/>
                </a:lnTo>
                <a:lnTo>
                  <a:pt x="19561" y="347908"/>
                </a:lnTo>
                <a:lnTo>
                  <a:pt x="21221" y="364234"/>
                </a:lnTo>
                <a:lnTo>
                  <a:pt x="23496" y="379793"/>
                </a:lnTo>
                <a:lnTo>
                  <a:pt x="26181" y="394840"/>
                </a:lnTo>
                <a:lnTo>
                  <a:pt x="29140" y="409546"/>
                </a:lnTo>
                <a:lnTo>
                  <a:pt x="35544" y="438352"/>
                </a:lnTo>
                <a:lnTo>
                  <a:pt x="38888" y="451409"/>
                </a:lnTo>
                <a:lnTo>
                  <a:pt x="42286" y="463619"/>
                </a:lnTo>
                <a:lnTo>
                  <a:pt x="45720" y="475265"/>
                </a:lnTo>
                <a:lnTo>
                  <a:pt x="52651" y="500671"/>
                </a:lnTo>
                <a:lnTo>
                  <a:pt x="56136" y="513990"/>
                </a:lnTo>
                <a:lnTo>
                  <a:pt x="60796" y="526375"/>
                </a:lnTo>
                <a:lnTo>
                  <a:pt x="66240" y="538138"/>
                </a:lnTo>
                <a:lnTo>
                  <a:pt x="72207" y="549486"/>
                </a:lnTo>
                <a:lnTo>
                  <a:pt x="85069" y="568327"/>
                </a:lnTo>
                <a:lnTo>
                  <a:pt x="98576" y="584492"/>
                </a:lnTo>
                <a:lnTo>
                  <a:pt x="112371" y="599467"/>
                </a:lnTo>
                <a:lnTo>
                  <a:pt x="122827" y="605564"/>
                </a:lnTo>
                <a:lnTo>
                  <a:pt x="135641" y="610797"/>
                </a:lnTo>
                <a:lnTo>
                  <a:pt x="150027" y="615454"/>
                </a:lnTo>
                <a:lnTo>
                  <a:pt x="165461" y="617391"/>
                </a:lnTo>
                <a:lnTo>
                  <a:pt x="181593" y="617513"/>
                </a:lnTo>
                <a:lnTo>
                  <a:pt x="198191" y="616426"/>
                </a:lnTo>
                <a:lnTo>
                  <a:pt x="211593" y="613364"/>
                </a:lnTo>
                <a:lnTo>
                  <a:pt x="222865" y="608985"/>
                </a:lnTo>
                <a:lnTo>
                  <a:pt x="232718" y="603729"/>
                </a:lnTo>
                <a:lnTo>
                  <a:pt x="241623" y="597887"/>
                </a:lnTo>
                <a:lnTo>
                  <a:pt x="249897" y="591656"/>
                </a:lnTo>
                <a:lnTo>
                  <a:pt x="257750" y="585164"/>
                </a:lnTo>
                <a:lnTo>
                  <a:pt x="266492" y="577331"/>
                </a:lnTo>
                <a:lnTo>
                  <a:pt x="285553" y="559278"/>
                </a:lnTo>
                <a:lnTo>
                  <a:pt x="294376" y="549555"/>
                </a:lnTo>
                <a:lnTo>
                  <a:pt x="302595" y="539568"/>
                </a:lnTo>
                <a:lnTo>
                  <a:pt x="310412" y="529404"/>
                </a:lnTo>
                <a:lnTo>
                  <a:pt x="317960" y="519122"/>
                </a:lnTo>
                <a:lnTo>
                  <a:pt x="332580" y="498348"/>
                </a:lnTo>
                <a:lnTo>
                  <a:pt x="338582" y="486732"/>
                </a:lnTo>
                <a:lnTo>
                  <a:pt x="343752" y="474313"/>
                </a:lnTo>
                <a:lnTo>
                  <a:pt x="348367" y="461360"/>
                </a:lnTo>
                <a:lnTo>
                  <a:pt x="353781" y="448049"/>
                </a:lnTo>
                <a:lnTo>
                  <a:pt x="359728" y="434502"/>
                </a:lnTo>
                <a:lnTo>
                  <a:pt x="366030" y="420795"/>
                </a:lnTo>
                <a:lnTo>
                  <a:pt x="370231" y="405814"/>
                </a:lnTo>
                <a:lnTo>
                  <a:pt x="373031" y="389984"/>
                </a:lnTo>
                <a:lnTo>
                  <a:pt x="374899" y="373587"/>
                </a:lnTo>
                <a:lnTo>
                  <a:pt x="377312" y="357982"/>
                </a:lnTo>
                <a:lnTo>
                  <a:pt x="380090" y="342904"/>
                </a:lnTo>
                <a:lnTo>
                  <a:pt x="386292" y="313685"/>
                </a:lnTo>
                <a:lnTo>
                  <a:pt x="392944" y="285117"/>
                </a:lnTo>
                <a:lnTo>
                  <a:pt x="395186" y="270954"/>
                </a:lnTo>
                <a:lnTo>
                  <a:pt x="396680" y="256838"/>
                </a:lnTo>
                <a:lnTo>
                  <a:pt x="397676" y="242753"/>
                </a:lnTo>
                <a:lnTo>
                  <a:pt x="398340" y="228689"/>
                </a:lnTo>
                <a:lnTo>
                  <a:pt x="399078" y="200596"/>
                </a:lnTo>
                <a:lnTo>
                  <a:pt x="398106" y="186560"/>
                </a:lnTo>
                <a:lnTo>
                  <a:pt x="396290" y="172529"/>
                </a:lnTo>
                <a:lnTo>
                  <a:pt x="393910" y="158500"/>
                </a:lnTo>
                <a:lnTo>
                  <a:pt x="391155" y="144473"/>
                </a:lnTo>
                <a:lnTo>
                  <a:pt x="384977" y="116422"/>
                </a:lnTo>
                <a:lnTo>
                  <a:pt x="381694" y="103566"/>
                </a:lnTo>
                <a:lnTo>
                  <a:pt x="378336" y="91489"/>
                </a:lnTo>
                <a:lnTo>
                  <a:pt x="371489" y="68722"/>
                </a:lnTo>
                <a:lnTo>
                  <a:pt x="364551" y="46917"/>
                </a:lnTo>
                <a:lnTo>
                  <a:pt x="358727" y="36194"/>
                </a:lnTo>
                <a:lnTo>
                  <a:pt x="351339" y="25540"/>
                </a:lnTo>
                <a:lnTo>
                  <a:pt x="342908" y="14931"/>
                </a:lnTo>
                <a:lnTo>
                  <a:pt x="332612" y="7858"/>
                </a:lnTo>
                <a:lnTo>
                  <a:pt x="321074" y="3143"/>
                </a:lnTo>
                <a:lnTo>
                  <a:pt x="308708" y="0"/>
                </a:lnTo>
                <a:lnTo>
                  <a:pt x="295789" y="242"/>
                </a:lnTo>
                <a:lnTo>
                  <a:pt x="282502" y="2740"/>
                </a:lnTo>
                <a:lnTo>
                  <a:pt x="268969" y="6743"/>
                </a:lnTo>
                <a:lnTo>
                  <a:pt x="256442" y="15254"/>
                </a:lnTo>
                <a:lnTo>
                  <a:pt x="244584" y="26772"/>
                </a:lnTo>
                <a:lnTo>
                  <a:pt x="233173" y="40293"/>
                </a:lnTo>
                <a:lnTo>
                  <a:pt x="224397" y="53982"/>
                </a:lnTo>
                <a:lnTo>
                  <a:pt x="217378" y="67783"/>
                </a:lnTo>
                <a:lnTo>
                  <a:pt x="211530" y="81657"/>
                </a:lnTo>
                <a:lnTo>
                  <a:pt x="206463" y="95582"/>
                </a:lnTo>
                <a:lnTo>
                  <a:pt x="201916" y="109539"/>
                </a:lnTo>
                <a:lnTo>
                  <a:pt x="197716" y="123518"/>
                </a:lnTo>
                <a:lnTo>
                  <a:pt x="193747" y="138681"/>
                </a:lnTo>
                <a:lnTo>
                  <a:pt x="186222" y="171110"/>
                </a:lnTo>
                <a:lnTo>
                  <a:pt x="183747" y="187938"/>
                </a:lnTo>
                <a:lnTo>
                  <a:pt x="182098" y="205000"/>
                </a:lnTo>
                <a:lnTo>
                  <a:pt x="180998" y="222218"/>
                </a:lnTo>
                <a:lnTo>
                  <a:pt x="180265" y="239539"/>
                </a:lnTo>
                <a:lnTo>
                  <a:pt x="179450" y="274367"/>
                </a:lnTo>
                <a:lnTo>
                  <a:pt x="178992" y="326825"/>
                </a:lnTo>
                <a:lnTo>
                  <a:pt x="180096" y="344336"/>
                </a:lnTo>
                <a:lnTo>
                  <a:pt x="182001" y="361853"/>
                </a:lnTo>
                <a:lnTo>
                  <a:pt x="184439" y="379375"/>
                </a:lnTo>
                <a:lnTo>
                  <a:pt x="187233" y="395730"/>
                </a:lnTo>
                <a:lnTo>
                  <a:pt x="190265" y="411308"/>
                </a:lnTo>
                <a:lnTo>
                  <a:pt x="203527" y="475480"/>
                </a:lnTo>
                <a:lnTo>
                  <a:pt x="208139" y="490185"/>
                </a:lnTo>
                <a:lnTo>
                  <a:pt x="213551" y="503493"/>
                </a:lnTo>
                <a:lnTo>
                  <a:pt x="219496" y="515872"/>
                </a:lnTo>
                <a:lnTo>
                  <a:pt x="224628" y="527630"/>
                </a:lnTo>
                <a:lnTo>
                  <a:pt x="229218" y="538974"/>
                </a:lnTo>
                <a:lnTo>
                  <a:pt x="238603" y="559760"/>
                </a:lnTo>
                <a:lnTo>
                  <a:pt x="250565" y="576789"/>
                </a:lnTo>
                <a:lnTo>
                  <a:pt x="258196" y="584602"/>
                </a:lnTo>
                <a:lnTo>
                  <a:pt x="266789" y="592148"/>
                </a:lnTo>
                <a:lnTo>
                  <a:pt x="276023" y="599516"/>
                </a:lnTo>
                <a:lnTo>
                  <a:pt x="288022" y="605596"/>
                </a:lnTo>
                <a:lnTo>
                  <a:pt x="301865" y="610819"/>
                </a:lnTo>
                <a:lnTo>
                  <a:pt x="316937" y="615469"/>
                </a:lnTo>
                <a:lnTo>
                  <a:pt x="332828" y="617400"/>
                </a:lnTo>
                <a:lnTo>
                  <a:pt x="349265" y="617519"/>
                </a:lnTo>
                <a:lnTo>
                  <a:pt x="366066" y="616430"/>
                </a:lnTo>
                <a:lnTo>
                  <a:pt x="380772" y="614535"/>
                </a:lnTo>
                <a:lnTo>
                  <a:pt x="394083" y="612103"/>
                </a:lnTo>
                <a:lnTo>
                  <a:pt x="406462" y="609314"/>
                </a:lnTo>
                <a:lnTo>
                  <a:pt x="418221" y="606285"/>
                </a:lnTo>
                <a:lnTo>
                  <a:pt x="429566" y="603098"/>
                </a:lnTo>
                <a:lnTo>
                  <a:pt x="462774" y="593216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86832" y="522719"/>
            <a:ext cx="4543604" cy="717160"/>
            <a:chOff x="3186832" y="522719"/>
            <a:chExt cx="4543604" cy="717160"/>
          </a:xfrm>
        </p:grpSpPr>
        <p:sp>
          <p:nvSpPr>
            <p:cNvPr id="4" name="Freeform 3"/>
            <p:cNvSpPr/>
            <p:nvPr/>
          </p:nvSpPr>
          <p:spPr>
            <a:xfrm>
              <a:off x="3186832" y="672858"/>
              <a:ext cx="2366461" cy="567021"/>
            </a:xfrm>
            <a:custGeom>
              <a:avLst/>
              <a:gdLst/>
              <a:ahLst/>
              <a:cxnLst/>
              <a:rect l="0" t="0" r="0" b="0"/>
              <a:pathLst>
                <a:path w="2366461" h="567021">
                  <a:moveTo>
                    <a:pt x="0" y="410454"/>
                  </a:moveTo>
                  <a:lnTo>
                    <a:pt x="16750" y="399287"/>
                  </a:lnTo>
                  <a:lnTo>
                    <a:pt x="37439" y="384456"/>
                  </a:lnTo>
                  <a:lnTo>
                    <a:pt x="49501" y="375593"/>
                  </a:lnTo>
                  <a:lnTo>
                    <a:pt x="59879" y="365009"/>
                  </a:lnTo>
                  <a:lnTo>
                    <a:pt x="69135" y="353279"/>
                  </a:lnTo>
                  <a:lnTo>
                    <a:pt x="100783" y="306450"/>
                  </a:lnTo>
                  <a:lnTo>
                    <a:pt x="106922" y="293204"/>
                  </a:lnTo>
                  <a:lnTo>
                    <a:pt x="112183" y="278531"/>
                  </a:lnTo>
                  <a:lnTo>
                    <a:pt x="121145" y="247814"/>
                  </a:lnTo>
                  <a:lnTo>
                    <a:pt x="129024" y="218581"/>
                  </a:lnTo>
                  <a:lnTo>
                    <a:pt x="130423" y="204241"/>
                  </a:lnTo>
                  <a:lnTo>
                    <a:pt x="130188" y="190006"/>
                  </a:lnTo>
                  <a:lnTo>
                    <a:pt x="128862" y="175842"/>
                  </a:lnTo>
                  <a:lnTo>
                    <a:pt x="123304" y="166400"/>
                  </a:lnTo>
                  <a:lnTo>
                    <a:pt x="114924" y="160105"/>
                  </a:lnTo>
                  <a:lnTo>
                    <a:pt x="104663" y="155908"/>
                  </a:lnTo>
                  <a:lnTo>
                    <a:pt x="94316" y="156616"/>
                  </a:lnTo>
                  <a:lnTo>
                    <a:pt x="83912" y="160594"/>
                  </a:lnTo>
                  <a:lnTo>
                    <a:pt x="73471" y="166751"/>
                  </a:lnTo>
                  <a:lnTo>
                    <a:pt x="55637" y="182942"/>
                  </a:lnTo>
                  <a:lnTo>
                    <a:pt x="47609" y="192168"/>
                  </a:lnTo>
                  <a:lnTo>
                    <a:pt x="41088" y="201825"/>
                  </a:lnTo>
                  <a:lnTo>
                    <a:pt x="35572" y="211768"/>
                  </a:lnTo>
                  <a:lnTo>
                    <a:pt x="30727" y="221903"/>
                  </a:lnTo>
                  <a:lnTo>
                    <a:pt x="26328" y="235671"/>
                  </a:lnTo>
                  <a:lnTo>
                    <a:pt x="22226" y="251862"/>
                  </a:lnTo>
                  <a:lnTo>
                    <a:pt x="18323" y="269667"/>
                  </a:lnTo>
                  <a:lnTo>
                    <a:pt x="16890" y="287381"/>
                  </a:lnTo>
                  <a:lnTo>
                    <a:pt x="17103" y="305033"/>
                  </a:lnTo>
                  <a:lnTo>
                    <a:pt x="18414" y="322644"/>
                  </a:lnTo>
                  <a:lnTo>
                    <a:pt x="22793" y="337890"/>
                  </a:lnTo>
                  <a:lnTo>
                    <a:pt x="29219" y="351561"/>
                  </a:lnTo>
                  <a:lnTo>
                    <a:pt x="37009" y="364180"/>
                  </a:lnTo>
                  <a:lnTo>
                    <a:pt x="48045" y="372593"/>
                  </a:lnTo>
                  <a:lnTo>
                    <a:pt x="61245" y="378202"/>
                  </a:lnTo>
                  <a:lnTo>
                    <a:pt x="75889" y="381941"/>
                  </a:lnTo>
                  <a:lnTo>
                    <a:pt x="107741" y="379863"/>
                  </a:lnTo>
                  <a:lnTo>
                    <a:pt x="137868" y="371148"/>
                  </a:lnTo>
                  <a:lnTo>
                    <a:pt x="159049" y="359484"/>
                  </a:lnTo>
                  <a:lnTo>
                    <a:pt x="189697" y="339777"/>
                  </a:lnTo>
                  <a:lnTo>
                    <a:pt x="207405" y="322948"/>
                  </a:lnTo>
                  <a:lnTo>
                    <a:pt x="215399" y="313553"/>
                  </a:lnTo>
                  <a:lnTo>
                    <a:pt x="233630" y="296880"/>
                  </a:lnTo>
                  <a:lnTo>
                    <a:pt x="243400" y="289162"/>
                  </a:lnTo>
                  <a:lnTo>
                    <a:pt x="251082" y="280510"/>
                  </a:lnTo>
                  <a:lnTo>
                    <a:pt x="257372" y="271237"/>
                  </a:lnTo>
                  <a:lnTo>
                    <a:pt x="262734" y="261549"/>
                  </a:lnTo>
                  <a:lnTo>
                    <a:pt x="267477" y="251584"/>
                  </a:lnTo>
                  <a:lnTo>
                    <a:pt x="271808" y="241435"/>
                  </a:lnTo>
                  <a:lnTo>
                    <a:pt x="275864" y="231163"/>
                  </a:lnTo>
                  <a:lnTo>
                    <a:pt x="283486" y="210401"/>
                  </a:lnTo>
                  <a:lnTo>
                    <a:pt x="287155" y="199957"/>
                  </a:lnTo>
                  <a:lnTo>
                    <a:pt x="289601" y="187150"/>
                  </a:lnTo>
                  <a:lnTo>
                    <a:pt x="291232" y="172770"/>
                  </a:lnTo>
                  <a:lnTo>
                    <a:pt x="292319" y="157339"/>
                  </a:lnTo>
                  <a:lnTo>
                    <a:pt x="290706" y="149390"/>
                  </a:lnTo>
                  <a:lnTo>
                    <a:pt x="287294" y="146427"/>
                  </a:lnTo>
                  <a:lnTo>
                    <a:pt x="282682" y="146790"/>
                  </a:lnTo>
                  <a:lnTo>
                    <a:pt x="279607" y="152874"/>
                  </a:lnTo>
                  <a:lnTo>
                    <a:pt x="277557" y="162774"/>
                  </a:lnTo>
                  <a:lnTo>
                    <a:pt x="276191" y="175217"/>
                  </a:lnTo>
                  <a:lnTo>
                    <a:pt x="275280" y="188186"/>
                  </a:lnTo>
                  <a:lnTo>
                    <a:pt x="274672" y="201507"/>
                  </a:lnTo>
                  <a:lnTo>
                    <a:pt x="274267" y="215062"/>
                  </a:lnTo>
                  <a:lnTo>
                    <a:pt x="275166" y="228774"/>
                  </a:lnTo>
                  <a:lnTo>
                    <a:pt x="276934" y="242589"/>
                  </a:lnTo>
                  <a:lnTo>
                    <a:pt x="279281" y="256474"/>
                  </a:lnTo>
                  <a:lnTo>
                    <a:pt x="280846" y="270404"/>
                  </a:lnTo>
                  <a:lnTo>
                    <a:pt x="281889" y="284366"/>
                  </a:lnTo>
                  <a:lnTo>
                    <a:pt x="282584" y="298349"/>
                  </a:lnTo>
                  <a:lnTo>
                    <a:pt x="283357" y="329466"/>
                  </a:lnTo>
                  <a:lnTo>
                    <a:pt x="283563" y="345945"/>
                  </a:lnTo>
                  <a:lnTo>
                    <a:pt x="284869" y="361605"/>
                  </a:lnTo>
                  <a:lnTo>
                    <a:pt x="286908" y="376719"/>
                  </a:lnTo>
                  <a:lnTo>
                    <a:pt x="289436" y="391470"/>
                  </a:lnTo>
                  <a:lnTo>
                    <a:pt x="291122" y="405978"/>
                  </a:lnTo>
                  <a:lnTo>
                    <a:pt x="292245" y="420325"/>
                  </a:lnTo>
                  <a:lnTo>
                    <a:pt x="292995" y="434564"/>
                  </a:lnTo>
                  <a:lnTo>
                    <a:pt x="293827" y="462851"/>
                  </a:lnTo>
                  <a:lnTo>
                    <a:pt x="294361" y="524682"/>
                  </a:lnTo>
                  <a:lnTo>
                    <a:pt x="295574" y="539194"/>
                  </a:lnTo>
                  <a:lnTo>
                    <a:pt x="297551" y="552374"/>
                  </a:lnTo>
                  <a:lnTo>
                    <a:pt x="300037" y="564667"/>
                  </a:lnTo>
                  <a:lnTo>
                    <a:pt x="301695" y="567020"/>
                  </a:lnTo>
                  <a:lnTo>
                    <a:pt x="302800" y="562745"/>
                  </a:lnTo>
                  <a:lnTo>
                    <a:pt x="303537" y="554051"/>
                  </a:lnTo>
                  <a:lnTo>
                    <a:pt x="302859" y="541244"/>
                  </a:lnTo>
                  <a:lnTo>
                    <a:pt x="301239" y="525695"/>
                  </a:lnTo>
                  <a:lnTo>
                    <a:pt x="298990" y="508316"/>
                  </a:lnTo>
                  <a:lnTo>
                    <a:pt x="297491" y="492056"/>
                  </a:lnTo>
                  <a:lnTo>
                    <a:pt x="296491" y="476542"/>
                  </a:lnTo>
                  <a:lnTo>
                    <a:pt x="295825" y="461524"/>
                  </a:lnTo>
                  <a:lnTo>
                    <a:pt x="295085" y="426140"/>
                  </a:lnTo>
                  <a:lnTo>
                    <a:pt x="294610" y="346292"/>
                  </a:lnTo>
                  <a:lnTo>
                    <a:pt x="295739" y="325609"/>
                  </a:lnTo>
                  <a:lnTo>
                    <a:pt x="297661" y="304809"/>
                  </a:lnTo>
                  <a:lnTo>
                    <a:pt x="300110" y="283930"/>
                  </a:lnTo>
                  <a:lnTo>
                    <a:pt x="302912" y="266505"/>
                  </a:lnTo>
                  <a:lnTo>
                    <a:pt x="305949" y="251382"/>
                  </a:lnTo>
                  <a:lnTo>
                    <a:pt x="309142" y="237795"/>
                  </a:lnTo>
                  <a:lnTo>
                    <a:pt x="314776" y="225231"/>
                  </a:lnTo>
                  <a:lnTo>
                    <a:pt x="322039" y="213349"/>
                  </a:lnTo>
                  <a:lnTo>
                    <a:pt x="330386" y="201921"/>
                  </a:lnTo>
                  <a:lnTo>
                    <a:pt x="339457" y="191966"/>
                  </a:lnTo>
                  <a:lnTo>
                    <a:pt x="358884" y="174672"/>
                  </a:lnTo>
                  <a:lnTo>
                    <a:pt x="370142" y="171462"/>
                  </a:lnTo>
                  <a:lnTo>
                    <a:pt x="382321" y="171660"/>
                  </a:lnTo>
                  <a:lnTo>
                    <a:pt x="407151" y="178112"/>
                  </a:lnTo>
                  <a:lnTo>
                    <a:pt x="429872" y="188771"/>
                  </a:lnTo>
                  <a:lnTo>
                    <a:pt x="438502" y="198391"/>
                  </a:lnTo>
                  <a:lnTo>
                    <a:pt x="445424" y="210648"/>
                  </a:lnTo>
                  <a:lnTo>
                    <a:pt x="451207" y="224662"/>
                  </a:lnTo>
                  <a:lnTo>
                    <a:pt x="455063" y="238679"/>
                  </a:lnTo>
                  <a:lnTo>
                    <a:pt x="457633" y="252698"/>
                  </a:lnTo>
                  <a:lnTo>
                    <a:pt x="459347" y="266719"/>
                  </a:lnTo>
                  <a:lnTo>
                    <a:pt x="458152" y="279572"/>
                  </a:lnTo>
                  <a:lnTo>
                    <a:pt x="455018" y="291647"/>
                  </a:lnTo>
                  <a:lnTo>
                    <a:pt x="450592" y="303202"/>
                  </a:lnTo>
                  <a:lnTo>
                    <a:pt x="444135" y="312075"/>
                  </a:lnTo>
                  <a:lnTo>
                    <a:pt x="427612" y="325049"/>
                  </a:lnTo>
                  <a:lnTo>
                    <a:pt x="417129" y="327808"/>
                  </a:lnTo>
                  <a:lnTo>
                    <a:pt x="393016" y="327757"/>
                  </a:lnTo>
                  <a:lnTo>
                    <a:pt x="366717" y="320722"/>
                  </a:lnTo>
                  <a:lnTo>
                    <a:pt x="325631" y="303621"/>
                  </a:lnTo>
                  <a:lnTo>
                    <a:pt x="300152" y="290518"/>
                  </a:lnTo>
                  <a:lnTo>
                    <a:pt x="281037" y="276904"/>
                  </a:lnTo>
                  <a:lnTo>
                    <a:pt x="278510" y="275844"/>
                  </a:lnTo>
                  <a:lnTo>
                    <a:pt x="285052" y="284016"/>
                  </a:lnTo>
                  <a:lnTo>
                    <a:pt x="302762" y="296218"/>
                  </a:lnTo>
                  <a:lnTo>
                    <a:pt x="325046" y="309432"/>
                  </a:lnTo>
                  <a:lnTo>
                    <a:pt x="346636" y="323095"/>
                  </a:lnTo>
                  <a:lnTo>
                    <a:pt x="374151" y="336959"/>
                  </a:lnTo>
                  <a:lnTo>
                    <a:pt x="404688" y="348574"/>
                  </a:lnTo>
                  <a:lnTo>
                    <a:pt x="451666" y="355113"/>
                  </a:lnTo>
                  <a:lnTo>
                    <a:pt x="511162" y="355882"/>
                  </a:lnTo>
                  <a:lnTo>
                    <a:pt x="555409" y="348059"/>
                  </a:lnTo>
                  <a:lnTo>
                    <a:pt x="600981" y="331458"/>
                  </a:lnTo>
                  <a:lnTo>
                    <a:pt x="621974" y="318472"/>
                  </a:lnTo>
                  <a:lnTo>
                    <a:pt x="639095" y="304909"/>
                  </a:lnTo>
                  <a:lnTo>
                    <a:pt x="646933" y="298021"/>
                  </a:lnTo>
                  <a:lnTo>
                    <a:pt x="654495" y="288754"/>
                  </a:lnTo>
                  <a:lnTo>
                    <a:pt x="661874" y="277901"/>
                  </a:lnTo>
                  <a:lnTo>
                    <a:pt x="669131" y="265992"/>
                  </a:lnTo>
                  <a:lnTo>
                    <a:pt x="675137" y="253377"/>
                  </a:lnTo>
                  <a:lnTo>
                    <a:pt x="680310" y="240294"/>
                  </a:lnTo>
                  <a:lnTo>
                    <a:pt x="684927" y="226896"/>
                  </a:lnTo>
                  <a:lnTo>
                    <a:pt x="686836" y="214459"/>
                  </a:lnTo>
                  <a:lnTo>
                    <a:pt x="686941" y="202662"/>
                  </a:lnTo>
                  <a:lnTo>
                    <a:pt x="685842" y="191291"/>
                  </a:lnTo>
                  <a:lnTo>
                    <a:pt x="682772" y="181373"/>
                  </a:lnTo>
                  <a:lnTo>
                    <a:pt x="673128" y="164121"/>
                  </a:lnTo>
                  <a:lnTo>
                    <a:pt x="664947" y="159754"/>
                  </a:lnTo>
                  <a:lnTo>
                    <a:pt x="654819" y="158011"/>
                  </a:lnTo>
                  <a:lnTo>
                    <a:pt x="643392" y="158018"/>
                  </a:lnTo>
                  <a:lnTo>
                    <a:pt x="632268" y="161529"/>
                  </a:lnTo>
                  <a:lnTo>
                    <a:pt x="610559" y="174778"/>
                  </a:lnTo>
                  <a:lnTo>
                    <a:pt x="602199" y="185557"/>
                  </a:lnTo>
                  <a:lnTo>
                    <a:pt x="595458" y="198586"/>
                  </a:lnTo>
                  <a:lnTo>
                    <a:pt x="589794" y="213115"/>
                  </a:lnTo>
                  <a:lnTo>
                    <a:pt x="587188" y="227475"/>
                  </a:lnTo>
                  <a:lnTo>
                    <a:pt x="586618" y="241723"/>
                  </a:lnTo>
                  <a:lnTo>
                    <a:pt x="587407" y="255896"/>
                  </a:lnTo>
                  <a:lnTo>
                    <a:pt x="590271" y="270020"/>
                  </a:lnTo>
                  <a:lnTo>
                    <a:pt x="594517" y="284110"/>
                  </a:lnTo>
                  <a:lnTo>
                    <a:pt x="599685" y="298178"/>
                  </a:lnTo>
                  <a:lnTo>
                    <a:pt x="605467" y="309893"/>
                  </a:lnTo>
                  <a:lnTo>
                    <a:pt x="611660" y="320041"/>
                  </a:lnTo>
                  <a:lnTo>
                    <a:pt x="618125" y="329144"/>
                  </a:lnTo>
                  <a:lnTo>
                    <a:pt x="634657" y="342374"/>
                  </a:lnTo>
                  <a:lnTo>
                    <a:pt x="643974" y="347538"/>
                  </a:lnTo>
                  <a:lnTo>
                    <a:pt x="669908" y="353276"/>
                  </a:lnTo>
                  <a:lnTo>
                    <a:pt x="685004" y="354806"/>
                  </a:lnTo>
                  <a:lnTo>
                    <a:pt x="714243" y="350273"/>
                  </a:lnTo>
                  <a:lnTo>
                    <a:pt x="740482" y="340468"/>
                  </a:lnTo>
                  <a:lnTo>
                    <a:pt x="759935" y="328319"/>
                  </a:lnTo>
                  <a:lnTo>
                    <a:pt x="776372" y="315129"/>
                  </a:lnTo>
                  <a:lnTo>
                    <a:pt x="784027" y="308340"/>
                  </a:lnTo>
                  <a:lnTo>
                    <a:pt x="795649" y="291447"/>
                  </a:lnTo>
                  <a:lnTo>
                    <a:pt x="838302" y="206304"/>
                  </a:lnTo>
                  <a:lnTo>
                    <a:pt x="845180" y="194888"/>
                  </a:lnTo>
                  <a:lnTo>
                    <a:pt x="852103" y="184940"/>
                  </a:lnTo>
                  <a:lnTo>
                    <a:pt x="859055" y="175971"/>
                  </a:lnTo>
                  <a:lnTo>
                    <a:pt x="867196" y="173497"/>
                  </a:lnTo>
                  <a:lnTo>
                    <a:pt x="876130" y="175354"/>
                  </a:lnTo>
                  <a:lnTo>
                    <a:pt x="885591" y="180097"/>
                  </a:lnTo>
                  <a:lnTo>
                    <a:pt x="893067" y="189103"/>
                  </a:lnTo>
                  <a:lnTo>
                    <a:pt x="899220" y="200950"/>
                  </a:lnTo>
                  <a:lnTo>
                    <a:pt x="904490" y="214691"/>
                  </a:lnTo>
                  <a:lnTo>
                    <a:pt x="909173" y="229694"/>
                  </a:lnTo>
                  <a:lnTo>
                    <a:pt x="913463" y="245540"/>
                  </a:lnTo>
                  <a:lnTo>
                    <a:pt x="917491" y="261947"/>
                  </a:lnTo>
                  <a:lnTo>
                    <a:pt x="920177" y="277559"/>
                  </a:lnTo>
                  <a:lnTo>
                    <a:pt x="921967" y="292642"/>
                  </a:lnTo>
                  <a:lnTo>
                    <a:pt x="923161" y="307372"/>
                  </a:lnTo>
                  <a:lnTo>
                    <a:pt x="923957" y="321866"/>
                  </a:lnTo>
                  <a:lnTo>
                    <a:pt x="925077" y="355250"/>
                  </a:lnTo>
                  <a:lnTo>
                    <a:pt x="926578" y="338523"/>
                  </a:lnTo>
                  <a:lnTo>
                    <a:pt x="928572" y="326273"/>
                  </a:lnTo>
                  <a:lnTo>
                    <a:pt x="931070" y="312263"/>
                  </a:lnTo>
                  <a:lnTo>
                    <a:pt x="932735" y="297080"/>
                  </a:lnTo>
                  <a:lnTo>
                    <a:pt x="933845" y="281115"/>
                  </a:lnTo>
                  <a:lnTo>
                    <a:pt x="934586" y="264628"/>
                  </a:lnTo>
                  <a:lnTo>
                    <a:pt x="936248" y="250131"/>
                  </a:lnTo>
                  <a:lnTo>
                    <a:pt x="938525" y="236961"/>
                  </a:lnTo>
                  <a:lnTo>
                    <a:pt x="941211" y="224675"/>
                  </a:lnTo>
                  <a:lnTo>
                    <a:pt x="944170" y="212978"/>
                  </a:lnTo>
                  <a:lnTo>
                    <a:pt x="947312" y="201674"/>
                  </a:lnTo>
                  <a:lnTo>
                    <a:pt x="950575" y="190633"/>
                  </a:lnTo>
                  <a:lnTo>
                    <a:pt x="955088" y="185609"/>
                  </a:lnTo>
                  <a:lnTo>
                    <a:pt x="960433" y="184597"/>
                  </a:lnTo>
                  <a:lnTo>
                    <a:pt x="966335" y="186259"/>
                  </a:lnTo>
                  <a:lnTo>
                    <a:pt x="971437" y="192042"/>
                  </a:lnTo>
                  <a:lnTo>
                    <a:pt x="976007" y="200572"/>
                  </a:lnTo>
                  <a:lnTo>
                    <a:pt x="997323" y="253432"/>
                  </a:lnTo>
                  <a:lnTo>
                    <a:pt x="1003782" y="268377"/>
                  </a:lnTo>
                  <a:lnTo>
                    <a:pt x="1017192" y="297447"/>
                  </a:lnTo>
                  <a:lnTo>
                    <a:pt x="1024040" y="309407"/>
                  </a:lnTo>
                  <a:lnTo>
                    <a:pt x="1030943" y="319717"/>
                  </a:lnTo>
                  <a:lnTo>
                    <a:pt x="1037881" y="328927"/>
                  </a:lnTo>
                  <a:lnTo>
                    <a:pt x="1054941" y="342278"/>
                  </a:lnTo>
                  <a:lnTo>
                    <a:pt x="1064398" y="347474"/>
                  </a:lnTo>
                  <a:lnTo>
                    <a:pt x="1075377" y="349769"/>
                  </a:lnTo>
                  <a:lnTo>
                    <a:pt x="1100042" y="349204"/>
                  </a:lnTo>
                  <a:lnTo>
                    <a:pt x="1110826" y="346248"/>
                  </a:lnTo>
                  <a:lnTo>
                    <a:pt x="1129041" y="336731"/>
                  </a:lnTo>
                  <a:lnTo>
                    <a:pt x="1137171" y="327416"/>
                  </a:lnTo>
                  <a:lnTo>
                    <a:pt x="1144928" y="315362"/>
                  </a:lnTo>
                  <a:lnTo>
                    <a:pt x="1152436" y="301483"/>
                  </a:lnTo>
                  <a:lnTo>
                    <a:pt x="1159779" y="288725"/>
                  </a:lnTo>
                  <a:lnTo>
                    <a:pt x="1167012" y="276713"/>
                  </a:lnTo>
                  <a:lnTo>
                    <a:pt x="1174171" y="265200"/>
                  </a:lnTo>
                  <a:lnTo>
                    <a:pt x="1181280" y="252849"/>
                  </a:lnTo>
                  <a:lnTo>
                    <a:pt x="1195413" y="226662"/>
                  </a:lnTo>
                  <a:lnTo>
                    <a:pt x="1202453" y="214303"/>
                  </a:lnTo>
                  <a:lnTo>
                    <a:pt x="1209485" y="202557"/>
                  </a:lnTo>
                  <a:lnTo>
                    <a:pt x="1216510" y="191221"/>
                  </a:lnTo>
                  <a:lnTo>
                    <a:pt x="1223530" y="181327"/>
                  </a:lnTo>
                  <a:lnTo>
                    <a:pt x="1237563" y="164100"/>
                  </a:lnTo>
                  <a:lnTo>
                    <a:pt x="1245746" y="162077"/>
                  </a:lnTo>
                  <a:lnTo>
                    <a:pt x="1254707" y="164235"/>
                  </a:lnTo>
                  <a:lnTo>
                    <a:pt x="1264187" y="169179"/>
                  </a:lnTo>
                  <a:lnTo>
                    <a:pt x="1280953" y="184021"/>
                  </a:lnTo>
                  <a:lnTo>
                    <a:pt x="1288696" y="192887"/>
                  </a:lnTo>
                  <a:lnTo>
                    <a:pt x="1296195" y="203473"/>
                  </a:lnTo>
                  <a:lnTo>
                    <a:pt x="1303532" y="215204"/>
                  </a:lnTo>
                  <a:lnTo>
                    <a:pt x="1310760" y="227699"/>
                  </a:lnTo>
                  <a:lnTo>
                    <a:pt x="1325025" y="250932"/>
                  </a:lnTo>
                  <a:lnTo>
                    <a:pt x="1332101" y="262036"/>
                  </a:lnTo>
                  <a:lnTo>
                    <a:pt x="1339155" y="267101"/>
                  </a:lnTo>
                  <a:lnTo>
                    <a:pt x="1346195" y="268140"/>
                  </a:lnTo>
                  <a:lnTo>
                    <a:pt x="1353226" y="266496"/>
                  </a:lnTo>
                  <a:lnTo>
                    <a:pt x="1355576" y="260726"/>
                  </a:lnTo>
                  <a:lnTo>
                    <a:pt x="1354805" y="252204"/>
                  </a:lnTo>
                  <a:lnTo>
                    <a:pt x="1351954" y="241849"/>
                  </a:lnTo>
                  <a:lnTo>
                    <a:pt x="1347716" y="230270"/>
                  </a:lnTo>
                  <a:lnTo>
                    <a:pt x="1342554" y="217877"/>
                  </a:lnTo>
                  <a:lnTo>
                    <a:pt x="1336775" y="204940"/>
                  </a:lnTo>
                  <a:lnTo>
                    <a:pt x="1329417" y="193979"/>
                  </a:lnTo>
                  <a:lnTo>
                    <a:pt x="1321005" y="184334"/>
                  </a:lnTo>
                  <a:lnTo>
                    <a:pt x="1311891" y="175566"/>
                  </a:lnTo>
                  <a:lnTo>
                    <a:pt x="1301141" y="169721"/>
                  </a:lnTo>
                  <a:lnTo>
                    <a:pt x="1276731" y="163227"/>
                  </a:lnTo>
                  <a:lnTo>
                    <a:pt x="1253417" y="163457"/>
                  </a:lnTo>
                  <a:lnTo>
                    <a:pt x="1242292" y="165155"/>
                  </a:lnTo>
                  <a:lnTo>
                    <a:pt x="1231369" y="169792"/>
                  </a:lnTo>
                  <a:lnTo>
                    <a:pt x="1209884" y="184294"/>
                  </a:lnTo>
                  <a:lnTo>
                    <a:pt x="1201583" y="195406"/>
                  </a:lnTo>
                  <a:lnTo>
                    <a:pt x="1194881" y="208658"/>
                  </a:lnTo>
                  <a:lnTo>
                    <a:pt x="1189244" y="223335"/>
                  </a:lnTo>
                  <a:lnTo>
                    <a:pt x="1185487" y="237795"/>
                  </a:lnTo>
                  <a:lnTo>
                    <a:pt x="1182981" y="252109"/>
                  </a:lnTo>
                  <a:lnTo>
                    <a:pt x="1181311" y="266326"/>
                  </a:lnTo>
                  <a:lnTo>
                    <a:pt x="1182535" y="280479"/>
                  </a:lnTo>
                  <a:lnTo>
                    <a:pt x="1185688" y="294588"/>
                  </a:lnTo>
                  <a:lnTo>
                    <a:pt x="1190127" y="308669"/>
                  </a:lnTo>
                  <a:lnTo>
                    <a:pt x="1196593" y="319225"/>
                  </a:lnTo>
                  <a:lnTo>
                    <a:pt x="1204409" y="327431"/>
                  </a:lnTo>
                  <a:lnTo>
                    <a:pt x="1213126" y="334070"/>
                  </a:lnTo>
                  <a:lnTo>
                    <a:pt x="1223611" y="338496"/>
                  </a:lnTo>
                  <a:lnTo>
                    <a:pt x="1247727" y="343414"/>
                  </a:lnTo>
                  <a:lnTo>
                    <a:pt x="1259534" y="341220"/>
                  </a:lnTo>
                  <a:lnTo>
                    <a:pt x="1282001" y="329433"/>
                  </a:lnTo>
                  <a:lnTo>
                    <a:pt x="1300557" y="312508"/>
                  </a:lnTo>
                  <a:lnTo>
                    <a:pt x="1308777" y="303086"/>
                  </a:lnTo>
                  <a:lnTo>
                    <a:pt x="1316594" y="290962"/>
                  </a:lnTo>
                  <a:lnTo>
                    <a:pt x="1324143" y="277036"/>
                  </a:lnTo>
                  <a:lnTo>
                    <a:pt x="1331513" y="261909"/>
                  </a:lnTo>
                  <a:lnTo>
                    <a:pt x="1337595" y="247150"/>
                  </a:lnTo>
                  <a:lnTo>
                    <a:pt x="1342818" y="232636"/>
                  </a:lnTo>
                  <a:lnTo>
                    <a:pt x="1359597" y="181338"/>
                  </a:lnTo>
                  <a:lnTo>
                    <a:pt x="1362161" y="166558"/>
                  </a:lnTo>
                  <a:lnTo>
                    <a:pt x="1363870" y="149692"/>
                  </a:lnTo>
                  <a:lnTo>
                    <a:pt x="1365009" y="131437"/>
                  </a:lnTo>
                  <a:lnTo>
                    <a:pt x="1366274" y="95572"/>
                  </a:lnTo>
                  <a:lnTo>
                    <a:pt x="1366612" y="77827"/>
                  </a:lnTo>
                  <a:lnTo>
                    <a:pt x="1365669" y="62492"/>
                  </a:lnTo>
                  <a:lnTo>
                    <a:pt x="1363871" y="48762"/>
                  </a:lnTo>
                  <a:lnTo>
                    <a:pt x="1361504" y="36103"/>
                  </a:lnTo>
                  <a:lnTo>
                    <a:pt x="1359926" y="32338"/>
                  </a:lnTo>
                  <a:lnTo>
                    <a:pt x="1358874" y="34503"/>
                  </a:lnTo>
                  <a:lnTo>
                    <a:pt x="1357705" y="50542"/>
                  </a:lnTo>
                  <a:lnTo>
                    <a:pt x="1357185" y="77148"/>
                  </a:lnTo>
                  <a:lnTo>
                    <a:pt x="1356806" y="172683"/>
                  </a:lnTo>
                  <a:lnTo>
                    <a:pt x="1357963" y="188834"/>
                  </a:lnTo>
                  <a:lnTo>
                    <a:pt x="1359902" y="203108"/>
                  </a:lnTo>
                  <a:lnTo>
                    <a:pt x="1362364" y="216129"/>
                  </a:lnTo>
                  <a:lnTo>
                    <a:pt x="1366343" y="231822"/>
                  </a:lnTo>
                  <a:lnTo>
                    <a:pt x="1371332" y="249296"/>
                  </a:lnTo>
                  <a:lnTo>
                    <a:pt x="1376996" y="267957"/>
                  </a:lnTo>
                  <a:lnTo>
                    <a:pt x="1384277" y="283903"/>
                  </a:lnTo>
                  <a:lnTo>
                    <a:pt x="1392638" y="298040"/>
                  </a:lnTo>
                  <a:lnTo>
                    <a:pt x="1401717" y="310970"/>
                  </a:lnTo>
                  <a:lnTo>
                    <a:pt x="1412444" y="321928"/>
                  </a:lnTo>
                  <a:lnTo>
                    <a:pt x="1424271" y="331570"/>
                  </a:lnTo>
                  <a:lnTo>
                    <a:pt x="1436829" y="340335"/>
                  </a:lnTo>
                  <a:lnTo>
                    <a:pt x="1451044" y="345010"/>
                  </a:lnTo>
                  <a:lnTo>
                    <a:pt x="1482421" y="347088"/>
                  </a:lnTo>
                  <a:lnTo>
                    <a:pt x="1521769" y="341688"/>
                  </a:lnTo>
                  <a:lnTo>
                    <a:pt x="1541512" y="332757"/>
                  </a:lnTo>
                  <a:lnTo>
                    <a:pt x="1558077" y="320997"/>
                  </a:lnTo>
                  <a:lnTo>
                    <a:pt x="1573230" y="307979"/>
                  </a:lnTo>
                  <a:lnTo>
                    <a:pt x="1587755" y="294403"/>
                  </a:lnTo>
                  <a:lnTo>
                    <a:pt x="1616125" y="266643"/>
                  </a:lnTo>
                  <a:lnTo>
                    <a:pt x="1623163" y="257318"/>
                  </a:lnTo>
                  <a:lnTo>
                    <a:pt x="1630192" y="246426"/>
                  </a:lnTo>
                  <a:lnTo>
                    <a:pt x="1637216" y="234491"/>
                  </a:lnTo>
                  <a:lnTo>
                    <a:pt x="1640729" y="223028"/>
                  </a:lnTo>
                  <a:lnTo>
                    <a:pt x="1641904" y="211880"/>
                  </a:lnTo>
                  <a:lnTo>
                    <a:pt x="1641517" y="200942"/>
                  </a:lnTo>
                  <a:lnTo>
                    <a:pt x="1636585" y="193651"/>
                  </a:lnTo>
                  <a:lnTo>
                    <a:pt x="1628623" y="188789"/>
                  </a:lnTo>
                  <a:lnTo>
                    <a:pt x="1618640" y="185549"/>
                  </a:lnTo>
                  <a:lnTo>
                    <a:pt x="1609648" y="186894"/>
                  </a:lnTo>
                  <a:lnTo>
                    <a:pt x="1601316" y="191297"/>
                  </a:lnTo>
                  <a:lnTo>
                    <a:pt x="1593423" y="197738"/>
                  </a:lnTo>
                  <a:lnTo>
                    <a:pt x="1586994" y="206706"/>
                  </a:lnTo>
                  <a:lnTo>
                    <a:pt x="1581538" y="217360"/>
                  </a:lnTo>
                  <a:lnTo>
                    <a:pt x="1576733" y="229137"/>
                  </a:lnTo>
                  <a:lnTo>
                    <a:pt x="1573529" y="241662"/>
                  </a:lnTo>
                  <a:lnTo>
                    <a:pt x="1571393" y="254687"/>
                  </a:lnTo>
                  <a:lnTo>
                    <a:pt x="1569970" y="268045"/>
                  </a:lnTo>
                  <a:lnTo>
                    <a:pt x="1572526" y="281625"/>
                  </a:lnTo>
                  <a:lnTo>
                    <a:pt x="1577737" y="295352"/>
                  </a:lnTo>
                  <a:lnTo>
                    <a:pt x="1584716" y="309178"/>
                  </a:lnTo>
                  <a:lnTo>
                    <a:pt x="1594044" y="319565"/>
                  </a:lnTo>
                  <a:lnTo>
                    <a:pt x="1616873" y="334221"/>
                  </a:lnTo>
                  <a:lnTo>
                    <a:pt x="1650422" y="349042"/>
                  </a:lnTo>
                  <a:lnTo>
                    <a:pt x="1662389" y="349646"/>
                  </a:lnTo>
                  <a:lnTo>
                    <a:pt x="1688150" y="344085"/>
                  </a:lnTo>
                  <a:lnTo>
                    <a:pt x="1715181" y="330706"/>
                  </a:lnTo>
                  <a:lnTo>
                    <a:pt x="1740439" y="314242"/>
                  </a:lnTo>
                  <a:lnTo>
                    <a:pt x="1759456" y="299134"/>
                  </a:lnTo>
                  <a:lnTo>
                    <a:pt x="1772583" y="281512"/>
                  </a:lnTo>
                  <a:lnTo>
                    <a:pt x="1777719" y="271905"/>
                  </a:lnTo>
                  <a:lnTo>
                    <a:pt x="1783480" y="259657"/>
                  </a:lnTo>
                  <a:lnTo>
                    <a:pt x="1796115" y="230466"/>
                  </a:lnTo>
                  <a:lnTo>
                    <a:pt x="1802756" y="216839"/>
                  </a:lnTo>
                  <a:lnTo>
                    <a:pt x="1809521" y="204248"/>
                  </a:lnTo>
                  <a:lnTo>
                    <a:pt x="1816368" y="192349"/>
                  </a:lnTo>
                  <a:lnTo>
                    <a:pt x="1823270" y="186753"/>
                  </a:lnTo>
                  <a:lnTo>
                    <a:pt x="1830209" y="185359"/>
                  </a:lnTo>
                  <a:lnTo>
                    <a:pt x="1837171" y="186768"/>
                  </a:lnTo>
                  <a:lnTo>
                    <a:pt x="1844151" y="193550"/>
                  </a:lnTo>
                  <a:lnTo>
                    <a:pt x="1851141" y="203914"/>
                  </a:lnTo>
                  <a:lnTo>
                    <a:pt x="1858138" y="216667"/>
                  </a:lnTo>
                  <a:lnTo>
                    <a:pt x="1863972" y="231012"/>
                  </a:lnTo>
                  <a:lnTo>
                    <a:pt x="1869029" y="246418"/>
                  </a:lnTo>
                  <a:lnTo>
                    <a:pt x="1877765" y="277950"/>
                  </a:lnTo>
                  <a:lnTo>
                    <a:pt x="1889253" y="320813"/>
                  </a:lnTo>
                  <a:lnTo>
                    <a:pt x="1896492" y="344904"/>
                  </a:lnTo>
                  <a:lnTo>
                    <a:pt x="1900058" y="349225"/>
                  </a:lnTo>
                  <a:lnTo>
                    <a:pt x="1903604" y="348599"/>
                  </a:lnTo>
                  <a:lnTo>
                    <a:pt x="1907137" y="344676"/>
                  </a:lnTo>
                  <a:lnTo>
                    <a:pt x="1909492" y="335050"/>
                  </a:lnTo>
                  <a:lnTo>
                    <a:pt x="1911063" y="321620"/>
                  </a:lnTo>
                  <a:lnTo>
                    <a:pt x="1912109" y="305655"/>
                  </a:lnTo>
                  <a:lnTo>
                    <a:pt x="1913976" y="290337"/>
                  </a:lnTo>
                  <a:lnTo>
                    <a:pt x="1916389" y="275451"/>
                  </a:lnTo>
                  <a:lnTo>
                    <a:pt x="1919166" y="260852"/>
                  </a:lnTo>
                  <a:lnTo>
                    <a:pt x="1922186" y="247614"/>
                  </a:lnTo>
                  <a:lnTo>
                    <a:pt x="1925368" y="235283"/>
                  </a:lnTo>
                  <a:lnTo>
                    <a:pt x="1928658" y="223556"/>
                  </a:lnTo>
                  <a:lnTo>
                    <a:pt x="1934357" y="214569"/>
                  </a:lnTo>
                  <a:lnTo>
                    <a:pt x="1941662" y="207410"/>
                  </a:lnTo>
                  <a:lnTo>
                    <a:pt x="1950038" y="201468"/>
                  </a:lnTo>
                  <a:lnTo>
                    <a:pt x="1957960" y="201013"/>
                  </a:lnTo>
                  <a:lnTo>
                    <a:pt x="1965578" y="204215"/>
                  </a:lnTo>
                  <a:lnTo>
                    <a:pt x="1972994" y="209856"/>
                  </a:lnTo>
                  <a:lnTo>
                    <a:pt x="1980275" y="218291"/>
                  </a:lnTo>
                  <a:lnTo>
                    <a:pt x="1987467" y="228589"/>
                  </a:lnTo>
                  <a:lnTo>
                    <a:pt x="1994598" y="240128"/>
                  </a:lnTo>
                  <a:lnTo>
                    <a:pt x="2001690" y="252496"/>
                  </a:lnTo>
                  <a:lnTo>
                    <a:pt x="2015802" y="278703"/>
                  </a:lnTo>
                  <a:lnTo>
                    <a:pt x="2025175" y="289899"/>
                  </a:lnTo>
                  <a:lnTo>
                    <a:pt x="2036098" y="299700"/>
                  </a:lnTo>
                  <a:lnTo>
                    <a:pt x="2060699" y="315654"/>
                  </a:lnTo>
                  <a:lnTo>
                    <a:pt x="2087215" y="326640"/>
                  </a:lnTo>
                  <a:lnTo>
                    <a:pt x="2099661" y="326531"/>
                  </a:lnTo>
                  <a:lnTo>
                    <a:pt x="2111465" y="322953"/>
                  </a:lnTo>
                  <a:lnTo>
                    <a:pt x="2132761" y="310796"/>
                  </a:lnTo>
                  <a:lnTo>
                    <a:pt x="2150017" y="297603"/>
                  </a:lnTo>
                  <a:lnTo>
                    <a:pt x="2165476" y="280832"/>
                  </a:lnTo>
                  <a:lnTo>
                    <a:pt x="2172871" y="271451"/>
                  </a:lnTo>
                  <a:lnTo>
                    <a:pt x="2180138" y="261692"/>
                  </a:lnTo>
                  <a:lnTo>
                    <a:pt x="2194445" y="241499"/>
                  </a:lnTo>
                  <a:lnTo>
                    <a:pt x="2200364" y="231206"/>
                  </a:lnTo>
                  <a:lnTo>
                    <a:pt x="2205479" y="220838"/>
                  </a:lnTo>
                  <a:lnTo>
                    <a:pt x="2210057" y="210420"/>
                  </a:lnTo>
                  <a:lnTo>
                    <a:pt x="2214277" y="198801"/>
                  </a:lnTo>
                  <a:lnTo>
                    <a:pt x="2218260" y="186380"/>
                  </a:lnTo>
                  <a:lnTo>
                    <a:pt x="2225801" y="161282"/>
                  </a:lnTo>
                  <a:lnTo>
                    <a:pt x="2233048" y="138441"/>
                  </a:lnTo>
                  <a:lnTo>
                    <a:pt x="2235448" y="126273"/>
                  </a:lnTo>
                  <a:lnTo>
                    <a:pt x="2237048" y="113487"/>
                  </a:lnTo>
                  <a:lnTo>
                    <a:pt x="2238115" y="100288"/>
                  </a:lnTo>
                  <a:lnTo>
                    <a:pt x="2238826" y="84477"/>
                  </a:lnTo>
                  <a:lnTo>
                    <a:pt x="2239616" y="48212"/>
                  </a:lnTo>
                  <a:lnTo>
                    <a:pt x="2238658" y="32231"/>
                  </a:lnTo>
                  <a:lnTo>
                    <a:pt x="2236851" y="18070"/>
                  </a:lnTo>
                  <a:lnTo>
                    <a:pt x="2234477" y="5124"/>
                  </a:lnTo>
                  <a:lnTo>
                    <a:pt x="2230558" y="0"/>
                  </a:lnTo>
                  <a:lnTo>
                    <a:pt x="2225608" y="89"/>
                  </a:lnTo>
                  <a:lnTo>
                    <a:pt x="2219970" y="3655"/>
                  </a:lnTo>
                  <a:lnTo>
                    <a:pt x="2216212" y="13043"/>
                  </a:lnTo>
                  <a:lnTo>
                    <a:pt x="2213706" y="26314"/>
                  </a:lnTo>
                  <a:lnTo>
                    <a:pt x="2212036" y="42173"/>
                  </a:lnTo>
                  <a:lnTo>
                    <a:pt x="2212091" y="56252"/>
                  </a:lnTo>
                  <a:lnTo>
                    <a:pt x="2213296" y="69143"/>
                  </a:lnTo>
                  <a:lnTo>
                    <a:pt x="2215269" y="81243"/>
                  </a:lnTo>
                  <a:lnTo>
                    <a:pt x="2217752" y="93985"/>
                  </a:lnTo>
                  <a:lnTo>
                    <a:pt x="2223628" y="120607"/>
                  </a:lnTo>
                  <a:lnTo>
                    <a:pt x="2227999" y="134251"/>
                  </a:lnTo>
                  <a:lnTo>
                    <a:pt x="2233251" y="148021"/>
                  </a:lnTo>
                  <a:lnTo>
                    <a:pt x="2239089" y="161875"/>
                  </a:lnTo>
                  <a:lnTo>
                    <a:pt x="2244150" y="174618"/>
                  </a:lnTo>
                  <a:lnTo>
                    <a:pt x="2252889" y="198125"/>
                  </a:lnTo>
                  <a:lnTo>
                    <a:pt x="2258025" y="209301"/>
                  </a:lnTo>
                  <a:lnTo>
                    <a:pt x="2263785" y="220258"/>
                  </a:lnTo>
                  <a:lnTo>
                    <a:pt x="2269963" y="231069"/>
                  </a:lnTo>
                  <a:lnTo>
                    <a:pt x="2276419" y="240613"/>
                  </a:lnTo>
                  <a:lnTo>
                    <a:pt x="2289825" y="257451"/>
                  </a:lnTo>
                  <a:lnTo>
                    <a:pt x="2303574" y="272725"/>
                  </a:lnTo>
                  <a:lnTo>
                    <a:pt x="2310512" y="280070"/>
                  </a:lnTo>
                  <a:lnTo>
                    <a:pt x="2327570" y="291348"/>
                  </a:lnTo>
                  <a:lnTo>
                    <a:pt x="2366460" y="30527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342940" y="778302"/>
              <a:ext cx="252423" cy="21036"/>
            </a:xfrm>
            <a:custGeom>
              <a:avLst/>
              <a:gdLst/>
              <a:ahLst/>
              <a:cxnLst/>
              <a:rect l="0" t="0" r="0" b="0"/>
              <a:pathLst>
                <a:path w="252423" h="21036">
                  <a:moveTo>
                    <a:pt x="0" y="21035"/>
                  </a:moveTo>
                  <a:lnTo>
                    <a:pt x="22333" y="15452"/>
                  </a:lnTo>
                  <a:lnTo>
                    <a:pt x="37092" y="13807"/>
                  </a:lnTo>
                  <a:lnTo>
                    <a:pt x="55113" y="12710"/>
                  </a:lnTo>
                  <a:lnTo>
                    <a:pt x="75306" y="11979"/>
                  </a:lnTo>
                  <a:lnTo>
                    <a:pt x="93443" y="10323"/>
                  </a:lnTo>
                  <a:lnTo>
                    <a:pt x="110208" y="8051"/>
                  </a:lnTo>
                  <a:lnTo>
                    <a:pt x="126060" y="5367"/>
                  </a:lnTo>
                  <a:lnTo>
                    <a:pt x="141302" y="3578"/>
                  </a:lnTo>
                  <a:lnTo>
                    <a:pt x="156139" y="2385"/>
                  </a:lnTo>
                  <a:lnTo>
                    <a:pt x="170704" y="1590"/>
                  </a:lnTo>
                  <a:lnTo>
                    <a:pt x="202469" y="707"/>
                  </a:lnTo>
                  <a:lnTo>
                    <a:pt x="25242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029739" y="522719"/>
              <a:ext cx="1585003" cy="433864"/>
            </a:xfrm>
            <a:custGeom>
              <a:avLst/>
              <a:gdLst/>
              <a:ahLst/>
              <a:cxnLst/>
              <a:rect l="0" t="0" r="0" b="0"/>
              <a:pathLst>
                <a:path w="1585003" h="433864">
                  <a:moveTo>
                    <a:pt x="375478" y="87301"/>
                  </a:moveTo>
                  <a:lnTo>
                    <a:pt x="381061" y="70551"/>
                  </a:lnTo>
                  <a:lnTo>
                    <a:pt x="381537" y="62111"/>
                  </a:lnTo>
                  <a:lnTo>
                    <a:pt x="380686" y="52978"/>
                  </a:lnTo>
                  <a:lnTo>
                    <a:pt x="378950" y="43384"/>
                  </a:lnTo>
                  <a:lnTo>
                    <a:pt x="374287" y="34651"/>
                  </a:lnTo>
                  <a:lnTo>
                    <a:pt x="367672" y="26491"/>
                  </a:lnTo>
                  <a:lnTo>
                    <a:pt x="359757" y="18714"/>
                  </a:lnTo>
                  <a:lnTo>
                    <a:pt x="341613" y="6957"/>
                  </a:lnTo>
                  <a:lnTo>
                    <a:pt x="331866" y="2186"/>
                  </a:lnTo>
                  <a:lnTo>
                    <a:pt x="302338" y="0"/>
                  </a:lnTo>
                  <a:lnTo>
                    <a:pt x="269348" y="4093"/>
                  </a:lnTo>
                  <a:lnTo>
                    <a:pt x="242999" y="13703"/>
                  </a:lnTo>
                  <a:lnTo>
                    <a:pt x="216487" y="25765"/>
                  </a:lnTo>
                  <a:lnTo>
                    <a:pt x="202872" y="32254"/>
                  </a:lnTo>
                  <a:lnTo>
                    <a:pt x="190290" y="40085"/>
                  </a:lnTo>
                  <a:lnTo>
                    <a:pt x="178396" y="48812"/>
                  </a:lnTo>
                  <a:lnTo>
                    <a:pt x="166961" y="58136"/>
                  </a:lnTo>
                  <a:lnTo>
                    <a:pt x="141790" y="77845"/>
                  </a:lnTo>
                  <a:lnTo>
                    <a:pt x="128533" y="88009"/>
                  </a:lnTo>
                  <a:lnTo>
                    <a:pt x="117359" y="98290"/>
                  </a:lnTo>
                  <a:lnTo>
                    <a:pt x="107571" y="108651"/>
                  </a:lnTo>
                  <a:lnTo>
                    <a:pt x="98709" y="119064"/>
                  </a:lnTo>
                  <a:lnTo>
                    <a:pt x="90464" y="129511"/>
                  </a:lnTo>
                  <a:lnTo>
                    <a:pt x="82630" y="139982"/>
                  </a:lnTo>
                  <a:lnTo>
                    <a:pt x="75070" y="150469"/>
                  </a:lnTo>
                  <a:lnTo>
                    <a:pt x="68861" y="160966"/>
                  </a:lnTo>
                  <a:lnTo>
                    <a:pt x="63553" y="171470"/>
                  </a:lnTo>
                  <a:lnTo>
                    <a:pt x="58847" y="181978"/>
                  </a:lnTo>
                  <a:lnTo>
                    <a:pt x="55708" y="193658"/>
                  </a:lnTo>
                  <a:lnTo>
                    <a:pt x="53616" y="206119"/>
                  </a:lnTo>
                  <a:lnTo>
                    <a:pt x="52222" y="219101"/>
                  </a:lnTo>
                  <a:lnTo>
                    <a:pt x="52461" y="231262"/>
                  </a:lnTo>
                  <a:lnTo>
                    <a:pt x="53788" y="242875"/>
                  </a:lnTo>
                  <a:lnTo>
                    <a:pt x="55842" y="254122"/>
                  </a:lnTo>
                  <a:lnTo>
                    <a:pt x="61886" y="261621"/>
                  </a:lnTo>
                  <a:lnTo>
                    <a:pt x="70590" y="266620"/>
                  </a:lnTo>
                  <a:lnTo>
                    <a:pt x="81067" y="269953"/>
                  </a:lnTo>
                  <a:lnTo>
                    <a:pt x="90388" y="269837"/>
                  </a:lnTo>
                  <a:lnTo>
                    <a:pt x="98940" y="267423"/>
                  </a:lnTo>
                  <a:lnTo>
                    <a:pt x="106979" y="263476"/>
                  </a:lnTo>
                  <a:lnTo>
                    <a:pt x="108832" y="258508"/>
                  </a:lnTo>
                  <a:lnTo>
                    <a:pt x="106561" y="252858"/>
                  </a:lnTo>
                  <a:lnTo>
                    <a:pt x="101542" y="246755"/>
                  </a:lnTo>
                  <a:lnTo>
                    <a:pt x="94689" y="243854"/>
                  </a:lnTo>
                  <a:lnTo>
                    <a:pt x="86615" y="243089"/>
                  </a:lnTo>
                  <a:lnTo>
                    <a:pt x="77727" y="243748"/>
                  </a:lnTo>
                  <a:lnTo>
                    <a:pt x="69464" y="246524"/>
                  </a:lnTo>
                  <a:lnTo>
                    <a:pt x="54050" y="255842"/>
                  </a:lnTo>
                  <a:lnTo>
                    <a:pt x="45499" y="262767"/>
                  </a:lnTo>
                  <a:lnTo>
                    <a:pt x="36293" y="270890"/>
                  </a:lnTo>
                  <a:lnTo>
                    <a:pt x="26649" y="279811"/>
                  </a:lnTo>
                  <a:lnTo>
                    <a:pt x="19052" y="289264"/>
                  </a:lnTo>
                  <a:lnTo>
                    <a:pt x="12818" y="299072"/>
                  </a:lnTo>
                  <a:lnTo>
                    <a:pt x="7494" y="309117"/>
                  </a:lnTo>
                  <a:lnTo>
                    <a:pt x="3944" y="321656"/>
                  </a:lnTo>
                  <a:lnTo>
                    <a:pt x="1578" y="335859"/>
                  </a:lnTo>
                  <a:lnTo>
                    <a:pt x="0" y="351171"/>
                  </a:lnTo>
                  <a:lnTo>
                    <a:pt x="1285" y="366053"/>
                  </a:lnTo>
                  <a:lnTo>
                    <a:pt x="4480" y="380649"/>
                  </a:lnTo>
                  <a:lnTo>
                    <a:pt x="8946" y="395054"/>
                  </a:lnTo>
                  <a:lnTo>
                    <a:pt x="17767" y="406995"/>
                  </a:lnTo>
                  <a:lnTo>
                    <a:pt x="29491" y="417293"/>
                  </a:lnTo>
                  <a:lnTo>
                    <a:pt x="43150" y="426495"/>
                  </a:lnTo>
                  <a:lnTo>
                    <a:pt x="60436" y="431461"/>
                  </a:lnTo>
                  <a:lnTo>
                    <a:pt x="101458" y="433863"/>
                  </a:lnTo>
                  <a:lnTo>
                    <a:pt x="148209" y="428645"/>
                  </a:lnTo>
                  <a:lnTo>
                    <a:pt x="189848" y="419697"/>
                  </a:lnTo>
                  <a:lnTo>
                    <a:pt x="214678" y="409937"/>
                  </a:lnTo>
                  <a:lnTo>
                    <a:pt x="237400" y="396639"/>
                  </a:lnTo>
                  <a:lnTo>
                    <a:pt x="248368" y="388185"/>
                  </a:lnTo>
                  <a:lnTo>
                    <a:pt x="259185" y="379043"/>
                  </a:lnTo>
                  <a:lnTo>
                    <a:pt x="268734" y="370611"/>
                  </a:lnTo>
                  <a:lnTo>
                    <a:pt x="285576" y="355009"/>
                  </a:lnTo>
                  <a:lnTo>
                    <a:pt x="322661" y="318721"/>
                  </a:lnTo>
                  <a:lnTo>
                    <a:pt x="338759" y="302732"/>
                  </a:lnTo>
                  <a:lnTo>
                    <a:pt x="347493" y="292859"/>
                  </a:lnTo>
                  <a:lnTo>
                    <a:pt x="356821" y="281602"/>
                  </a:lnTo>
                  <a:lnTo>
                    <a:pt x="366546" y="269423"/>
                  </a:lnTo>
                  <a:lnTo>
                    <a:pt x="375366" y="257798"/>
                  </a:lnTo>
                  <a:lnTo>
                    <a:pt x="391400" y="235532"/>
                  </a:lnTo>
                  <a:lnTo>
                    <a:pt x="398947" y="230529"/>
                  </a:lnTo>
                  <a:lnTo>
                    <a:pt x="406316" y="229532"/>
                  </a:lnTo>
                  <a:lnTo>
                    <a:pt x="413566" y="231204"/>
                  </a:lnTo>
                  <a:lnTo>
                    <a:pt x="419568" y="235824"/>
                  </a:lnTo>
                  <a:lnTo>
                    <a:pt x="424738" y="242410"/>
                  </a:lnTo>
                  <a:lnTo>
                    <a:pt x="429353" y="250307"/>
                  </a:lnTo>
                  <a:lnTo>
                    <a:pt x="432430" y="261415"/>
                  </a:lnTo>
                  <a:lnTo>
                    <a:pt x="434481" y="274663"/>
                  </a:lnTo>
                  <a:lnTo>
                    <a:pt x="435849" y="289338"/>
                  </a:lnTo>
                  <a:lnTo>
                    <a:pt x="437929" y="304964"/>
                  </a:lnTo>
                  <a:lnTo>
                    <a:pt x="440485" y="321225"/>
                  </a:lnTo>
                  <a:lnTo>
                    <a:pt x="443357" y="337909"/>
                  </a:lnTo>
                  <a:lnTo>
                    <a:pt x="447609" y="353706"/>
                  </a:lnTo>
                  <a:lnTo>
                    <a:pt x="452780" y="368912"/>
                  </a:lnTo>
                  <a:lnTo>
                    <a:pt x="458566" y="383723"/>
                  </a:lnTo>
                  <a:lnTo>
                    <a:pt x="465928" y="394767"/>
                  </a:lnTo>
                  <a:lnTo>
                    <a:pt x="474343" y="403297"/>
                  </a:lnTo>
                  <a:lnTo>
                    <a:pt x="483458" y="410153"/>
                  </a:lnTo>
                  <a:lnTo>
                    <a:pt x="494210" y="413555"/>
                  </a:lnTo>
                  <a:lnTo>
                    <a:pt x="518620" y="414218"/>
                  </a:lnTo>
                  <a:lnTo>
                    <a:pt x="545052" y="404385"/>
                  </a:lnTo>
                  <a:lnTo>
                    <a:pt x="558645" y="396855"/>
                  </a:lnTo>
                  <a:lnTo>
                    <a:pt x="570044" y="385991"/>
                  </a:lnTo>
                  <a:lnTo>
                    <a:pt x="579981" y="372906"/>
                  </a:lnTo>
                  <a:lnTo>
                    <a:pt x="588943" y="358339"/>
                  </a:lnTo>
                  <a:lnTo>
                    <a:pt x="596086" y="343954"/>
                  </a:lnTo>
                  <a:lnTo>
                    <a:pt x="602015" y="329689"/>
                  </a:lnTo>
                  <a:lnTo>
                    <a:pt x="607138" y="315504"/>
                  </a:lnTo>
                  <a:lnTo>
                    <a:pt x="609384" y="302542"/>
                  </a:lnTo>
                  <a:lnTo>
                    <a:pt x="609713" y="290395"/>
                  </a:lnTo>
                  <a:lnTo>
                    <a:pt x="608764" y="278791"/>
                  </a:lnTo>
                  <a:lnTo>
                    <a:pt x="605794" y="268718"/>
                  </a:lnTo>
                  <a:lnTo>
                    <a:pt x="601477" y="259665"/>
                  </a:lnTo>
                  <a:lnTo>
                    <a:pt x="596261" y="251292"/>
                  </a:lnTo>
                  <a:lnTo>
                    <a:pt x="595121" y="250385"/>
                  </a:lnTo>
                  <a:lnTo>
                    <a:pt x="600088" y="261843"/>
                  </a:lnTo>
                  <a:lnTo>
                    <a:pt x="605853" y="269105"/>
                  </a:lnTo>
                  <a:lnTo>
                    <a:pt x="613202" y="276284"/>
                  </a:lnTo>
                  <a:lnTo>
                    <a:pt x="630717" y="289324"/>
                  </a:lnTo>
                  <a:lnTo>
                    <a:pt x="650187" y="299016"/>
                  </a:lnTo>
                  <a:lnTo>
                    <a:pt x="682993" y="304102"/>
                  </a:lnTo>
                  <a:lnTo>
                    <a:pt x="724840" y="305194"/>
                  </a:lnTo>
                  <a:lnTo>
                    <a:pt x="770707" y="301784"/>
                  </a:lnTo>
                  <a:lnTo>
                    <a:pt x="820187" y="293294"/>
                  </a:lnTo>
                  <a:lnTo>
                    <a:pt x="851648" y="283640"/>
                  </a:lnTo>
                  <a:lnTo>
                    <a:pt x="868218" y="277793"/>
                  </a:lnTo>
                  <a:lnTo>
                    <a:pt x="881601" y="269221"/>
                  </a:lnTo>
                  <a:lnTo>
                    <a:pt x="892861" y="258832"/>
                  </a:lnTo>
                  <a:lnTo>
                    <a:pt x="902706" y="247231"/>
                  </a:lnTo>
                  <a:lnTo>
                    <a:pt x="908099" y="235992"/>
                  </a:lnTo>
                  <a:lnTo>
                    <a:pt x="910527" y="224993"/>
                  </a:lnTo>
                  <a:lnTo>
                    <a:pt x="910976" y="214154"/>
                  </a:lnTo>
                  <a:lnTo>
                    <a:pt x="908939" y="204591"/>
                  </a:lnTo>
                  <a:lnTo>
                    <a:pt x="905243" y="195879"/>
                  </a:lnTo>
                  <a:lnTo>
                    <a:pt x="900442" y="187733"/>
                  </a:lnTo>
                  <a:lnTo>
                    <a:pt x="891399" y="183471"/>
                  </a:lnTo>
                  <a:lnTo>
                    <a:pt x="865768" y="181852"/>
                  </a:lnTo>
                  <a:lnTo>
                    <a:pt x="853090" y="186563"/>
                  </a:lnTo>
                  <a:lnTo>
                    <a:pt x="841133" y="194377"/>
                  </a:lnTo>
                  <a:lnTo>
                    <a:pt x="829655" y="204262"/>
                  </a:lnTo>
                  <a:lnTo>
                    <a:pt x="820835" y="214357"/>
                  </a:lnTo>
                  <a:lnTo>
                    <a:pt x="813785" y="224593"/>
                  </a:lnTo>
                  <a:lnTo>
                    <a:pt x="807918" y="234923"/>
                  </a:lnTo>
                  <a:lnTo>
                    <a:pt x="804005" y="248821"/>
                  </a:lnTo>
                  <a:lnTo>
                    <a:pt x="801398" y="265099"/>
                  </a:lnTo>
                  <a:lnTo>
                    <a:pt x="799659" y="282962"/>
                  </a:lnTo>
                  <a:lnTo>
                    <a:pt x="799668" y="300714"/>
                  </a:lnTo>
                  <a:lnTo>
                    <a:pt x="800844" y="318392"/>
                  </a:lnTo>
                  <a:lnTo>
                    <a:pt x="802795" y="336020"/>
                  </a:lnTo>
                  <a:lnTo>
                    <a:pt x="806434" y="350109"/>
                  </a:lnTo>
                  <a:lnTo>
                    <a:pt x="811197" y="361839"/>
                  </a:lnTo>
                  <a:lnTo>
                    <a:pt x="816709" y="371997"/>
                  </a:lnTo>
                  <a:lnTo>
                    <a:pt x="822722" y="381106"/>
                  </a:lnTo>
                  <a:lnTo>
                    <a:pt x="829067" y="389515"/>
                  </a:lnTo>
                  <a:lnTo>
                    <a:pt x="835634" y="397459"/>
                  </a:lnTo>
                  <a:lnTo>
                    <a:pt x="844687" y="403924"/>
                  </a:lnTo>
                  <a:lnTo>
                    <a:pt x="867212" y="414223"/>
                  </a:lnTo>
                  <a:lnTo>
                    <a:pt x="892805" y="416463"/>
                  </a:lnTo>
                  <a:lnTo>
                    <a:pt x="906173" y="415424"/>
                  </a:lnTo>
                  <a:lnTo>
                    <a:pt x="917423" y="412394"/>
                  </a:lnTo>
                  <a:lnTo>
                    <a:pt x="936155" y="402795"/>
                  </a:lnTo>
                  <a:lnTo>
                    <a:pt x="952272" y="390738"/>
                  </a:lnTo>
                  <a:lnTo>
                    <a:pt x="967225" y="377589"/>
                  </a:lnTo>
                  <a:lnTo>
                    <a:pt x="981662" y="363954"/>
                  </a:lnTo>
                  <a:lnTo>
                    <a:pt x="988784" y="355877"/>
                  </a:lnTo>
                  <a:lnTo>
                    <a:pt x="995869" y="346987"/>
                  </a:lnTo>
                  <a:lnTo>
                    <a:pt x="1002930" y="337554"/>
                  </a:lnTo>
                  <a:lnTo>
                    <a:pt x="1008805" y="327759"/>
                  </a:lnTo>
                  <a:lnTo>
                    <a:pt x="1013891" y="317724"/>
                  </a:lnTo>
                  <a:lnTo>
                    <a:pt x="1018450" y="307528"/>
                  </a:lnTo>
                  <a:lnTo>
                    <a:pt x="1022659" y="296056"/>
                  </a:lnTo>
                  <a:lnTo>
                    <a:pt x="1026633" y="283734"/>
                  </a:lnTo>
                  <a:lnTo>
                    <a:pt x="1034164" y="258745"/>
                  </a:lnTo>
                  <a:lnTo>
                    <a:pt x="1041408" y="235953"/>
                  </a:lnTo>
                  <a:lnTo>
                    <a:pt x="1046144" y="230810"/>
                  </a:lnTo>
                  <a:lnTo>
                    <a:pt x="1051638" y="229719"/>
                  </a:lnTo>
                  <a:lnTo>
                    <a:pt x="1057639" y="231328"/>
                  </a:lnTo>
                  <a:lnTo>
                    <a:pt x="1062807" y="237076"/>
                  </a:lnTo>
                  <a:lnTo>
                    <a:pt x="1067423" y="245582"/>
                  </a:lnTo>
                  <a:lnTo>
                    <a:pt x="1071667" y="255927"/>
                  </a:lnTo>
                  <a:lnTo>
                    <a:pt x="1075666" y="266330"/>
                  </a:lnTo>
                  <a:lnTo>
                    <a:pt x="1083225" y="287238"/>
                  </a:lnTo>
                  <a:lnTo>
                    <a:pt x="1086877" y="300058"/>
                  </a:lnTo>
                  <a:lnTo>
                    <a:pt x="1090480" y="314449"/>
                  </a:lnTo>
                  <a:lnTo>
                    <a:pt x="1094050" y="329885"/>
                  </a:lnTo>
                  <a:lnTo>
                    <a:pt x="1097600" y="343682"/>
                  </a:lnTo>
                  <a:lnTo>
                    <a:pt x="1101134" y="356386"/>
                  </a:lnTo>
                  <a:lnTo>
                    <a:pt x="1108178" y="379851"/>
                  </a:lnTo>
                  <a:lnTo>
                    <a:pt x="1115204" y="401966"/>
                  </a:lnTo>
                  <a:lnTo>
                    <a:pt x="1121051" y="406928"/>
                  </a:lnTo>
                  <a:lnTo>
                    <a:pt x="1128455" y="407899"/>
                  </a:lnTo>
                  <a:lnTo>
                    <a:pt x="1136897" y="406209"/>
                  </a:lnTo>
                  <a:lnTo>
                    <a:pt x="1143693" y="400408"/>
                  </a:lnTo>
                  <a:lnTo>
                    <a:pt x="1149393" y="391866"/>
                  </a:lnTo>
                  <a:lnTo>
                    <a:pt x="1154362" y="381497"/>
                  </a:lnTo>
                  <a:lnTo>
                    <a:pt x="1158842" y="371078"/>
                  </a:lnTo>
                  <a:lnTo>
                    <a:pt x="1162997" y="360627"/>
                  </a:lnTo>
                  <a:lnTo>
                    <a:pt x="1170732" y="339665"/>
                  </a:lnTo>
                  <a:lnTo>
                    <a:pt x="1178065" y="318662"/>
                  </a:lnTo>
                  <a:lnTo>
                    <a:pt x="1181656" y="306985"/>
                  </a:lnTo>
                  <a:lnTo>
                    <a:pt x="1188763" y="281544"/>
                  </a:lnTo>
                  <a:lnTo>
                    <a:pt x="1193463" y="270553"/>
                  </a:lnTo>
                  <a:lnTo>
                    <a:pt x="1198933" y="260889"/>
                  </a:lnTo>
                  <a:lnTo>
                    <a:pt x="1204917" y="252108"/>
                  </a:lnTo>
                  <a:lnTo>
                    <a:pt x="1211244" y="249761"/>
                  </a:lnTo>
                  <a:lnTo>
                    <a:pt x="1217800" y="251701"/>
                  </a:lnTo>
                  <a:lnTo>
                    <a:pt x="1224507" y="256501"/>
                  </a:lnTo>
                  <a:lnTo>
                    <a:pt x="1230147" y="265544"/>
                  </a:lnTo>
                  <a:lnTo>
                    <a:pt x="1235075" y="277416"/>
                  </a:lnTo>
                  <a:lnTo>
                    <a:pt x="1251382" y="327286"/>
                  </a:lnTo>
                  <a:lnTo>
                    <a:pt x="1256244" y="339612"/>
                  </a:lnTo>
                  <a:lnTo>
                    <a:pt x="1261823" y="352504"/>
                  </a:lnTo>
                  <a:lnTo>
                    <a:pt x="1267879" y="365773"/>
                  </a:lnTo>
                  <a:lnTo>
                    <a:pt x="1276591" y="375788"/>
                  </a:lnTo>
                  <a:lnTo>
                    <a:pt x="1287074" y="383633"/>
                  </a:lnTo>
                  <a:lnTo>
                    <a:pt x="1298736" y="390032"/>
                  </a:lnTo>
                  <a:lnTo>
                    <a:pt x="1327277" y="397141"/>
                  </a:lnTo>
                  <a:lnTo>
                    <a:pt x="1343068" y="399037"/>
                  </a:lnTo>
                  <a:lnTo>
                    <a:pt x="1355932" y="397964"/>
                  </a:lnTo>
                  <a:lnTo>
                    <a:pt x="1366846" y="394911"/>
                  </a:lnTo>
                  <a:lnTo>
                    <a:pt x="1385205" y="385287"/>
                  </a:lnTo>
                  <a:lnTo>
                    <a:pt x="1401155" y="373218"/>
                  </a:lnTo>
                  <a:lnTo>
                    <a:pt x="1409849" y="363222"/>
                  </a:lnTo>
                  <a:lnTo>
                    <a:pt x="1419152" y="350715"/>
                  </a:lnTo>
                  <a:lnTo>
                    <a:pt x="1428859" y="336533"/>
                  </a:lnTo>
                  <a:lnTo>
                    <a:pt x="1436499" y="322405"/>
                  </a:lnTo>
                  <a:lnTo>
                    <a:pt x="1442761" y="308311"/>
                  </a:lnTo>
                  <a:lnTo>
                    <a:pt x="1452835" y="281355"/>
                  </a:lnTo>
                  <a:lnTo>
                    <a:pt x="1461207" y="257688"/>
                  </a:lnTo>
                  <a:lnTo>
                    <a:pt x="1465077" y="245300"/>
                  </a:lnTo>
                  <a:lnTo>
                    <a:pt x="1479683" y="194947"/>
                  </a:lnTo>
                  <a:lnTo>
                    <a:pt x="1493821" y="150895"/>
                  </a:lnTo>
                  <a:lnTo>
                    <a:pt x="1496168" y="137877"/>
                  </a:lnTo>
                  <a:lnTo>
                    <a:pt x="1497733" y="123356"/>
                  </a:lnTo>
                  <a:lnTo>
                    <a:pt x="1498775" y="107832"/>
                  </a:lnTo>
                  <a:lnTo>
                    <a:pt x="1498303" y="93977"/>
                  </a:lnTo>
                  <a:lnTo>
                    <a:pt x="1496818" y="81234"/>
                  </a:lnTo>
                  <a:lnTo>
                    <a:pt x="1494659" y="69233"/>
                  </a:lnTo>
                  <a:lnTo>
                    <a:pt x="1490884" y="64738"/>
                  </a:lnTo>
                  <a:lnTo>
                    <a:pt x="1486029" y="65247"/>
                  </a:lnTo>
                  <a:lnTo>
                    <a:pt x="1480456" y="69093"/>
                  </a:lnTo>
                  <a:lnTo>
                    <a:pt x="1476740" y="77499"/>
                  </a:lnTo>
                  <a:lnTo>
                    <a:pt x="1474263" y="88947"/>
                  </a:lnTo>
                  <a:lnTo>
                    <a:pt x="1472611" y="102422"/>
                  </a:lnTo>
                  <a:lnTo>
                    <a:pt x="1471510" y="116080"/>
                  </a:lnTo>
                  <a:lnTo>
                    <a:pt x="1470776" y="129859"/>
                  </a:lnTo>
                  <a:lnTo>
                    <a:pt x="1470287" y="143720"/>
                  </a:lnTo>
                  <a:lnTo>
                    <a:pt x="1471129" y="159973"/>
                  </a:lnTo>
                  <a:lnTo>
                    <a:pt x="1472859" y="177819"/>
                  </a:lnTo>
                  <a:lnTo>
                    <a:pt x="1475181" y="196729"/>
                  </a:lnTo>
                  <a:lnTo>
                    <a:pt x="1477898" y="214009"/>
                  </a:lnTo>
                  <a:lnTo>
                    <a:pt x="1480878" y="230205"/>
                  </a:lnTo>
                  <a:lnTo>
                    <a:pt x="1484033" y="245676"/>
                  </a:lnTo>
                  <a:lnTo>
                    <a:pt x="1489643" y="261833"/>
                  </a:lnTo>
                  <a:lnTo>
                    <a:pt x="1496888" y="278447"/>
                  </a:lnTo>
                  <a:lnTo>
                    <a:pt x="1505225" y="295367"/>
                  </a:lnTo>
                  <a:lnTo>
                    <a:pt x="1513119" y="310153"/>
                  </a:lnTo>
                  <a:lnTo>
                    <a:pt x="1520719" y="323515"/>
                  </a:lnTo>
                  <a:lnTo>
                    <a:pt x="1528123" y="335930"/>
                  </a:lnTo>
                  <a:lnTo>
                    <a:pt x="1536565" y="345375"/>
                  </a:lnTo>
                  <a:lnTo>
                    <a:pt x="1545699" y="352840"/>
                  </a:lnTo>
                  <a:lnTo>
                    <a:pt x="1585002" y="3502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362318" y="694161"/>
              <a:ext cx="368118" cy="42071"/>
            </a:xfrm>
            <a:custGeom>
              <a:avLst/>
              <a:gdLst/>
              <a:ahLst/>
              <a:cxnLst/>
              <a:rect l="0" t="0" r="0" b="0"/>
              <a:pathLst>
                <a:path w="368118" h="42071">
                  <a:moveTo>
                    <a:pt x="0" y="42070"/>
                  </a:moveTo>
                  <a:lnTo>
                    <a:pt x="43918" y="27431"/>
                  </a:lnTo>
                  <a:lnTo>
                    <a:pt x="58494" y="25299"/>
                  </a:lnTo>
                  <a:lnTo>
                    <a:pt x="76393" y="23878"/>
                  </a:lnTo>
                  <a:lnTo>
                    <a:pt x="96505" y="22930"/>
                  </a:lnTo>
                  <a:lnTo>
                    <a:pt x="114587" y="21130"/>
                  </a:lnTo>
                  <a:lnTo>
                    <a:pt x="131317" y="18761"/>
                  </a:lnTo>
                  <a:lnTo>
                    <a:pt x="147145" y="16013"/>
                  </a:lnTo>
                  <a:lnTo>
                    <a:pt x="162371" y="14181"/>
                  </a:lnTo>
                  <a:lnTo>
                    <a:pt x="177196" y="12960"/>
                  </a:lnTo>
                  <a:lnTo>
                    <a:pt x="191754" y="12146"/>
                  </a:lnTo>
                  <a:lnTo>
                    <a:pt x="206133" y="10435"/>
                  </a:lnTo>
                  <a:lnTo>
                    <a:pt x="220395" y="8125"/>
                  </a:lnTo>
                  <a:lnTo>
                    <a:pt x="234577" y="5417"/>
                  </a:lnTo>
                  <a:lnTo>
                    <a:pt x="248705" y="3611"/>
                  </a:lnTo>
                  <a:lnTo>
                    <a:pt x="262800" y="2407"/>
                  </a:lnTo>
                  <a:lnTo>
                    <a:pt x="276870" y="1605"/>
                  </a:lnTo>
                  <a:lnTo>
                    <a:pt x="308085" y="713"/>
                  </a:lnTo>
                  <a:lnTo>
                    <a:pt x="36811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Freeform 8"/>
          <p:cNvSpPr/>
          <p:nvPr/>
        </p:nvSpPr>
        <p:spPr>
          <a:xfrm>
            <a:off x="7057308" y="2387534"/>
            <a:ext cx="2730491" cy="115654"/>
          </a:xfrm>
          <a:custGeom>
            <a:avLst/>
            <a:gdLst/>
            <a:ahLst/>
            <a:cxnLst/>
            <a:rect l="0" t="0" r="0" b="0"/>
            <a:pathLst>
              <a:path w="2730491" h="115654">
                <a:moveTo>
                  <a:pt x="0" y="63066"/>
                </a:moveTo>
                <a:lnTo>
                  <a:pt x="16750" y="68649"/>
                </a:lnTo>
                <a:lnTo>
                  <a:pt x="27528" y="71463"/>
                </a:lnTo>
                <a:lnTo>
                  <a:pt x="55084" y="77705"/>
                </a:lnTo>
                <a:lnTo>
                  <a:pt x="93041" y="81258"/>
                </a:lnTo>
                <a:lnTo>
                  <a:pt x="137179" y="84006"/>
                </a:lnTo>
                <a:lnTo>
                  <a:pt x="204513" y="90955"/>
                </a:lnTo>
                <a:lnTo>
                  <a:pt x="239699" y="92990"/>
                </a:lnTo>
                <a:lnTo>
                  <a:pt x="256795" y="94702"/>
                </a:lnTo>
                <a:lnTo>
                  <a:pt x="274035" y="97012"/>
                </a:lnTo>
                <a:lnTo>
                  <a:pt x="291372" y="99720"/>
                </a:lnTo>
                <a:lnTo>
                  <a:pt x="326217" y="102729"/>
                </a:lnTo>
                <a:lnTo>
                  <a:pt x="401780" y="104661"/>
                </a:lnTo>
                <a:lnTo>
                  <a:pt x="439561" y="108041"/>
                </a:lnTo>
                <a:lnTo>
                  <a:pt x="457817" y="110579"/>
                </a:lnTo>
                <a:lnTo>
                  <a:pt x="517010" y="114150"/>
                </a:lnTo>
                <a:lnTo>
                  <a:pt x="600997" y="115357"/>
                </a:lnTo>
                <a:lnTo>
                  <a:pt x="910060" y="115653"/>
                </a:lnTo>
                <a:lnTo>
                  <a:pt x="954892" y="112537"/>
                </a:lnTo>
                <a:lnTo>
                  <a:pt x="976664" y="110070"/>
                </a:lnTo>
                <a:lnTo>
                  <a:pt x="1040806" y="106598"/>
                </a:lnTo>
                <a:lnTo>
                  <a:pt x="1109802" y="105570"/>
                </a:lnTo>
                <a:lnTo>
                  <a:pt x="1449826" y="105137"/>
                </a:lnTo>
                <a:lnTo>
                  <a:pt x="1495903" y="102021"/>
                </a:lnTo>
                <a:lnTo>
                  <a:pt x="1519643" y="99553"/>
                </a:lnTo>
                <a:lnTo>
                  <a:pt x="1586555" y="96081"/>
                </a:lnTo>
                <a:lnTo>
                  <a:pt x="1650788" y="95052"/>
                </a:lnTo>
                <a:lnTo>
                  <a:pt x="1849623" y="94630"/>
                </a:lnTo>
                <a:lnTo>
                  <a:pt x="1889397" y="91507"/>
                </a:lnTo>
                <a:lnTo>
                  <a:pt x="1908183" y="89039"/>
                </a:lnTo>
                <a:lnTo>
                  <a:pt x="1968124" y="85564"/>
                </a:lnTo>
                <a:lnTo>
                  <a:pt x="2051195" y="83221"/>
                </a:lnTo>
                <a:lnTo>
                  <a:pt x="2072143" y="81177"/>
                </a:lnTo>
                <a:lnTo>
                  <a:pt x="2093119" y="78646"/>
                </a:lnTo>
                <a:lnTo>
                  <a:pt x="2150559" y="75083"/>
                </a:lnTo>
                <a:lnTo>
                  <a:pt x="2222316" y="73880"/>
                </a:lnTo>
                <a:lnTo>
                  <a:pt x="2353882" y="73595"/>
                </a:lnTo>
                <a:lnTo>
                  <a:pt x="2385021" y="70472"/>
                </a:lnTo>
                <a:lnTo>
                  <a:pt x="2399869" y="68004"/>
                </a:lnTo>
                <a:lnTo>
                  <a:pt x="2448683" y="64529"/>
                </a:lnTo>
                <a:lnTo>
                  <a:pt x="2523510" y="63259"/>
                </a:lnTo>
                <a:lnTo>
                  <a:pt x="2596584" y="64260"/>
                </a:lnTo>
                <a:lnTo>
                  <a:pt x="2614534" y="66199"/>
                </a:lnTo>
                <a:lnTo>
                  <a:pt x="2633513" y="68661"/>
                </a:lnTo>
                <a:lnTo>
                  <a:pt x="2682557" y="72125"/>
                </a:lnTo>
                <a:lnTo>
                  <a:pt x="2726694" y="73151"/>
                </a:lnTo>
                <a:lnTo>
                  <a:pt x="2730490" y="72127"/>
                </a:lnTo>
                <a:lnTo>
                  <a:pt x="2727177" y="70275"/>
                </a:lnTo>
                <a:lnTo>
                  <a:pt x="2719126" y="67872"/>
                </a:lnTo>
                <a:lnTo>
                  <a:pt x="2668710" y="64490"/>
                </a:lnTo>
                <a:lnTo>
                  <a:pt x="2650932" y="62847"/>
                </a:lnTo>
                <a:lnTo>
                  <a:pt x="2634406" y="60583"/>
                </a:lnTo>
                <a:lnTo>
                  <a:pt x="2618714" y="57905"/>
                </a:lnTo>
                <a:lnTo>
                  <a:pt x="2585697" y="54929"/>
                </a:lnTo>
                <a:lnTo>
                  <a:pt x="2550376" y="52438"/>
                </a:lnTo>
                <a:lnTo>
                  <a:pt x="2531141" y="50137"/>
                </a:lnTo>
                <a:lnTo>
                  <a:pt x="2294021" y="17448"/>
                </a:lnTo>
                <a:lnTo>
                  <a:pt x="2265579" y="15125"/>
                </a:lnTo>
                <a:lnTo>
                  <a:pt x="2205931" y="12543"/>
                </a:lnTo>
                <a:lnTo>
                  <a:pt x="2118802" y="11090"/>
                </a:lnTo>
                <a:lnTo>
                  <a:pt x="2058892" y="7633"/>
                </a:lnTo>
                <a:lnTo>
                  <a:pt x="2028192" y="5076"/>
                </a:lnTo>
                <a:lnTo>
                  <a:pt x="1966033" y="2234"/>
                </a:lnTo>
                <a:lnTo>
                  <a:pt x="1871908" y="634"/>
                </a:lnTo>
                <a:lnTo>
                  <a:pt x="1642194" y="0"/>
                </a:lnTo>
                <a:lnTo>
                  <a:pt x="1575167" y="3094"/>
                </a:lnTo>
                <a:lnTo>
                  <a:pt x="1540933" y="5555"/>
                </a:lnTo>
                <a:lnTo>
                  <a:pt x="1474847" y="8290"/>
                </a:lnTo>
                <a:lnTo>
                  <a:pt x="1375395" y="9830"/>
                </a:lnTo>
                <a:lnTo>
                  <a:pt x="1306617" y="11358"/>
                </a:lnTo>
                <a:lnTo>
                  <a:pt x="1237095" y="15934"/>
                </a:lnTo>
                <a:lnTo>
                  <a:pt x="1137837" y="25079"/>
                </a:lnTo>
                <a:lnTo>
                  <a:pt x="867644" y="56069"/>
                </a:lnTo>
                <a:lnTo>
                  <a:pt x="842538" y="59570"/>
                </a:lnTo>
                <a:lnTo>
                  <a:pt x="799061" y="66576"/>
                </a:lnTo>
                <a:lnTo>
                  <a:pt x="780455" y="68912"/>
                </a:lnTo>
                <a:lnTo>
                  <a:pt x="763377" y="70469"/>
                </a:lnTo>
                <a:lnTo>
                  <a:pt x="715197" y="73583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302525" y="3544430"/>
            <a:ext cx="3245062" cy="925550"/>
            <a:chOff x="3302525" y="3544430"/>
            <a:chExt cx="3245062" cy="925550"/>
          </a:xfrm>
        </p:grpSpPr>
        <p:sp>
          <p:nvSpPr>
            <p:cNvPr id="10" name="Freeform 9"/>
            <p:cNvSpPr/>
            <p:nvPr/>
          </p:nvSpPr>
          <p:spPr>
            <a:xfrm>
              <a:off x="3376148" y="3902028"/>
              <a:ext cx="63107" cy="567952"/>
            </a:xfrm>
            <a:custGeom>
              <a:avLst/>
              <a:gdLst/>
              <a:ahLst/>
              <a:cxnLst/>
              <a:rect l="0" t="0" r="0" b="0"/>
              <a:pathLst>
                <a:path w="63107" h="567952">
                  <a:moveTo>
                    <a:pt x="0" y="0"/>
                  </a:moveTo>
                  <a:lnTo>
                    <a:pt x="0" y="22334"/>
                  </a:lnTo>
                  <a:lnTo>
                    <a:pt x="1169" y="32419"/>
                  </a:lnTo>
                  <a:lnTo>
                    <a:pt x="3117" y="42648"/>
                  </a:lnTo>
                  <a:lnTo>
                    <a:pt x="5584" y="52974"/>
                  </a:lnTo>
                  <a:lnTo>
                    <a:pt x="7229" y="64531"/>
                  </a:lnTo>
                  <a:lnTo>
                    <a:pt x="8325" y="76911"/>
                  </a:lnTo>
                  <a:lnTo>
                    <a:pt x="9056" y="89839"/>
                  </a:lnTo>
                  <a:lnTo>
                    <a:pt x="10712" y="104300"/>
                  </a:lnTo>
                  <a:lnTo>
                    <a:pt x="12985" y="119785"/>
                  </a:lnTo>
                  <a:lnTo>
                    <a:pt x="15668" y="135950"/>
                  </a:lnTo>
                  <a:lnTo>
                    <a:pt x="17458" y="151402"/>
                  </a:lnTo>
                  <a:lnTo>
                    <a:pt x="18650" y="166378"/>
                  </a:lnTo>
                  <a:lnTo>
                    <a:pt x="19446" y="181036"/>
                  </a:lnTo>
                  <a:lnTo>
                    <a:pt x="21145" y="195483"/>
                  </a:lnTo>
                  <a:lnTo>
                    <a:pt x="23446" y="209788"/>
                  </a:lnTo>
                  <a:lnTo>
                    <a:pt x="35535" y="271918"/>
                  </a:lnTo>
                  <a:lnTo>
                    <a:pt x="42283" y="302768"/>
                  </a:lnTo>
                  <a:lnTo>
                    <a:pt x="45718" y="317540"/>
                  </a:lnTo>
                  <a:lnTo>
                    <a:pt x="48008" y="332061"/>
                  </a:lnTo>
                  <a:lnTo>
                    <a:pt x="49535" y="346417"/>
                  </a:lnTo>
                  <a:lnTo>
                    <a:pt x="50553" y="360662"/>
                  </a:lnTo>
                  <a:lnTo>
                    <a:pt x="52400" y="374833"/>
                  </a:lnTo>
                  <a:lnTo>
                    <a:pt x="54800" y="388955"/>
                  </a:lnTo>
                  <a:lnTo>
                    <a:pt x="57569" y="403044"/>
                  </a:lnTo>
                  <a:lnTo>
                    <a:pt x="59415" y="417111"/>
                  </a:lnTo>
                  <a:lnTo>
                    <a:pt x="60645" y="431164"/>
                  </a:lnTo>
                  <a:lnTo>
                    <a:pt x="61465" y="445207"/>
                  </a:lnTo>
                  <a:lnTo>
                    <a:pt x="62377" y="479508"/>
                  </a:lnTo>
                  <a:lnTo>
                    <a:pt x="63106" y="5679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02525" y="3862882"/>
              <a:ext cx="216321" cy="260017"/>
            </a:xfrm>
            <a:custGeom>
              <a:avLst/>
              <a:gdLst/>
              <a:ahLst/>
              <a:cxnLst/>
              <a:rect l="0" t="0" r="0" b="0"/>
              <a:pathLst>
                <a:path w="216321" h="260017">
                  <a:moveTo>
                    <a:pt x="0" y="18111"/>
                  </a:moveTo>
                  <a:lnTo>
                    <a:pt x="16751" y="6944"/>
                  </a:lnTo>
                  <a:lnTo>
                    <a:pt x="26359" y="3655"/>
                  </a:lnTo>
                  <a:lnTo>
                    <a:pt x="37440" y="1462"/>
                  </a:lnTo>
                  <a:lnTo>
                    <a:pt x="49501" y="0"/>
                  </a:lnTo>
                  <a:lnTo>
                    <a:pt x="62216" y="194"/>
                  </a:lnTo>
                  <a:lnTo>
                    <a:pt x="75368" y="1492"/>
                  </a:lnTo>
                  <a:lnTo>
                    <a:pt x="88810" y="3526"/>
                  </a:lnTo>
                  <a:lnTo>
                    <a:pt x="119327" y="8902"/>
                  </a:lnTo>
                  <a:lnTo>
                    <a:pt x="135645" y="11972"/>
                  </a:lnTo>
                  <a:lnTo>
                    <a:pt x="150030" y="16356"/>
                  </a:lnTo>
                  <a:lnTo>
                    <a:pt x="163126" y="21615"/>
                  </a:lnTo>
                  <a:lnTo>
                    <a:pt x="175362" y="27459"/>
                  </a:lnTo>
                  <a:lnTo>
                    <a:pt x="185857" y="36029"/>
                  </a:lnTo>
                  <a:lnTo>
                    <a:pt x="195191" y="46417"/>
                  </a:lnTo>
                  <a:lnTo>
                    <a:pt x="203750" y="58017"/>
                  </a:lnTo>
                  <a:lnTo>
                    <a:pt x="209457" y="70425"/>
                  </a:lnTo>
                  <a:lnTo>
                    <a:pt x="213261" y="83371"/>
                  </a:lnTo>
                  <a:lnTo>
                    <a:pt x="215797" y="96677"/>
                  </a:lnTo>
                  <a:lnTo>
                    <a:pt x="216320" y="111390"/>
                  </a:lnTo>
                  <a:lnTo>
                    <a:pt x="215499" y="127042"/>
                  </a:lnTo>
                  <a:lnTo>
                    <a:pt x="213784" y="143320"/>
                  </a:lnTo>
                  <a:lnTo>
                    <a:pt x="210303" y="157678"/>
                  </a:lnTo>
                  <a:lnTo>
                    <a:pt x="205644" y="170755"/>
                  </a:lnTo>
                  <a:lnTo>
                    <a:pt x="200202" y="182979"/>
                  </a:lnTo>
                  <a:lnTo>
                    <a:pt x="193068" y="194635"/>
                  </a:lnTo>
                  <a:lnTo>
                    <a:pt x="184806" y="205911"/>
                  </a:lnTo>
                  <a:lnTo>
                    <a:pt x="175792" y="216934"/>
                  </a:lnTo>
                  <a:lnTo>
                    <a:pt x="166277" y="226621"/>
                  </a:lnTo>
                  <a:lnTo>
                    <a:pt x="156428" y="235415"/>
                  </a:lnTo>
                  <a:lnTo>
                    <a:pt x="146356" y="243616"/>
                  </a:lnTo>
                  <a:lnTo>
                    <a:pt x="136135" y="250251"/>
                  </a:lnTo>
                  <a:lnTo>
                    <a:pt x="125816" y="255843"/>
                  </a:lnTo>
                  <a:lnTo>
                    <a:pt x="84141" y="2600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702810" y="3628571"/>
              <a:ext cx="115079" cy="536399"/>
            </a:xfrm>
            <a:custGeom>
              <a:avLst/>
              <a:gdLst/>
              <a:ahLst/>
              <a:cxnLst/>
              <a:rect l="0" t="0" r="0" b="0"/>
              <a:pathLst>
                <a:path w="115079" h="536399">
                  <a:moveTo>
                    <a:pt x="115078" y="0"/>
                  </a:moveTo>
                  <a:lnTo>
                    <a:pt x="103911" y="16750"/>
                  </a:lnTo>
                  <a:lnTo>
                    <a:pt x="99453" y="25190"/>
                  </a:lnTo>
                  <a:lnTo>
                    <a:pt x="95312" y="34323"/>
                  </a:lnTo>
                  <a:lnTo>
                    <a:pt x="91383" y="43917"/>
                  </a:lnTo>
                  <a:lnTo>
                    <a:pt x="86426" y="53819"/>
                  </a:lnTo>
                  <a:lnTo>
                    <a:pt x="80785" y="63926"/>
                  </a:lnTo>
                  <a:lnTo>
                    <a:pt x="74686" y="74170"/>
                  </a:lnTo>
                  <a:lnTo>
                    <a:pt x="69452" y="84505"/>
                  </a:lnTo>
                  <a:lnTo>
                    <a:pt x="64794" y="94902"/>
                  </a:lnTo>
                  <a:lnTo>
                    <a:pt x="60520" y="105338"/>
                  </a:lnTo>
                  <a:lnTo>
                    <a:pt x="56502" y="116970"/>
                  </a:lnTo>
                  <a:lnTo>
                    <a:pt x="52655" y="129400"/>
                  </a:lnTo>
                  <a:lnTo>
                    <a:pt x="45264" y="155675"/>
                  </a:lnTo>
                  <a:lnTo>
                    <a:pt x="27471" y="224562"/>
                  </a:lnTo>
                  <a:lnTo>
                    <a:pt x="20437" y="255622"/>
                  </a:lnTo>
                  <a:lnTo>
                    <a:pt x="13415" y="287734"/>
                  </a:lnTo>
                  <a:lnTo>
                    <a:pt x="6399" y="317588"/>
                  </a:lnTo>
                  <a:lnTo>
                    <a:pt x="4061" y="335599"/>
                  </a:lnTo>
                  <a:lnTo>
                    <a:pt x="2502" y="355787"/>
                  </a:lnTo>
                  <a:lnTo>
                    <a:pt x="770" y="397695"/>
                  </a:lnTo>
                  <a:lnTo>
                    <a:pt x="0" y="435798"/>
                  </a:lnTo>
                  <a:lnTo>
                    <a:pt x="963" y="452970"/>
                  </a:lnTo>
                  <a:lnTo>
                    <a:pt x="2774" y="469093"/>
                  </a:lnTo>
                  <a:lnTo>
                    <a:pt x="5150" y="484516"/>
                  </a:lnTo>
                  <a:lnTo>
                    <a:pt x="9071" y="497136"/>
                  </a:lnTo>
                  <a:lnTo>
                    <a:pt x="14022" y="507885"/>
                  </a:lnTo>
                  <a:lnTo>
                    <a:pt x="51972" y="5363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902028" y="3712712"/>
              <a:ext cx="144405" cy="348629"/>
            </a:xfrm>
            <a:custGeom>
              <a:avLst/>
              <a:gdLst/>
              <a:ahLst/>
              <a:cxnLst/>
              <a:rect l="0" t="0" r="0" b="0"/>
              <a:pathLst>
                <a:path w="144405" h="348629">
                  <a:moveTo>
                    <a:pt x="10518" y="0"/>
                  </a:moveTo>
                  <a:lnTo>
                    <a:pt x="16102" y="27917"/>
                  </a:lnTo>
                  <a:lnTo>
                    <a:pt x="17747" y="43152"/>
                  </a:lnTo>
                  <a:lnTo>
                    <a:pt x="18843" y="60321"/>
                  </a:lnTo>
                  <a:lnTo>
                    <a:pt x="20061" y="95758"/>
                  </a:lnTo>
                  <a:lnTo>
                    <a:pt x="20747" y="145495"/>
                  </a:lnTo>
                  <a:lnTo>
                    <a:pt x="20908" y="187759"/>
                  </a:lnTo>
                  <a:lnTo>
                    <a:pt x="22119" y="205808"/>
                  </a:lnTo>
                  <a:lnTo>
                    <a:pt x="24095" y="221346"/>
                  </a:lnTo>
                  <a:lnTo>
                    <a:pt x="26581" y="235210"/>
                  </a:lnTo>
                  <a:lnTo>
                    <a:pt x="27070" y="249128"/>
                  </a:lnTo>
                  <a:lnTo>
                    <a:pt x="26227" y="263081"/>
                  </a:lnTo>
                  <a:lnTo>
                    <a:pt x="24497" y="277058"/>
                  </a:lnTo>
                  <a:lnTo>
                    <a:pt x="24512" y="281701"/>
                  </a:lnTo>
                  <a:lnTo>
                    <a:pt x="25691" y="280121"/>
                  </a:lnTo>
                  <a:lnTo>
                    <a:pt x="27645" y="274394"/>
                  </a:lnTo>
                  <a:lnTo>
                    <a:pt x="30116" y="265902"/>
                  </a:lnTo>
                  <a:lnTo>
                    <a:pt x="39178" y="231615"/>
                  </a:lnTo>
                  <a:lnTo>
                    <a:pt x="45850" y="205389"/>
                  </a:lnTo>
                  <a:lnTo>
                    <a:pt x="51601" y="195357"/>
                  </a:lnTo>
                  <a:lnTo>
                    <a:pt x="58943" y="187501"/>
                  </a:lnTo>
                  <a:lnTo>
                    <a:pt x="67342" y="181094"/>
                  </a:lnTo>
                  <a:lnTo>
                    <a:pt x="76448" y="175654"/>
                  </a:lnTo>
                  <a:lnTo>
                    <a:pt x="86024" y="170860"/>
                  </a:lnTo>
                  <a:lnTo>
                    <a:pt x="95914" y="166494"/>
                  </a:lnTo>
                  <a:lnTo>
                    <a:pt x="104845" y="167090"/>
                  </a:lnTo>
                  <a:lnTo>
                    <a:pt x="113136" y="170993"/>
                  </a:lnTo>
                  <a:lnTo>
                    <a:pt x="121000" y="177101"/>
                  </a:lnTo>
                  <a:lnTo>
                    <a:pt x="127412" y="184679"/>
                  </a:lnTo>
                  <a:lnTo>
                    <a:pt x="132855" y="193236"/>
                  </a:lnTo>
                  <a:lnTo>
                    <a:pt x="137652" y="202447"/>
                  </a:lnTo>
                  <a:lnTo>
                    <a:pt x="140850" y="213263"/>
                  </a:lnTo>
                  <a:lnTo>
                    <a:pt x="142982" y="225147"/>
                  </a:lnTo>
                  <a:lnTo>
                    <a:pt x="144404" y="237744"/>
                  </a:lnTo>
                  <a:lnTo>
                    <a:pt x="144183" y="250818"/>
                  </a:lnTo>
                  <a:lnTo>
                    <a:pt x="142867" y="264207"/>
                  </a:lnTo>
                  <a:lnTo>
                    <a:pt x="140821" y="277808"/>
                  </a:lnTo>
                  <a:lnTo>
                    <a:pt x="135951" y="291550"/>
                  </a:lnTo>
                  <a:lnTo>
                    <a:pt x="129199" y="305386"/>
                  </a:lnTo>
                  <a:lnTo>
                    <a:pt x="121191" y="319284"/>
                  </a:lnTo>
                  <a:lnTo>
                    <a:pt x="112347" y="329718"/>
                  </a:lnTo>
                  <a:lnTo>
                    <a:pt x="102945" y="337843"/>
                  </a:lnTo>
                  <a:lnTo>
                    <a:pt x="93171" y="344428"/>
                  </a:lnTo>
                  <a:lnTo>
                    <a:pt x="80813" y="347649"/>
                  </a:lnTo>
                  <a:lnTo>
                    <a:pt x="66730" y="348628"/>
                  </a:lnTo>
                  <a:lnTo>
                    <a:pt x="51499" y="348112"/>
                  </a:lnTo>
                  <a:lnTo>
                    <a:pt x="39007" y="345431"/>
                  </a:lnTo>
                  <a:lnTo>
                    <a:pt x="28342" y="341306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059792" y="3765300"/>
              <a:ext cx="63107" cy="262941"/>
            </a:xfrm>
            <a:custGeom>
              <a:avLst/>
              <a:gdLst/>
              <a:ahLst/>
              <a:cxnLst/>
              <a:rect l="0" t="0" r="0" b="0"/>
              <a:pathLst>
                <a:path w="63107" h="262941">
                  <a:moveTo>
                    <a:pt x="0" y="0"/>
                  </a:moveTo>
                  <a:lnTo>
                    <a:pt x="14639" y="43917"/>
                  </a:lnTo>
                  <a:lnTo>
                    <a:pt x="24425" y="70159"/>
                  </a:lnTo>
                  <a:lnTo>
                    <a:pt x="30307" y="85337"/>
                  </a:lnTo>
                  <a:lnTo>
                    <a:pt x="35397" y="102467"/>
                  </a:lnTo>
                  <a:lnTo>
                    <a:pt x="39959" y="120900"/>
                  </a:lnTo>
                  <a:lnTo>
                    <a:pt x="44169" y="140199"/>
                  </a:lnTo>
                  <a:lnTo>
                    <a:pt x="46975" y="157740"/>
                  </a:lnTo>
                  <a:lnTo>
                    <a:pt x="48847" y="174109"/>
                  </a:lnTo>
                  <a:lnTo>
                    <a:pt x="50094" y="189696"/>
                  </a:lnTo>
                  <a:lnTo>
                    <a:pt x="52094" y="203593"/>
                  </a:lnTo>
                  <a:lnTo>
                    <a:pt x="63106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207039" y="3849441"/>
              <a:ext cx="105177" cy="210352"/>
            </a:xfrm>
            <a:custGeom>
              <a:avLst/>
              <a:gdLst/>
              <a:ahLst/>
              <a:cxnLst/>
              <a:rect l="0" t="0" r="0" b="0"/>
              <a:pathLst>
                <a:path w="105177" h="210352">
                  <a:moveTo>
                    <a:pt x="0" y="0"/>
                  </a:moveTo>
                  <a:lnTo>
                    <a:pt x="0" y="76667"/>
                  </a:lnTo>
                  <a:lnTo>
                    <a:pt x="1168" y="92013"/>
                  </a:lnTo>
                  <a:lnTo>
                    <a:pt x="3116" y="108086"/>
                  </a:lnTo>
                  <a:lnTo>
                    <a:pt x="5583" y="124645"/>
                  </a:lnTo>
                  <a:lnTo>
                    <a:pt x="8397" y="140359"/>
                  </a:lnTo>
                  <a:lnTo>
                    <a:pt x="11441" y="155509"/>
                  </a:lnTo>
                  <a:lnTo>
                    <a:pt x="14639" y="170284"/>
                  </a:lnTo>
                  <a:lnTo>
                    <a:pt x="19108" y="177797"/>
                  </a:lnTo>
                  <a:lnTo>
                    <a:pt x="24425" y="180468"/>
                  </a:lnTo>
                  <a:lnTo>
                    <a:pt x="30307" y="179912"/>
                  </a:lnTo>
                  <a:lnTo>
                    <a:pt x="36565" y="174866"/>
                  </a:lnTo>
                  <a:lnTo>
                    <a:pt x="43075" y="166828"/>
                  </a:lnTo>
                  <a:lnTo>
                    <a:pt x="49752" y="156795"/>
                  </a:lnTo>
                  <a:lnTo>
                    <a:pt x="55372" y="145431"/>
                  </a:lnTo>
                  <a:lnTo>
                    <a:pt x="60287" y="133182"/>
                  </a:lnTo>
                  <a:lnTo>
                    <a:pt x="64732" y="120341"/>
                  </a:lnTo>
                  <a:lnTo>
                    <a:pt x="67696" y="105936"/>
                  </a:lnTo>
                  <a:lnTo>
                    <a:pt x="69672" y="90490"/>
                  </a:lnTo>
                  <a:lnTo>
                    <a:pt x="70989" y="74350"/>
                  </a:lnTo>
                  <a:lnTo>
                    <a:pt x="71867" y="58916"/>
                  </a:lnTo>
                  <a:lnTo>
                    <a:pt x="72843" y="29301"/>
                  </a:lnTo>
                  <a:lnTo>
                    <a:pt x="73103" y="25377"/>
                  </a:lnTo>
                  <a:lnTo>
                    <a:pt x="73276" y="28604"/>
                  </a:lnTo>
                  <a:lnTo>
                    <a:pt x="73392" y="36598"/>
                  </a:lnTo>
                  <a:lnTo>
                    <a:pt x="74638" y="47771"/>
                  </a:lnTo>
                  <a:lnTo>
                    <a:pt x="76637" y="61063"/>
                  </a:lnTo>
                  <a:lnTo>
                    <a:pt x="79138" y="75767"/>
                  </a:lnTo>
                  <a:lnTo>
                    <a:pt x="80806" y="90244"/>
                  </a:lnTo>
                  <a:lnTo>
                    <a:pt x="81917" y="104570"/>
                  </a:lnTo>
                  <a:lnTo>
                    <a:pt x="82658" y="118795"/>
                  </a:lnTo>
                  <a:lnTo>
                    <a:pt x="84321" y="132953"/>
                  </a:lnTo>
                  <a:lnTo>
                    <a:pt x="86598" y="147066"/>
                  </a:lnTo>
                  <a:lnTo>
                    <a:pt x="105176" y="2103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375320" y="3804985"/>
              <a:ext cx="115695" cy="247120"/>
            </a:xfrm>
            <a:custGeom>
              <a:avLst/>
              <a:gdLst/>
              <a:ahLst/>
              <a:cxnLst/>
              <a:rect l="0" t="0" r="0" b="0"/>
              <a:pathLst>
                <a:path w="115695" h="247120">
                  <a:moveTo>
                    <a:pt x="0" y="76008"/>
                  </a:moveTo>
                  <a:lnTo>
                    <a:pt x="16751" y="87175"/>
                  </a:lnTo>
                  <a:lnTo>
                    <a:pt x="26359" y="90464"/>
                  </a:lnTo>
                  <a:lnTo>
                    <a:pt x="37440" y="92657"/>
                  </a:lnTo>
                  <a:lnTo>
                    <a:pt x="49501" y="94120"/>
                  </a:lnTo>
                  <a:lnTo>
                    <a:pt x="59879" y="92757"/>
                  </a:lnTo>
                  <a:lnTo>
                    <a:pt x="69135" y="89511"/>
                  </a:lnTo>
                  <a:lnTo>
                    <a:pt x="77643" y="85010"/>
                  </a:lnTo>
                  <a:lnTo>
                    <a:pt x="82147" y="77335"/>
                  </a:lnTo>
                  <a:lnTo>
                    <a:pt x="83980" y="67544"/>
                  </a:lnTo>
                  <a:lnTo>
                    <a:pt x="84034" y="56342"/>
                  </a:lnTo>
                  <a:lnTo>
                    <a:pt x="82901" y="45368"/>
                  </a:lnTo>
                  <a:lnTo>
                    <a:pt x="80977" y="34546"/>
                  </a:lnTo>
                  <a:lnTo>
                    <a:pt x="78526" y="23826"/>
                  </a:lnTo>
                  <a:lnTo>
                    <a:pt x="73386" y="15510"/>
                  </a:lnTo>
                  <a:lnTo>
                    <a:pt x="66453" y="8798"/>
                  </a:lnTo>
                  <a:lnTo>
                    <a:pt x="58326" y="3155"/>
                  </a:lnTo>
                  <a:lnTo>
                    <a:pt x="49402" y="561"/>
                  </a:lnTo>
                  <a:lnTo>
                    <a:pt x="39946" y="0"/>
                  </a:lnTo>
                  <a:lnTo>
                    <a:pt x="30137" y="795"/>
                  </a:lnTo>
                  <a:lnTo>
                    <a:pt x="22429" y="6000"/>
                  </a:lnTo>
                  <a:lnTo>
                    <a:pt x="16121" y="14144"/>
                  </a:lnTo>
                  <a:lnTo>
                    <a:pt x="10747" y="24248"/>
                  </a:lnTo>
                  <a:lnTo>
                    <a:pt x="7165" y="36827"/>
                  </a:lnTo>
                  <a:lnTo>
                    <a:pt x="4777" y="51056"/>
                  </a:lnTo>
                  <a:lnTo>
                    <a:pt x="3185" y="66385"/>
                  </a:lnTo>
                  <a:lnTo>
                    <a:pt x="3292" y="82448"/>
                  </a:lnTo>
                  <a:lnTo>
                    <a:pt x="4532" y="98999"/>
                  </a:lnTo>
                  <a:lnTo>
                    <a:pt x="6527" y="115877"/>
                  </a:lnTo>
                  <a:lnTo>
                    <a:pt x="9026" y="132971"/>
                  </a:lnTo>
                  <a:lnTo>
                    <a:pt x="14919" y="167547"/>
                  </a:lnTo>
                  <a:lnTo>
                    <a:pt x="19295" y="182610"/>
                  </a:lnTo>
                  <a:lnTo>
                    <a:pt x="24550" y="196158"/>
                  </a:lnTo>
                  <a:lnTo>
                    <a:pt x="30390" y="208696"/>
                  </a:lnTo>
                  <a:lnTo>
                    <a:pt x="36621" y="219392"/>
                  </a:lnTo>
                  <a:lnTo>
                    <a:pt x="43112" y="228860"/>
                  </a:lnTo>
                  <a:lnTo>
                    <a:pt x="49777" y="237509"/>
                  </a:lnTo>
                  <a:lnTo>
                    <a:pt x="58894" y="243275"/>
                  </a:lnTo>
                  <a:lnTo>
                    <a:pt x="69647" y="247119"/>
                  </a:lnTo>
                  <a:lnTo>
                    <a:pt x="115694" y="24429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707335" y="3764199"/>
              <a:ext cx="151796" cy="243007"/>
            </a:xfrm>
            <a:custGeom>
              <a:avLst/>
              <a:gdLst/>
              <a:ahLst/>
              <a:cxnLst/>
              <a:rect l="0" t="0" r="0" b="0"/>
              <a:pathLst>
                <a:path w="151796" h="243007">
                  <a:moveTo>
                    <a:pt x="120242" y="64206"/>
                  </a:moveTo>
                  <a:lnTo>
                    <a:pt x="105603" y="20289"/>
                  </a:lnTo>
                  <a:lnTo>
                    <a:pt x="99966" y="12725"/>
                  </a:lnTo>
                  <a:lnTo>
                    <a:pt x="92701" y="6513"/>
                  </a:lnTo>
                  <a:lnTo>
                    <a:pt x="84352" y="1203"/>
                  </a:lnTo>
                  <a:lnTo>
                    <a:pt x="76449" y="0"/>
                  </a:lnTo>
                  <a:lnTo>
                    <a:pt x="68843" y="1536"/>
                  </a:lnTo>
                  <a:lnTo>
                    <a:pt x="61435" y="4897"/>
                  </a:lnTo>
                  <a:lnTo>
                    <a:pt x="54159" y="11812"/>
                  </a:lnTo>
                  <a:lnTo>
                    <a:pt x="46971" y="21097"/>
                  </a:lnTo>
                  <a:lnTo>
                    <a:pt x="39842" y="31961"/>
                  </a:lnTo>
                  <a:lnTo>
                    <a:pt x="33921" y="42709"/>
                  </a:lnTo>
                  <a:lnTo>
                    <a:pt x="28804" y="53381"/>
                  </a:lnTo>
                  <a:lnTo>
                    <a:pt x="24225" y="64001"/>
                  </a:lnTo>
                  <a:lnTo>
                    <a:pt x="20003" y="74587"/>
                  </a:lnTo>
                  <a:lnTo>
                    <a:pt x="12196" y="95698"/>
                  </a:lnTo>
                  <a:lnTo>
                    <a:pt x="8479" y="109742"/>
                  </a:lnTo>
                  <a:lnTo>
                    <a:pt x="4831" y="126117"/>
                  </a:lnTo>
                  <a:lnTo>
                    <a:pt x="1231" y="144044"/>
                  </a:lnTo>
                  <a:lnTo>
                    <a:pt x="0" y="160671"/>
                  </a:lnTo>
                  <a:lnTo>
                    <a:pt x="348" y="176430"/>
                  </a:lnTo>
                  <a:lnTo>
                    <a:pt x="1748" y="191610"/>
                  </a:lnTo>
                  <a:lnTo>
                    <a:pt x="5019" y="204067"/>
                  </a:lnTo>
                  <a:lnTo>
                    <a:pt x="9537" y="214710"/>
                  </a:lnTo>
                  <a:lnTo>
                    <a:pt x="14886" y="224142"/>
                  </a:lnTo>
                  <a:lnTo>
                    <a:pt x="23126" y="228092"/>
                  </a:lnTo>
                  <a:lnTo>
                    <a:pt x="33295" y="228389"/>
                  </a:lnTo>
                  <a:lnTo>
                    <a:pt x="44748" y="226249"/>
                  </a:lnTo>
                  <a:lnTo>
                    <a:pt x="54720" y="220148"/>
                  </a:lnTo>
                  <a:lnTo>
                    <a:pt x="63706" y="211407"/>
                  </a:lnTo>
                  <a:lnTo>
                    <a:pt x="72034" y="200905"/>
                  </a:lnTo>
                  <a:lnTo>
                    <a:pt x="79923" y="188060"/>
                  </a:lnTo>
                  <a:lnTo>
                    <a:pt x="87520" y="173654"/>
                  </a:lnTo>
                  <a:lnTo>
                    <a:pt x="94921" y="158206"/>
                  </a:lnTo>
                  <a:lnTo>
                    <a:pt x="101024" y="142065"/>
                  </a:lnTo>
                  <a:lnTo>
                    <a:pt x="106262" y="125461"/>
                  </a:lnTo>
                  <a:lnTo>
                    <a:pt x="110922" y="108549"/>
                  </a:lnTo>
                  <a:lnTo>
                    <a:pt x="114029" y="92599"/>
                  </a:lnTo>
                  <a:lnTo>
                    <a:pt x="116100" y="77292"/>
                  </a:lnTo>
                  <a:lnTo>
                    <a:pt x="117481" y="62412"/>
                  </a:lnTo>
                  <a:lnTo>
                    <a:pt x="119570" y="57167"/>
                  </a:lnTo>
                  <a:lnTo>
                    <a:pt x="122131" y="58345"/>
                  </a:lnTo>
                  <a:lnTo>
                    <a:pt x="125008" y="63805"/>
                  </a:lnTo>
                  <a:lnTo>
                    <a:pt x="126925" y="73288"/>
                  </a:lnTo>
                  <a:lnTo>
                    <a:pt x="128203" y="85452"/>
                  </a:lnTo>
                  <a:lnTo>
                    <a:pt x="129055" y="99406"/>
                  </a:lnTo>
                  <a:lnTo>
                    <a:pt x="130792" y="114551"/>
                  </a:lnTo>
                  <a:lnTo>
                    <a:pt x="133119" y="130491"/>
                  </a:lnTo>
                  <a:lnTo>
                    <a:pt x="135838" y="146961"/>
                  </a:lnTo>
                  <a:lnTo>
                    <a:pt x="137651" y="162615"/>
                  </a:lnTo>
                  <a:lnTo>
                    <a:pt x="138860" y="177726"/>
                  </a:lnTo>
                  <a:lnTo>
                    <a:pt x="151795" y="24300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947729" y="3754782"/>
              <a:ext cx="132272" cy="252424"/>
            </a:xfrm>
            <a:custGeom>
              <a:avLst/>
              <a:gdLst/>
              <a:ahLst/>
              <a:cxnLst/>
              <a:rect l="0" t="0" r="0" b="0"/>
              <a:pathLst>
                <a:path w="132272" h="252424">
                  <a:moveTo>
                    <a:pt x="6059" y="0"/>
                  </a:moveTo>
                  <a:lnTo>
                    <a:pt x="475" y="16750"/>
                  </a:lnTo>
                  <a:lnTo>
                    <a:pt x="0" y="25191"/>
                  </a:lnTo>
                  <a:lnTo>
                    <a:pt x="851" y="34323"/>
                  </a:lnTo>
                  <a:lnTo>
                    <a:pt x="2587" y="43917"/>
                  </a:lnTo>
                  <a:lnTo>
                    <a:pt x="3744" y="57325"/>
                  </a:lnTo>
                  <a:lnTo>
                    <a:pt x="4516" y="73275"/>
                  </a:lnTo>
                  <a:lnTo>
                    <a:pt x="5373" y="109696"/>
                  </a:lnTo>
                  <a:lnTo>
                    <a:pt x="5969" y="205364"/>
                  </a:lnTo>
                  <a:lnTo>
                    <a:pt x="7168" y="214038"/>
                  </a:lnTo>
                  <a:lnTo>
                    <a:pt x="9135" y="216315"/>
                  </a:lnTo>
                  <a:lnTo>
                    <a:pt x="11616" y="214328"/>
                  </a:lnTo>
                  <a:lnTo>
                    <a:pt x="14439" y="205991"/>
                  </a:lnTo>
                  <a:lnTo>
                    <a:pt x="17488" y="193421"/>
                  </a:lnTo>
                  <a:lnTo>
                    <a:pt x="20690" y="178029"/>
                  </a:lnTo>
                  <a:lnTo>
                    <a:pt x="27365" y="142230"/>
                  </a:lnTo>
                  <a:lnTo>
                    <a:pt x="30781" y="122867"/>
                  </a:lnTo>
                  <a:lnTo>
                    <a:pt x="35395" y="106452"/>
                  </a:lnTo>
                  <a:lnTo>
                    <a:pt x="40809" y="92004"/>
                  </a:lnTo>
                  <a:lnTo>
                    <a:pt x="46755" y="78865"/>
                  </a:lnTo>
                  <a:lnTo>
                    <a:pt x="53056" y="67769"/>
                  </a:lnTo>
                  <a:lnTo>
                    <a:pt x="59594" y="58034"/>
                  </a:lnTo>
                  <a:lnTo>
                    <a:pt x="66290" y="49207"/>
                  </a:lnTo>
                  <a:lnTo>
                    <a:pt x="73092" y="47997"/>
                  </a:lnTo>
                  <a:lnTo>
                    <a:pt x="79963" y="51865"/>
                  </a:lnTo>
                  <a:lnTo>
                    <a:pt x="86881" y="59118"/>
                  </a:lnTo>
                  <a:lnTo>
                    <a:pt x="92662" y="67459"/>
                  </a:lnTo>
                  <a:lnTo>
                    <a:pt x="97685" y="76526"/>
                  </a:lnTo>
                  <a:lnTo>
                    <a:pt x="102202" y="86076"/>
                  </a:lnTo>
                  <a:lnTo>
                    <a:pt x="106381" y="100623"/>
                  </a:lnTo>
                  <a:lnTo>
                    <a:pt x="110337" y="118502"/>
                  </a:lnTo>
                  <a:lnTo>
                    <a:pt x="114142" y="138601"/>
                  </a:lnTo>
                  <a:lnTo>
                    <a:pt x="117848" y="155506"/>
                  </a:lnTo>
                  <a:lnTo>
                    <a:pt x="121487" y="170282"/>
                  </a:lnTo>
                  <a:lnTo>
                    <a:pt x="125081" y="183639"/>
                  </a:lnTo>
                  <a:lnTo>
                    <a:pt x="127478" y="197218"/>
                  </a:lnTo>
                  <a:lnTo>
                    <a:pt x="129075" y="210945"/>
                  </a:lnTo>
                  <a:lnTo>
                    <a:pt x="132271" y="2524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177395" y="3706050"/>
              <a:ext cx="133993" cy="416849"/>
            </a:xfrm>
            <a:custGeom>
              <a:avLst/>
              <a:gdLst/>
              <a:ahLst/>
              <a:cxnLst/>
              <a:rect l="0" t="0" r="0" b="0"/>
              <a:pathLst>
                <a:path w="133993" h="416849">
                  <a:moveTo>
                    <a:pt x="91921" y="111838"/>
                  </a:moveTo>
                  <a:lnTo>
                    <a:pt x="69587" y="111838"/>
                  </a:lnTo>
                  <a:lnTo>
                    <a:pt x="60672" y="114175"/>
                  </a:lnTo>
                  <a:lnTo>
                    <a:pt x="52390" y="118070"/>
                  </a:lnTo>
                  <a:lnTo>
                    <a:pt x="44532" y="123005"/>
                  </a:lnTo>
                  <a:lnTo>
                    <a:pt x="36956" y="132137"/>
                  </a:lnTo>
                  <a:lnTo>
                    <a:pt x="29568" y="144068"/>
                  </a:lnTo>
                  <a:lnTo>
                    <a:pt x="22305" y="157866"/>
                  </a:lnTo>
                  <a:lnTo>
                    <a:pt x="16295" y="172907"/>
                  </a:lnTo>
                  <a:lnTo>
                    <a:pt x="11120" y="188778"/>
                  </a:lnTo>
                  <a:lnTo>
                    <a:pt x="6501" y="205202"/>
                  </a:lnTo>
                  <a:lnTo>
                    <a:pt x="3422" y="221994"/>
                  </a:lnTo>
                  <a:lnTo>
                    <a:pt x="1369" y="239032"/>
                  </a:lnTo>
                  <a:lnTo>
                    <a:pt x="0" y="256233"/>
                  </a:lnTo>
                  <a:lnTo>
                    <a:pt x="256" y="272376"/>
                  </a:lnTo>
                  <a:lnTo>
                    <a:pt x="1596" y="287812"/>
                  </a:lnTo>
                  <a:lnTo>
                    <a:pt x="3657" y="302777"/>
                  </a:lnTo>
                  <a:lnTo>
                    <a:pt x="8538" y="310416"/>
                  </a:lnTo>
                  <a:lnTo>
                    <a:pt x="15297" y="313172"/>
                  </a:lnTo>
                  <a:lnTo>
                    <a:pt x="23309" y="312672"/>
                  </a:lnTo>
                  <a:lnTo>
                    <a:pt x="30988" y="310002"/>
                  </a:lnTo>
                  <a:lnTo>
                    <a:pt x="38444" y="305884"/>
                  </a:lnTo>
                  <a:lnTo>
                    <a:pt x="45752" y="300802"/>
                  </a:lnTo>
                  <a:lnTo>
                    <a:pt x="52962" y="291570"/>
                  </a:lnTo>
                  <a:lnTo>
                    <a:pt x="60105" y="279573"/>
                  </a:lnTo>
                  <a:lnTo>
                    <a:pt x="67205" y="265731"/>
                  </a:lnTo>
                  <a:lnTo>
                    <a:pt x="73106" y="252998"/>
                  </a:lnTo>
                  <a:lnTo>
                    <a:pt x="78209" y="241003"/>
                  </a:lnTo>
                  <a:lnTo>
                    <a:pt x="82780" y="229501"/>
                  </a:lnTo>
                  <a:lnTo>
                    <a:pt x="90975" y="207371"/>
                  </a:lnTo>
                  <a:lnTo>
                    <a:pt x="94796" y="196562"/>
                  </a:lnTo>
                  <a:lnTo>
                    <a:pt x="98512" y="184681"/>
                  </a:lnTo>
                  <a:lnTo>
                    <a:pt x="105758" y="159015"/>
                  </a:lnTo>
                  <a:lnTo>
                    <a:pt x="108157" y="143289"/>
                  </a:lnTo>
                  <a:lnTo>
                    <a:pt x="109757" y="125794"/>
                  </a:lnTo>
                  <a:lnTo>
                    <a:pt x="110824" y="107118"/>
                  </a:lnTo>
                  <a:lnTo>
                    <a:pt x="112703" y="88825"/>
                  </a:lnTo>
                  <a:lnTo>
                    <a:pt x="115125" y="70786"/>
                  </a:lnTo>
                  <a:lnTo>
                    <a:pt x="117908" y="52917"/>
                  </a:lnTo>
                  <a:lnTo>
                    <a:pt x="118595" y="36330"/>
                  </a:lnTo>
                  <a:lnTo>
                    <a:pt x="117884" y="20598"/>
                  </a:lnTo>
                  <a:lnTo>
                    <a:pt x="116241" y="5435"/>
                  </a:lnTo>
                  <a:lnTo>
                    <a:pt x="115147" y="0"/>
                  </a:lnTo>
                  <a:lnTo>
                    <a:pt x="114416" y="1052"/>
                  </a:lnTo>
                  <a:lnTo>
                    <a:pt x="113930" y="6428"/>
                  </a:lnTo>
                  <a:lnTo>
                    <a:pt x="113606" y="14686"/>
                  </a:lnTo>
                  <a:lnTo>
                    <a:pt x="113245" y="36328"/>
                  </a:lnTo>
                  <a:lnTo>
                    <a:pt x="114318" y="47474"/>
                  </a:lnTo>
                  <a:lnTo>
                    <a:pt x="116201" y="58411"/>
                  </a:lnTo>
                  <a:lnTo>
                    <a:pt x="118625" y="69208"/>
                  </a:lnTo>
                  <a:lnTo>
                    <a:pt x="120242" y="81081"/>
                  </a:lnTo>
                  <a:lnTo>
                    <a:pt x="121319" y="93670"/>
                  </a:lnTo>
                  <a:lnTo>
                    <a:pt x="122038" y="106738"/>
                  </a:lnTo>
                  <a:lnTo>
                    <a:pt x="122836" y="136839"/>
                  </a:lnTo>
                  <a:lnTo>
                    <a:pt x="123463" y="283511"/>
                  </a:lnTo>
                  <a:lnTo>
                    <a:pt x="124636" y="299910"/>
                  </a:lnTo>
                  <a:lnTo>
                    <a:pt x="126586" y="317854"/>
                  </a:lnTo>
                  <a:lnTo>
                    <a:pt x="129054" y="336829"/>
                  </a:lnTo>
                  <a:lnTo>
                    <a:pt x="130700" y="354153"/>
                  </a:lnTo>
                  <a:lnTo>
                    <a:pt x="131797" y="370377"/>
                  </a:lnTo>
                  <a:lnTo>
                    <a:pt x="133992" y="41684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553292" y="3618053"/>
              <a:ext cx="113320" cy="441695"/>
            </a:xfrm>
            <a:custGeom>
              <a:avLst/>
              <a:gdLst/>
              <a:ahLst/>
              <a:cxnLst/>
              <a:rect l="0" t="0" r="0" b="0"/>
              <a:pathLst>
                <a:path w="113320" h="441695">
                  <a:moveTo>
                    <a:pt x="0" y="0"/>
                  </a:moveTo>
                  <a:lnTo>
                    <a:pt x="5583" y="16751"/>
                  </a:lnTo>
                  <a:lnTo>
                    <a:pt x="7228" y="26359"/>
                  </a:lnTo>
                  <a:lnTo>
                    <a:pt x="8324" y="37440"/>
                  </a:lnTo>
                  <a:lnTo>
                    <a:pt x="9055" y="49501"/>
                  </a:lnTo>
                  <a:lnTo>
                    <a:pt x="10711" y="61048"/>
                  </a:lnTo>
                  <a:lnTo>
                    <a:pt x="12984" y="72251"/>
                  </a:lnTo>
                  <a:lnTo>
                    <a:pt x="15667" y="83226"/>
                  </a:lnTo>
                  <a:lnTo>
                    <a:pt x="17457" y="96386"/>
                  </a:lnTo>
                  <a:lnTo>
                    <a:pt x="18649" y="111002"/>
                  </a:lnTo>
                  <a:lnTo>
                    <a:pt x="19444" y="126590"/>
                  </a:lnTo>
                  <a:lnTo>
                    <a:pt x="20328" y="159491"/>
                  </a:lnTo>
                  <a:lnTo>
                    <a:pt x="20993" y="280571"/>
                  </a:lnTo>
                  <a:lnTo>
                    <a:pt x="19838" y="296898"/>
                  </a:lnTo>
                  <a:lnTo>
                    <a:pt x="17900" y="312457"/>
                  </a:lnTo>
                  <a:lnTo>
                    <a:pt x="15439" y="327504"/>
                  </a:lnTo>
                  <a:lnTo>
                    <a:pt x="13798" y="343379"/>
                  </a:lnTo>
                  <a:lnTo>
                    <a:pt x="12705" y="359805"/>
                  </a:lnTo>
                  <a:lnTo>
                    <a:pt x="11976" y="376599"/>
                  </a:lnTo>
                  <a:lnTo>
                    <a:pt x="11490" y="383120"/>
                  </a:lnTo>
                  <a:lnTo>
                    <a:pt x="11165" y="382793"/>
                  </a:lnTo>
                  <a:lnTo>
                    <a:pt x="10949" y="377901"/>
                  </a:lnTo>
                  <a:lnTo>
                    <a:pt x="13142" y="368797"/>
                  </a:lnTo>
                  <a:lnTo>
                    <a:pt x="16942" y="356884"/>
                  </a:lnTo>
                  <a:lnTo>
                    <a:pt x="34249" y="306947"/>
                  </a:lnTo>
                  <a:lnTo>
                    <a:pt x="39194" y="294615"/>
                  </a:lnTo>
                  <a:lnTo>
                    <a:pt x="44827" y="281720"/>
                  </a:lnTo>
                  <a:lnTo>
                    <a:pt x="50920" y="268448"/>
                  </a:lnTo>
                  <a:lnTo>
                    <a:pt x="58487" y="258432"/>
                  </a:lnTo>
                  <a:lnTo>
                    <a:pt x="67038" y="250586"/>
                  </a:lnTo>
                  <a:lnTo>
                    <a:pt x="76245" y="244186"/>
                  </a:lnTo>
                  <a:lnTo>
                    <a:pt x="83551" y="243426"/>
                  </a:lnTo>
                  <a:lnTo>
                    <a:pt x="89591" y="246425"/>
                  </a:lnTo>
                  <a:lnTo>
                    <a:pt x="94786" y="251930"/>
                  </a:lnTo>
                  <a:lnTo>
                    <a:pt x="99418" y="260274"/>
                  </a:lnTo>
                  <a:lnTo>
                    <a:pt x="103674" y="270512"/>
                  </a:lnTo>
                  <a:lnTo>
                    <a:pt x="107681" y="282012"/>
                  </a:lnTo>
                  <a:lnTo>
                    <a:pt x="110352" y="295521"/>
                  </a:lnTo>
                  <a:lnTo>
                    <a:pt x="112132" y="310371"/>
                  </a:lnTo>
                  <a:lnTo>
                    <a:pt x="113319" y="326114"/>
                  </a:lnTo>
                  <a:lnTo>
                    <a:pt x="112942" y="341283"/>
                  </a:lnTo>
                  <a:lnTo>
                    <a:pt x="111522" y="356071"/>
                  </a:lnTo>
                  <a:lnTo>
                    <a:pt x="109406" y="370603"/>
                  </a:lnTo>
                  <a:lnTo>
                    <a:pt x="105659" y="383798"/>
                  </a:lnTo>
                  <a:lnTo>
                    <a:pt x="100823" y="396100"/>
                  </a:lnTo>
                  <a:lnTo>
                    <a:pt x="95262" y="407807"/>
                  </a:lnTo>
                  <a:lnTo>
                    <a:pt x="89218" y="417949"/>
                  </a:lnTo>
                  <a:lnTo>
                    <a:pt x="82851" y="427048"/>
                  </a:lnTo>
                  <a:lnTo>
                    <a:pt x="76269" y="435451"/>
                  </a:lnTo>
                  <a:lnTo>
                    <a:pt x="68375" y="439884"/>
                  </a:lnTo>
                  <a:lnTo>
                    <a:pt x="59607" y="441671"/>
                  </a:lnTo>
                  <a:lnTo>
                    <a:pt x="50255" y="441694"/>
                  </a:lnTo>
                  <a:lnTo>
                    <a:pt x="41683" y="439372"/>
                  </a:lnTo>
                  <a:lnTo>
                    <a:pt x="33632" y="435487"/>
                  </a:lnTo>
                  <a:lnTo>
                    <a:pt x="0" y="3996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753126" y="3670641"/>
              <a:ext cx="10518" cy="368117"/>
            </a:xfrm>
            <a:custGeom>
              <a:avLst/>
              <a:gdLst/>
              <a:ahLst/>
              <a:cxnLst/>
              <a:rect l="0" t="0" r="0" b="0"/>
              <a:pathLst>
                <a:path w="10518" h="368117">
                  <a:moveTo>
                    <a:pt x="0" y="0"/>
                  </a:moveTo>
                  <a:lnTo>
                    <a:pt x="0" y="300270"/>
                  </a:lnTo>
                  <a:lnTo>
                    <a:pt x="1168" y="315873"/>
                  </a:lnTo>
                  <a:lnTo>
                    <a:pt x="3116" y="329782"/>
                  </a:lnTo>
                  <a:lnTo>
                    <a:pt x="10517" y="3681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847784" y="3810275"/>
              <a:ext cx="115695" cy="186413"/>
            </a:xfrm>
            <a:custGeom>
              <a:avLst/>
              <a:gdLst/>
              <a:ahLst/>
              <a:cxnLst/>
              <a:rect l="0" t="0" r="0" b="0"/>
              <a:pathLst>
                <a:path w="115695" h="186413">
                  <a:moveTo>
                    <a:pt x="0" y="39166"/>
                  </a:moveTo>
                  <a:lnTo>
                    <a:pt x="5584" y="55916"/>
                  </a:lnTo>
                  <a:lnTo>
                    <a:pt x="7229" y="66693"/>
                  </a:lnTo>
                  <a:lnTo>
                    <a:pt x="8325" y="79721"/>
                  </a:lnTo>
                  <a:lnTo>
                    <a:pt x="9056" y="94249"/>
                  </a:lnTo>
                  <a:lnTo>
                    <a:pt x="9868" y="122858"/>
                  </a:lnTo>
                  <a:lnTo>
                    <a:pt x="10390" y="179312"/>
                  </a:lnTo>
                  <a:lnTo>
                    <a:pt x="13938" y="185184"/>
                  </a:lnTo>
                  <a:lnTo>
                    <a:pt x="19810" y="185594"/>
                  </a:lnTo>
                  <a:lnTo>
                    <a:pt x="27230" y="182361"/>
                  </a:lnTo>
                  <a:lnTo>
                    <a:pt x="33346" y="175531"/>
                  </a:lnTo>
                  <a:lnTo>
                    <a:pt x="38591" y="166303"/>
                  </a:lnTo>
                  <a:lnTo>
                    <a:pt x="43257" y="155477"/>
                  </a:lnTo>
                  <a:lnTo>
                    <a:pt x="47536" y="144753"/>
                  </a:lnTo>
                  <a:lnTo>
                    <a:pt x="55407" y="123489"/>
                  </a:lnTo>
                  <a:lnTo>
                    <a:pt x="66408" y="91808"/>
                  </a:lnTo>
                  <a:lnTo>
                    <a:pt x="69982" y="78935"/>
                  </a:lnTo>
                  <a:lnTo>
                    <a:pt x="73533" y="64510"/>
                  </a:lnTo>
                  <a:lnTo>
                    <a:pt x="77069" y="49050"/>
                  </a:lnTo>
                  <a:lnTo>
                    <a:pt x="79426" y="34069"/>
                  </a:lnTo>
                  <a:lnTo>
                    <a:pt x="80997" y="19407"/>
                  </a:lnTo>
                  <a:lnTo>
                    <a:pt x="82045" y="4958"/>
                  </a:lnTo>
                  <a:lnTo>
                    <a:pt x="82744" y="0"/>
                  </a:lnTo>
                  <a:lnTo>
                    <a:pt x="83209" y="1369"/>
                  </a:lnTo>
                  <a:lnTo>
                    <a:pt x="83520" y="6956"/>
                  </a:lnTo>
                  <a:lnTo>
                    <a:pt x="83864" y="28746"/>
                  </a:lnTo>
                  <a:lnTo>
                    <a:pt x="84086" y="90345"/>
                  </a:lnTo>
                  <a:lnTo>
                    <a:pt x="85273" y="104838"/>
                  </a:lnTo>
                  <a:lnTo>
                    <a:pt x="87233" y="118006"/>
                  </a:lnTo>
                  <a:lnTo>
                    <a:pt x="89708" y="130290"/>
                  </a:lnTo>
                  <a:lnTo>
                    <a:pt x="93695" y="141986"/>
                  </a:lnTo>
                  <a:lnTo>
                    <a:pt x="98691" y="153289"/>
                  </a:lnTo>
                  <a:lnTo>
                    <a:pt x="115694" y="1864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016066" y="3822153"/>
              <a:ext cx="126212" cy="190539"/>
            </a:xfrm>
            <a:custGeom>
              <a:avLst/>
              <a:gdLst/>
              <a:ahLst/>
              <a:cxnLst/>
              <a:rect l="0" t="0" r="0" b="0"/>
              <a:pathLst>
                <a:path w="126212" h="190539">
                  <a:moveTo>
                    <a:pt x="0" y="111428"/>
                  </a:moveTo>
                  <a:lnTo>
                    <a:pt x="16750" y="100261"/>
                  </a:lnTo>
                  <a:lnTo>
                    <a:pt x="24021" y="94635"/>
                  </a:lnTo>
                  <a:lnTo>
                    <a:pt x="31206" y="88546"/>
                  </a:lnTo>
                  <a:lnTo>
                    <a:pt x="38333" y="82150"/>
                  </a:lnTo>
                  <a:lnTo>
                    <a:pt x="52485" y="68811"/>
                  </a:lnTo>
                  <a:lnTo>
                    <a:pt x="59531" y="61982"/>
                  </a:lnTo>
                  <a:lnTo>
                    <a:pt x="64228" y="52754"/>
                  </a:lnTo>
                  <a:lnTo>
                    <a:pt x="67359" y="41928"/>
                  </a:lnTo>
                  <a:lnTo>
                    <a:pt x="69447" y="30036"/>
                  </a:lnTo>
                  <a:lnTo>
                    <a:pt x="68502" y="19771"/>
                  </a:lnTo>
                  <a:lnTo>
                    <a:pt x="65534" y="10590"/>
                  </a:lnTo>
                  <a:lnTo>
                    <a:pt x="61219" y="2132"/>
                  </a:lnTo>
                  <a:lnTo>
                    <a:pt x="56005" y="0"/>
                  </a:lnTo>
                  <a:lnTo>
                    <a:pt x="50191" y="2084"/>
                  </a:lnTo>
                  <a:lnTo>
                    <a:pt x="43978" y="6979"/>
                  </a:lnTo>
                  <a:lnTo>
                    <a:pt x="37499" y="14917"/>
                  </a:lnTo>
                  <a:lnTo>
                    <a:pt x="30842" y="24884"/>
                  </a:lnTo>
                  <a:lnTo>
                    <a:pt x="24068" y="36202"/>
                  </a:lnTo>
                  <a:lnTo>
                    <a:pt x="18382" y="47254"/>
                  </a:lnTo>
                  <a:lnTo>
                    <a:pt x="13423" y="58128"/>
                  </a:lnTo>
                  <a:lnTo>
                    <a:pt x="8949" y="68883"/>
                  </a:lnTo>
                  <a:lnTo>
                    <a:pt x="5966" y="81896"/>
                  </a:lnTo>
                  <a:lnTo>
                    <a:pt x="3977" y="96415"/>
                  </a:lnTo>
                  <a:lnTo>
                    <a:pt x="2651" y="111937"/>
                  </a:lnTo>
                  <a:lnTo>
                    <a:pt x="2936" y="125791"/>
                  </a:lnTo>
                  <a:lnTo>
                    <a:pt x="4294" y="138533"/>
                  </a:lnTo>
                  <a:lnTo>
                    <a:pt x="6369" y="150533"/>
                  </a:lnTo>
                  <a:lnTo>
                    <a:pt x="10089" y="160870"/>
                  </a:lnTo>
                  <a:lnTo>
                    <a:pt x="14906" y="170100"/>
                  </a:lnTo>
                  <a:lnTo>
                    <a:pt x="20455" y="178590"/>
                  </a:lnTo>
                  <a:lnTo>
                    <a:pt x="29997" y="184249"/>
                  </a:lnTo>
                  <a:lnTo>
                    <a:pt x="42202" y="188023"/>
                  </a:lnTo>
                  <a:lnTo>
                    <a:pt x="56181" y="190538"/>
                  </a:lnTo>
                  <a:lnTo>
                    <a:pt x="67839" y="189878"/>
                  </a:lnTo>
                  <a:lnTo>
                    <a:pt x="77947" y="187101"/>
                  </a:lnTo>
                  <a:lnTo>
                    <a:pt x="87023" y="182912"/>
                  </a:lnTo>
                  <a:lnTo>
                    <a:pt x="95411" y="177782"/>
                  </a:lnTo>
                  <a:lnTo>
                    <a:pt x="103341" y="172025"/>
                  </a:lnTo>
                  <a:lnTo>
                    <a:pt x="126211" y="1534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415735" y="3544430"/>
              <a:ext cx="131852" cy="525881"/>
            </a:xfrm>
            <a:custGeom>
              <a:avLst/>
              <a:gdLst/>
              <a:ahLst/>
              <a:cxnLst/>
              <a:rect l="0" t="0" r="0" b="0"/>
              <a:pathLst>
                <a:path w="131852" h="525881">
                  <a:moveTo>
                    <a:pt x="0" y="0"/>
                  </a:moveTo>
                  <a:lnTo>
                    <a:pt x="16750" y="16751"/>
                  </a:lnTo>
                  <a:lnTo>
                    <a:pt x="25190" y="27528"/>
                  </a:lnTo>
                  <a:lnTo>
                    <a:pt x="34322" y="40556"/>
                  </a:lnTo>
                  <a:lnTo>
                    <a:pt x="43917" y="55084"/>
                  </a:lnTo>
                  <a:lnTo>
                    <a:pt x="51481" y="68276"/>
                  </a:lnTo>
                  <a:lnTo>
                    <a:pt x="57693" y="80576"/>
                  </a:lnTo>
                  <a:lnTo>
                    <a:pt x="63003" y="92282"/>
                  </a:lnTo>
                  <a:lnTo>
                    <a:pt x="68880" y="103592"/>
                  </a:lnTo>
                  <a:lnTo>
                    <a:pt x="75136" y="114638"/>
                  </a:lnTo>
                  <a:lnTo>
                    <a:pt x="81643" y="125507"/>
                  </a:lnTo>
                  <a:lnTo>
                    <a:pt x="87150" y="137428"/>
                  </a:lnTo>
                  <a:lnTo>
                    <a:pt x="91990" y="150049"/>
                  </a:lnTo>
                  <a:lnTo>
                    <a:pt x="96385" y="163139"/>
                  </a:lnTo>
                  <a:lnTo>
                    <a:pt x="100484" y="176539"/>
                  </a:lnTo>
                  <a:lnTo>
                    <a:pt x="108154" y="203894"/>
                  </a:lnTo>
                  <a:lnTo>
                    <a:pt x="119042" y="245575"/>
                  </a:lnTo>
                  <a:lnTo>
                    <a:pt x="121432" y="259544"/>
                  </a:lnTo>
                  <a:lnTo>
                    <a:pt x="123025" y="273531"/>
                  </a:lnTo>
                  <a:lnTo>
                    <a:pt x="124087" y="287530"/>
                  </a:lnTo>
                  <a:lnTo>
                    <a:pt x="125964" y="300369"/>
                  </a:lnTo>
                  <a:lnTo>
                    <a:pt x="128383" y="312433"/>
                  </a:lnTo>
                  <a:lnTo>
                    <a:pt x="131165" y="323983"/>
                  </a:lnTo>
                  <a:lnTo>
                    <a:pt x="131851" y="336357"/>
                  </a:lnTo>
                  <a:lnTo>
                    <a:pt x="131139" y="349281"/>
                  </a:lnTo>
                  <a:lnTo>
                    <a:pt x="129497" y="362571"/>
                  </a:lnTo>
                  <a:lnTo>
                    <a:pt x="128401" y="379611"/>
                  </a:lnTo>
                  <a:lnTo>
                    <a:pt x="127671" y="399152"/>
                  </a:lnTo>
                  <a:lnTo>
                    <a:pt x="127184" y="420360"/>
                  </a:lnTo>
                  <a:lnTo>
                    <a:pt x="125691" y="438004"/>
                  </a:lnTo>
                  <a:lnTo>
                    <a:pt x="123527" y="453272"/>
                  </a:lnTo>
                  <a:lnTo>
                    <a:pt x="120916" y="466957"/>
                  </a:lnTo>
                  <a:lnTo>
                    <a:pt x="118006" y="479587"/>
                  </a:lnTo>
                  <a:lnTo>
                    <a:pt x="114898" y="491512"/>
                  </a:lnTo>
                  <a:lnTo>
                    <a:pt x="105176" y="52588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154451" y="3313043"/>
            <a:ext cx="3902030" cy="157765"/>
            <a:chOff x="4154451" y="3313043"/>
            <a:chExt cx="3902030" cy="157765"/>
          </a:xfrm>
        </p:grpSpPr>
        <p:sp>
          <p:nvSpPr>
            <p:cNvPr id="26" name="Freeform 25"/>
            <p:cNvSpPr/>
            <p:nvPr/>
          </p:nvSpPr>
          <p:spPr>
            <a:xfrm>
              <a:off x="4154451" y="3313043"/>
              <a:ext cx="2114038" cy="72133"/>
            </a:xfrm>
            <a:custGeom>
              <a:avLst/>
              <a:gdLst/>
              <a:ahLst/>
              <a:cxnLst/>
              <a:rect l="0" t="0" r="0" b="0"/>
              <a:pathLst>
                <a:path w="2114038" h="72133">
                  <a:moveTo>
                    <a:pt x="0" y="42070"/>
                  </a:moveTo>
                  <a:lnTo>
                    <a:pt x="192758" y="42070"/>
                  </a:lnTo>
                  <a:lnTo>
                    <a:pt x="206803" y="40902"/>
                  </a:lnTo>
                  <a:lnTo>
                    <a:pt x="220841" y="38954"/>
                  </a:lnTo>
                  <a:lnTo>
                    <a:pt x="234874" y="36487"/>
                  </a:lnTo>
                  <a:lnTo>
                    <a:pt x="250072" y="34842"/>
                  </a:lnTo>
                  <a:lnTo>
                    <a:pt x="282541" y="33015"/>
                  </a:lnTo>
                  <a:lnTo>
                    <a:pt x="333671" y="31986"/>
                  </a:lnTo>
                  <a:lnTo>
                    <a:pt x="348659" y="30673"/>
                  </a:lnTo>
                  <a:lnTo>
                    <a:pt x="362156" y="28629"/>
                  </a:lnTo>
                  <a:lnTo>
                    <a:pt x="374660" y="26098"/>
                  </a:lnTo>
                  <a:lnTo>
                    <a:pt x="388839" y="24410"/>
                  </a:lnTo>
                  <a:lnTo>
                    <a:pt x="420176" y="22535"/>
                  </a:lnTo>
                  <a:lnTo>
                    <a:pt x="470668" y="21480"/>
                  </a:lnTo>
                  <a:lnTo>
                    <a:pt x="532849" y="19954"/>
                  </a:lnTo>
                  <a:lnTo>
                    <a:pt x="549224" y="17977"/>
                  </a:lnTo>
                  <a:lnTo>
                    <a:pt x="565984" y="15491"/>
                  </a:lnTo>
                  <a:lnTo>
                    <a:pt x="585337" y="13833"/>
                  </a:lnTo>
                  <a:lnTo>
                    <a:pt x="628655" y="11991"/>
                  </a:lnTo>
                  <a:lnTo>
                    <a:pt x="650491" y="10332"/>
                  </a:lnTo>
                  <a:lnTo>
                    <a:pt x="672059" y="8056"/>
                  </a:lnTo>
                  <a:lnTo>
                    <a:pt x="693450" y="5371"/>
                  </a:lnTo>
                  <a:lnTo>
                    <a:pt x="714723" y="3580"/>
                  </a:lnTo>
                  <a:lnTo>
                    <a:pt x="757056" y="1591"/>
                  </a:lnTo>
                  <a:lnTo>
                    <a:pt x="809143" y="472"/>
                  </a:lnTo>
                  <a:lnTo>
                    <a:pt x="1271247" y="0"/>
                  </a:lnTo>
                  <a:lnTo>
                    <a:pt x="1285731" y="1169"/>
                  </a:lnTo>
                  <a:lnTo>
                    <a:pt x="1298893" y="3116"/>
                  </a:lnTo>
                  <a:lnTo>
                    <a:pt x="1311174" y="5583"/>
                  </a:lnTo>
                  <a:lnTo>
                    <a:pt x="1324035" y="7228"/>
                  </a:lnTo>
                  <a:lnTo>
                    <a:pt x="1350791" y="9056"/>
                  </a:lnTo>
                  <a:lnTo>
                    <a:pt x="1406056" y="10229"/>
                  </a:lnTo>
                  <a:lnTo>
                    <a:pt x="1446814" y="11600"/>
                  </a:lnTo>
                  <a:lnTo>
                    <a:pt x="1458870" y="13577"/>
                  </a:lnTo>
                  <a:lnTo>
                    <a:pt x="1470413" y="16063"/>
                  </a:lnTo>
                  <a:lnTo>
                    <a:pt x="1482783" y="17720"/>
                  </a:lnTo>
                  <a:lnTo>
                    <a:pt x="1508992" y="19562"/>
                  </a:lnTo>
                  <a:lnTo>
                    <a:pt x="1550028" y="20598"/>
                  </a:lnTo>
                  <a:lnTo>
                    <a:pt x="1562738" y="21913"/>
                  </a:lnTo>
                  <a:lnTo>
                    <a:pt x="1574717" y="23957"/>
                  </a:lnTo>
                  <a:lnTo>
                    <a:pt x="1586209" y="26489"/>
                  </a:lnTo>
                  <a:lnTo>
                    <a:pt x="1598545" y="28177"/>
                  </a:lnTo>
                  <a:lnTo>
                    <a:pt x="1641745" y="31721"/>
                  </a:lnTo>
                  <a:lnTo>
                    <a:pt x="1682481" y="36692"/>
                  </a:lnTo>
                  <a:lnTo>
                    <a:pt x="1703628" y="38484"/>
                  </a:lnTo>
                  <a:lnTo>
                    <a:pt x="1745822" y="40477"/>
                  </a:lnTo>
                  <a:lnTo>
                    <a:pt x="1763385" y="42177"/>
                  </a:lnTo>
                  <a:lnTo>
                    <a:pt x="1778599" y="44478"/>
                  </a:lnTo>
                  <a:lnTo>
                    <a:pt x="1792248" y="47182"/>
                  </a:lnTo>
                  <a:lnTo>
                    <a:pt x="1829227" y="53301"/>
                  </a:lnTo>
                  <a:lnTo>
                    <a:pt x="1850540" y="56569"/>
                  </a:lnTo>
                  <a:lnTo>
                    <a:pt x="1870592" y="58748"/>
                  </a:lnTo>
                  <a:lnTo>
                    <a:pt x="1889804" y="60200"/>
                  </a:lnTo>
                  <a:lnTo>
                    <a:pt x="1908454" y="61169"/>
                  </a:lnTo>
                  <a:lnTo>
                    <a:pt x="1926731" y="62983"/>
                  </a:lnTo>
                  <a:lnTo>
                    <a:pt x="1944759" y="65361"/>
                  </a:lnTo>
                  <a:lnTo>
                    <a:pt x="1962620" y="68115"/>
                  </a:lnTo>
                  <a:lnTo>
                    <a:pt x="1979203" y="69951"/>
                  </a:lnTo>
                  <a:lnTo>
                    <a:pt x="2010093" y="71991"/>
                  </a:lnTo>
                  <a:lnTo>
                    <a:pt x="2066844" y="72132"/>
                  </a:lnTo>
                  <a:lnTo>
                    <a:pt x="2079069" y="70292"/>
                  </a:lnTo>
                  <a:lnTo>
                    <a:pt x="2114037" y="631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004720" y="3407702"/>
              <a:ext cx="1051761" cy="63106"/>
            </a:xfrm>
            <a:custGeom>
              <a:avLst/>
              <a:gdLst/>
              <a:ahLst/>
              <a:cxnLst/>
              <a:rect l="0" t="0" r="0" b="0"/>
              <a:pathLst>
                <a:path w="1051761" h="63106">
                  <a:moveTo>
                    <a:pt x="0" y="0"/>
                  </a:moveTo>
                  <a:lnTo>
                    <a:pt x="73195" y="0"/>
                  </a:lnTo>
                  <a:lnTo>
                    <a:pt x="88529" y="1168"/>
                  </a:lnTo>
                  <a:lnTo>
                    <a:pt x="103428" y="3116"/>
                  </a:lnTo>
                  <a:lnTo>
                    <a:pt x="118034" y="5583"/>
                  </a:lnTo>
                  <a:lnTo>
                    <a:pt x="132446" y="7228"/>
                  </a:lnTo>
                  <a:lnTo>
                    <a:pt x="160925" y="9055"/>
                  </a:lnTo>
                  <a:lnTo>
                    <a:pt x="176232" y="10711"/>
                  </a:lnTo>
                  <a:lnTo>
                    <a:pt x="192280" y="12984"/>
                  </a:lnTo>
                  <a:lnTo>
                    <a:pt x="208821" y="15667"/>
                  </a:lnTo>
                  <a:lnTo>
                    <a:pt x="224524" y="18625"/>
                  </a:lnTo>
                  <a:lnTo>
                    <a:pt x="254436" y="25028"/>
                  </a:lnTo>
                  <a:lnTo>
                    <a:pt x="268956" y="27203"/>
                  </a:lnTo>
                  <a:lnTo>
                    <a:pt x="283312" y="28652"/>
                  </a:lnTo>
                  <a:lnTo>
                    <a:pt x="311727" y="30263"/>
                  </a:lnTo>
                  <a:lnTo>
                    <a:pt x="339938" y="30979"/>
                  </a:lnTo>
                  <a:lnTo>
                    <a:pt x="877115" y="31552"/>
                  </a:lnTo>
                  <a:lnTo>
                    <a:pt x="893260" y="32721"/>
                  </a:lnTo>
                  <a:lnTo>
                    <a:pt x="907529" y="34669"/>
                  </a:lnTo>
                  <a:lnTo>
                    <a:pt x="920548" y="37136"/>
                  </a:lnTo>
                  <a:lnTo>
                    <a:pt x="947478" y="42993"/>
                  </a:lnTo>
                  <a:lnTo>
                    <a:pt x="988919" y="52861"/>
                  </a:lnTo>
                  <a:lnTo>
                    <a:pt x="1051760" y="631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720745" y="3543780"/>
            <a:ext cx="567951" cy="611003"/>
            <a:chOff x="6720745" y="3543780"/>
            <a:chExt cx="567951" cy="611003"/>
          </a:xfrm>
        </p:grpSpPr>
        <p:sp>
          <p:nvSpPr>
            <p:cNvPr id="29" name="Freeform 28"/>
            <p:cNvSpPr/>
            <p:nvPr/>
          </p:nvSpPr>
          <p:spPr>
            <a:xfrm>
              <a:off x="6720745" y="3744265"/>
              <a:ext cx="105177" cy="10518"/>
            </a:xfrm>
            <a:custGeom>
              <a:avLst/>
              <a:gdLst/>
              <a:ahLst/>
              <a:cxnLst/>
              <a:rect l="0" t="0" r="0" b="0"/>
              <a:pathLst>
                <a:path w="105177" h="10518">
                  <a:moveTo>
                    <a:pt x="0" y="0"/>
                  </a:moveTo>
                  <a:lnTo>
                    <a:pt x="45764" y="0"/>
                  </a:lnTo>
                  <a:lnTo>
                    <a:pt x="105176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741780" y="3807370"/>
              <a:ext cx="84142" cy="10519"/>
            </a:xfrm>
            <a:custGeom>
              <a:avLst/>
              <a:gdLst/>
              <a:ahLst/>
              <a:cxnLst/>
              <a:rect l="0" t="0" r="0" b="0"/>
              <a:pathLst>
                <a:path w="84142" h="10519">
                  <a:moveTo>
                    <a:pt x="0" y="10518"/>
                  </a:moveTo>
                  <a:lnTo>
                    <a:pt x="16750" y="4934"/>
                  </a:lnTo>
                  <a:lnTo>
                    <a:pt x="26359" y="3290"/>
                  </a:lnTo>
                  <a:lnTo>
                    <a:pt x="37439" y="2193"/>
                  </a:ln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151967" y="3543780"/>
              <a:ext cx="91803" cy="213938"/>
            </a:xfrm>
            <a:custGeom>
              <a:avLst/>
              <a:gdLst/>
              <a:ahLst/>
              <a:cxnLst/>
              <a:rect l="0" t="0" r="0" b="0"/>
              <a:pathLst>
                <a:path w="91803" h="213938">
                  <a:moveTo>
                    <a:pt x="63105" y="11168"/>
                  </a:moveTo>
                  <a:lnTo>
                    <a:pt x="74273" y="0"/>
                  </a:lnTo>
                  <a:lnTo>
                    <a:pt x="78731" y="217"/>
                  </a:lnTo>
                  <a:lnTo>
                    <a:pt x="82871" y="3867"/>
                  </a:lnTo>
                  <a:lnTo>
                    <a:pt x="86800" y="9806"/>
                  </a:lnTo>
                  <a:lnTo>
                    <a:pt x="88250" y="17272"/>
                  </a:lnTo>
                  <a:lnTo>
                    <a:pt x="88049" y="25755"/>
                  </a:lnTo>
                  <a:lnTo>
                    <a:pt x="86746" y="34916"/>
                  </a:lnTo>
                  <a:lnTo>
                    <a:pt x="83540" y="44529"/>
                  </a:lnTo>
                  <a:lnTo>
                    <a:pt x="79066" y="54444"/>
                  </a:lnTo>
                  <a:lnTo>
                    <a:pt x="73746" y="64560"/>
                  </a:lnTo>
                  <a:lnTo>
                    <a:pt x="67862" y="73641"/>
                  </a:lnTo>
                  <a:lnTo>
                    <a:pt x="61601" y="82032"/>
                  </a:lnTo>
                  <a:lnTo>
                    <a:pt x="55091" y="89963"/>
                  </a:lnTo>
                  <a:lnTo>
                    <a:pt x="55425" y="96419"/>
                  </a:lnTo>
                  <a:lnTo>
                    <a:pt x="60323" y="101892"/>
                  </a:lnTo>
                  <a:lnTo>
                    <a:pt x="68262" y="106709"/>
                  </a:lnTo>
                  <a:lnTo>
                    <a:pt x="74723" y="113427"/>
                  </a:lnTo>
                  <a:lnTo>
                    <a:pt x="80200" y="121411"/>
                  </a:lnTo>
                  <a:lnTo>
                    <a:pt x="85019" y="130239"/>
                  </a:lnTo>
                  <a:lnTo>
                    <a:pt x="88232" y="140800"/>
                  </a:lnTo>
                  <a:lnTo>
                    <a:pt x="90374" y="152514"/>
                  </a:lnTo>
                  <a:lnTo>
                    <a:pt x="91802" y="164998"/>
                  </a:lnTo>
                  <a:lnTo>
                    <a:pt x="90417" y="175658"/>
                  </a:lnTo>
                  <a:lnTo>
                    <a:pt x="87156" y="185102"/>
                  </a:lnTo>
                  <a:lnTo>
                    <a:pt x="82645" y="193736"/>
                  </a:lnTo>
                  <a:lnTo>
                    <a:pt x="76132" y="200660"/>
                  </a:lnTo>
                  <a:lnTo>
                    <a:pt x="68283" y="206445"/>
                  </a:lnTo>
                  <a:lnTo>
                    <a:pt x="59546" y="211470"/>
                  </a:lnTo>
                  <a:lnTo>
                    <a:pt x="50215" y="213651"/>
                  </a:lnTo>
                  <a:lnTo>
                    <a:pt x="40488" y="213937"/>
                  </a:lnTo>
                  <a:lnTo>
                    <a:pt x="0" y="21100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057308" y="3870476"/>
              <a:ext cx="231388" cy="31553"/>
            </a:xfrm>
            <a:custGeom>
              <a:avLst/>
              <a:gdLst/>
              <a:ahLst/>
              <a:cxnLst/>
              <a:rect l="0" t="0" r="0" b="0"/>
              <a:pathLst>
                <a:path w="231388" h="31553">
                  <a:moveTo>
                    <a:pt x="0" y="0"/>
                  </a:moveTo>
                  <a:lnTo>
                    <a:pt x="16750" y="5583"/>
                  </a:lnTo>
                  <a:lnTo>
                    <a:pt x="27528" y="8396"/>
                  </a:lnTo>
                  <a:lnTo>
                    <a:pt x="55084" y="14639"/>
                  </a:lnTo>
                  <a:lnTo>
                    <a:pt x="69444" y="16771"/>
                  </a:lnTo>
                  <a:lnTo>
                    <a:pt x="83691" y="18192"/>
                  </a:lnTo>
                  <a:lnTo>
                    <a:pt x="97865" y="19140"/>
                  </a:lnTo>
                  <a:lnTo>
                    <a:pt x="113157" y="19771"/>
                  </a:lnTo>
                  <a:lnTo>
                    <a:pt x="145729" y="20473"/>
                  </a:lnTo>
                  <a:lnTo>
                    <a:pt x="160259" y="21829"/>
                  </a:lnTo>
                  <a:lnTo>
                    <a:pt x="173451" y="23901"/>
                  </a:lnTo>
                  <a:lnTo>
                    <a:pt x="231387" y="315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096363" y="3930572"/>
              <a:ext cx="100991" cy="224211"/>
            </a:xfrm>
            <a:custGeom>
              <a:avLst/>
              <a:gdLst/>
              <a:ahLst/>
              <a:cxnLst/>
              <a:rect l="0" t="0" r="0" b="0"/>
              <a:pathLst>
                <a:path w="100991" h="224211">
                  <a:moveTo>
                    <a:pt x="13533" y="13527"/>
                  </a:moveTo>
                  <a:lnTo>
                    <a:pt x="2366" y="30277"/>
                  </a:lnTo>
                  <a:lnTo>
                    <a:pt x="245" y="38717"/>
                  </a:lnTo>
                  <a:lnTo>
                    <a:pt x="0" y="47850"/>
                  </a:lnTo>
                  <a:lnTo>
                    <a:pt x="1005" y="57444"/>
                  </a:lnTo>
                  <a:lnTo>
                    <a:pt x="4012" y="66177"/>
                  </a:lnTo>
                  <a:lnTo>
                    <a:pt x="8355" y="74337"/>
                  </a:lnTo>
                  <a:lnTo>
                    <a:pt x="13587" y="82114"/>
                  </a:lnTo>
                  <a:lnTo>
                    <a:pt x="20580" y="88467"/>
                  </a:lnTo>
                  <a:lnTo>
                    <a:pt x="28749" y="93871"/>
                  </a:lnTo>
                  <a:lnTo>
                    <a:pt x="37701" y="98642"/>
                  </a:lnTo>
                  <a:lnTo>
                    <a:pt x="46006" y="104161"/>
                  </a:lnTo>
                  <a:lnTo>
                    <a:pt x="53879" y="110177"/>
                  </a:lnTo>
                  <a:lnTo>
                    <a:pt x="61465" y="116525"/>
                  </a:lnTo>
                  <a:lnTo>
                    <a:pt x="68860" y="123094"/>
                  </a:lnTo>
                  <a:lnTo>
                    <a:pt x="83310" y="136625"/>
                  </a:lnTo>
                  <a:lnTo>
                    <a:pt x="89266" y="144675"/>
                  </a:lnTo>
                  <a:lnTo>
                    <a:pt x="94406" y="153547"/>
                  </a:lnTo>
                  <a:lnTo>
                    <a:pt x="99001" y="162968"/>
                  </a:lnTo>
                  <a:lnTo>
                    <a:pt x="100896" y="172754"/>
                  </a:lnTo>
                  <a:lnTo>
                    <a:pt x="100990" y="182784"/>
                  </a:lnTo>
                  <a:lnTo>
                    <a:pt x="99885" y="192976"/>
                  </a:lnTo>
                  <a:lnTo>
                    <a:pt x="94474" y="202109"/>
                  </a:lnTo>
                  <a:lnTo>
                    <a:pt x="86191" y="210534"/>
                  </a:lnTo>
                  <a:lnTo>
                    <a:pt x="75996" y="218488"/>
                  </a:lnTo>
                  <a:lnTo>
                    <a:pt x="65692" y="222622"/>
                  </a:lnTo>
                  <a:lnTo>
                    <a:pt x="55318" y="224210"/>
                  </a:lnTo>
                  <a:lnTo>
                    <a:pt x="44895" y="224099"/>
                  </a:lnTo>
                  <a:lnTo>
                    <a:pt x="37948" y="219351"/>
                  </a:lnTo>
                  <a:lnTo>
                    <a:pt x="33315" y="211511"/>
                  </a:lnTo>
                  <a:lnTo>
                    <a:pt x="30227" y="201611"/>
                  </a:lnTo>
                  <a:lnTo>
                    <a:pt x="28168" y="190336"/>
                  </a:lnTo>
                  <a:lnTo>
                    <a:pt x="26796" y="178144"/>
                  </a:lnTo>
                  <a:lnTo>
                    <a:pt x="25881" y="165342"/>
                  </a:lnTo>
                  <a:lnTo>
                    <a:pt x="26440" y="152133"/>
                  </a:lnTo>
                  <a:lnTo>
                    <a:pt x="27980" y="138652"/>
                  </a:lnTo>
                  <a:lnTo>
                    <a:pt x="30176" y="124991"/>
                  </a:lnTo>
                  <a:lnTo>
                    <a:pt x="33977" y="111209"/>
                  </a:lnTo>
                  <a:lnTo>
                    <a:pt x="38849" y="97346"/>
                  </a:lnTo>
                  <a:lnTo>
                    <a:pt x="44434" y="83430"/>
                  </a:lnTo>
                  <a:lnTo>
                    <a:pt x="50494" y="70646"/>
                  </a:lnTo>
                  <a:lnTo>
                    <a:pt x="56872" y="58618"/>
                  </a:lnTo>
                  <a:lnTo>
                    <a:pt x="63461" y="47094"/>
                  </a:lnTo>
                  <a:lnTo>
                    <a:pt x="70191" y="37074"/>
                  </a:lnTo>
                  <a:lnTo>
                    <a:pt x="77014" y="28056"/>
                  </a:lnTo>
                  <a:lnTo>
                    <a:pt x="83901" y="19707"/>
                  </a:lnTo>
                  <a:lnTo>
                    <a:pt x="84986" y="12973"/>
                  </a:lnTo>
                  <a:lnTo>
                    <a:pt x="82203" y="7315"/>
                  </a:lnTo>
                  <a:lnTo>
                    <a:pt x="76843" y="2374"/>
                  </a:lnTo>
                  <a:lnTo>
                    <a:pt x="69763" y="248"/>
                  </a:lnTo>
                  <a:lnTo>
                    <a:pt x="61537" y="0"/>
                  </a:lnTo>
                  <a:lnTo>
                    <a:pt x="34568" y="300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478012" y="3583485"/>
            <a:ext cx="483810" cy="581485"/>
            <a:chOff x="7478012" y="3583485"/>
            <a:chExt cx="483810" cy="581485"/>
          </a:xfrm>
        </p:grpSpPr>
        <p:sp>
          <p:nvSpPr>
            <p:cNvPr id="35" name="Freeform 34"/>
            <p:cNvSpPr/>
            <p:nvPr/>
          </p:nvSpPr>
          <p:spPr>
            <a:xfrm>
              <a:off x="7478012" y="3849441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742190" y="3583485"/>
              <a:ext cx="131048" cy="213369"/>
            </a:xfrm>
            <a:custGeom>
              <a:avLst/>
              <a:gdLst/>
              <a:ahLst/>
              <a:cxnLst/>
              <a:rect l="0" t="0" r="0" b="0"/>
              <a:pathLst>
                <a:path w="131048" h="213369">
                  <a:moveTo>
                    <a:pt x="51350" y="13533"/>
                  </a:moveTo>
                  <a:lnTo>
                    <a:pt x="62517" y="2367"/>
                  </a:lnTo>
                  <a:lnTo>
                    <a:pt x="70481" y="246"/>
                  </a:lnTo>
                  <a:lnTo>
                    <a:pt x="80465" y="0"/>
                  </a:lnTo>
                  <a:lnTo>
                    <a:pt x="91795" y="1005"/>
                  </a:lnTo>
                  <a:lnTo>
                    <a:pt x="101686" y="5181"/>
                  </a:lnTo>
                  <a:lnTo>
                    <a:pt x="110617" y="11471"/>
                  </a:lnTo>
                  <a:lnTo>
                    <a:pt x="118908" y="19171"/>
                  </a:lnTo>
                  <a:lnTo>
                    <a:pt x="124436" y="28978"/>
                  </a:lnTo>
                  <a:lnTo>
                    <a:pt x="128121" y="40190"/>
                  </a:lnTo>
                  <a:lnTo>
                    <a:pt x="130577" y="52340"/>
                  </a:lnTo>
                  <a:lnTo>
                    <a:pt x="131047" y="65114"/>
                  </a:lnTo>
                  <a:lnTo>
                    <a:pt x="130191" y="78305"/>
                  </a:lnTo>
                  <a:lnTo>
                    <a:pt x="128452" y="91773"/>
                  </a:lnTo>
                  <a:lnTo>
                    <a:pt x="124956" y="105426"/>
                  </a:lnTo>
                  <a:lnTo>
                    <a:pt x="120287" y="119203"/>
                  </a:lnTo>
                  <a:lnTo>
                    <a:pt x="114838" y="133062"/>
                  </a:lnTo>
                  <a:lnTo>
                    <a:pt x="108867" y="145807"/>
                  </a:lnTo>
                  <a:lnTo>
                    <a:pt x="102549" y="157810"/>
                  </a:lnTo>
                  <a:lnTo>
                    <a:pt x="96001" y="169317"/>
                  </a:lnTo>
                  <a:lnTo>
                    <a:pt x="88128" y="178158"/>
                  </a:lnTo>
                  <a:lnTo>
                    <a:pt x="79375" y="185220"/>
                  </a:lnTo>
                  <a:lnTo>
                    <a:pt x="70033" y="191097"/>
                  </a:lnTo>
                  <a:lnTo>
                    <a:pt x="60300" y="196183"/>
                  </a:lnTo>
                  <a:lnTo>
                    <a:pt x="50304" y="200743"/>
                  </a:lnTo>
                  <a:lnTo>
                    <a:pt x="40135" y="204951"/>
                  </a:lnTo>
                  <a:lnTo>
                    <a:pt x="29850" y="206588"/>
                  </a:lnTo>
                  <a:lnTo>
                    <a:pt x="19488" y="206511"/>
                  </a:lnTo>
                  <a:lnTo>
                    <a:pt x="9074" y="205291"/>
                  </a:lnTo>
                  <a:lnTo>
                    <a:pt x="3299" y="200971"/>
                  </a:lnTo>
                  <a:lnTo>
                    <a:pt x="618" y="194586"/>
                  </a:lnTo>
                  <a:lnTo>
                    <a:pt x="0" y="186823"/>
                  </a:lnTo>
                  <a:lnTo>
                    <a:pt x="4261" y="181647"/>
                  </a:lnTo>
                  <a:lnTo>
                    <a:pt x="11777" y="178197"/>
                  </a:lnTo>
                  <a:lnTo>
                    <a:pt x="21462" y="175897"/>
                  </a:lnTo>
                  <a:lnTo>
                    <a:pt x="31425" y="176701"/>
                  </a:lnTo>
                  <a:lnTo>
                    <a:pt x="41572" y="179574"/>
                  </a:lnTo>
                  <a:lnTo>
                    <a:pt x="51843" y="183827"/>
                  </a:lnTo>
                  <a:lnTo>
                    <a:pt x="61028" y="188999"/>
                  </a:lnTo>
                  <a:lnTo>
                    <a:pt x="69488" y="194785"/>
                  </a:lnTo>
                  <a:lnTo>
                    <a:pt x="93420" y="21336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635776" y="3870642"/>
              <a:ext cx="326046" cy="20870"/>
            </a:xfrm>
            <a:custGeom>
              <a:avLst/>
              <a:gdLst/>
              <a:ahLst/>
              <a:cxnLst/>
              <a:rect l="0" t="0" r="0" b="0"/>
              <a:pathLst>
                <a:path w="326046" h="20870">
                  <a:moveTo>
                    <a:pt x="0" y="20869"/>
                  </a:moveTo>
                  <a:lnTo>
                    <a:pt x="58556" y="6230"/>
                  </a:lnTo>
                  <a:lnTo>
                    <a:pt x="71759" y="4098"/>
                  </a:lnTo>
                  <a:lnTo>
                    <a:pt x="85235" y="2677"/>
                  </a:lnTo>
                  <a:lnTo>
                    <a:pt x="98894" y="1729"/>
                  </a:lnTo>
                  <a:lnTo>
                    <a:pt x="113843" y="1097"/>
                  </a:lnTo>
                  <a:lnTo>
                    <a:pt x="146034" y="395"/>
                  </a:lnTo>
                  <a:lnTo>
                    <a:pt x="197008" y="0"/>
                  </a:lnTo>
                  <a:lnTo>
                    <a:pt x="213143" y="1113"/>
                  </a:lnTo>
                  <a:lnTo>
                    <a:pt x="228573" y="3024"/>
                  </a:lnTo>
                  <a:lnTo>
                    <a:pt x="243535" y="5466"/>
                  </a:lnTo>
                  <a:lnTo>
                    <a:pt x="257015" y="8263"/>
                  </a:lnTo>
                  <a:lnTo>
                    <a:pt x="269508" y="11297"/>
                  </a:lnTo>
                  <a:lnTo>
                    <a:pt x="326045" y="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740952" y="3950928"/>
              <a:ext cx="97170" cy="214042"/>
            </a:xfrm>
            <a:custGeom>
              <a:avLst/>
              <a:gdLst/>
              <a:ahLst/>
              <a:cxnLst/>
              <a:rect l="0" t="0" r="0" b="0"/>
              <a:pathLst>
                <a:path w="97170" h="214042">
                  <a:moveTo>
                    <a:pt x="0" y="24724"/>
                  </a:moveTo>
                  <a:lnTo>
                    <a:pt x="74170" y="0"/>
                  </a:lnTo>
                  <a:lnTo>
                    <a:pt x="82168" y="1230"/>
                  </a:lnTo>
                  <a:lnTo>
                    <a:pt x="88669" y="5555"/>
                  </a:lnTo>
                  <a:lnTo>
                    <a:pt x="94172" y="11945"/>
                  </a:lnTo>
                  <a:lnTo>
                    <a:pt x="96671" y="19710"/>
                  </a:lnTo>
                  <a:lnTo>
                    <a:pt x="97169" y="28393"/>
                  </a:lnTo>
                  <a:lnTo>
                    <a:pt x="96332" y="37687"/>
                  </a:lnTo>
                  <a:lnTo>
                    <a:pt x="94606" y="49727"/>
                  </a:lnTo>
                  <a:lnTo>
                    <a:pt x="89570" y="78686"/>
                  </a:lnTo>
                  <a:lnTo>
                    <a:pt x="86592" y="93420"/>
                  </a:lnTo>
                  <a:lnTo>
                    <a:pt x="80166" y="122256"/>
                  </a:lnTo>
                  <a:lnTo>
                    <a:pt x="76816" y="135322"/>
                  </a:lnTo>
                  <a:lnTo>
                    <a:pt x="73414" y="147538"/>
                  </a:lnTo>
                  <a:lnTo>
                    <a:pt x="69978" y="159188"/>
                  </a:lnTo>
                  <a:lnTo>
                    <a:pt x="65350" y="170460"/>
                  </a:lnTo>
                  <a:lnTo>
                    <a:pt x="59927" y="181481"/>
                  </a:lnTo>
                  <a:lnTo>
                    <a:pt x="31553" y="2140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709399" y="4050141"/>
              <a:ext cx="168283" cy="20170"/>
            </a:xfrm>
            <a:custGeom>
              <a:avLst/>
              <a:gdLst/>
              <a:ahLst/>
              <a:cxnLst/>
              <a:rect l="0" t="0" r="0" b="0"/>
              <a:pathLst>
                <a:path w="168283" h="20170">
                  <a:moveTo>
                    <a:pt x="0" y="20169"/>
                  </a:moveTo>
                  <a:lnTo>
                    <a:pt x="16751" y="9002"/>
                  </a:lnTo>
                  <a:lnTo>
                    <a:pt x="26359" y="5713"/>
                  </a:lnTo>
                  <a:lnTo>
                    <a:pt x="37439" y="3520"/>
                  </a:lnTo>
                  <a:lnTo>
                    <a:pt x="49501" y="2058"/>
                  </a:lnTo>
                  <a:lnTo>
                    <a:pt x="62216" y="1083"/>
                  </a:lnTo>
                  <a:lnTo>
                    <a:pt x="75367" y="433"/>
                  </a:lnTo>
                  <a:lnTo>
                    <a:pt x="88809" y="0"/>
                  </a:lnTo>
                  <a:lnTo>
                    <a:pt x="103614" y="880"/>
                  </a:lnTo>
                  <a:lnTo>
                    <a:pt x="119327" y="2635"/>
                  </a:lnTo>
                  <a:lnTo>
                    <a:pt x="168282" y="96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109068" y="3523395"/>
            <a:ext cx="925549" cy="551407"/>
            <a:chOff x="8109068" y="3523395"/>
            <a:chExt cx="925549" cy="551407"/>
          </a:xfrm>
        </p:grpSpPr>
        <p:sp>
          <p:nvSpPr>
            <p:cNvPr id="41" name="Freeform 40"/>
            <p:cNvSpPr/>
            <p:nvPr/>
          </p:nvSpPr>
          <p:spPr>
            <a:xfrm>
              <a:off x="8109068" y="3849441"/>
              <a:ext cx="105177" cy="10518"/>
            </a:xfrm>
            <a:custGeom>
              <a:avLst/>
              <a:gdLst/>
              <a:ahLst/>
              <a:cxnLst/>
              <a:rect l="0" t="0" r="0" b="0"/>
              <a:pathLst>
                <a:path w="105177" h="10518">
                  <a:moveTo>
                    <a:pt x="0" y="0"/>
                  </a:moveTo>
                  <a:lnTo>
                    <a:pt x="16749" y="5583"/>
                  </a:lnTo>
                  <a:lnTo>
                    <a:pt x="26359" y="7228"/>
                  </a:lnTo>
                  <a:lnTo>
                    <a:pt x="37439" y="8324"/>
                  </a:lnTo>
                  <a:lnTo>
                    <a:pt x="105176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140620" y="3933581"/>
              <a:ext cx="52590" cy="1"/>
            </a:xfrm>
            <a:custGeom>
              <a:avLst/>
              <a:gdLst/>
              <a:ahLst/>
              <a:cxnLst/>
              <a:rect l="0" t="0" r="0" b="0"/>
              <a:pathLst>
                <a:path w="52590" h="1">
                  <a:moveTo>
                    <a:pt x="0" y="0"/>
                  </a:moveTo>
                  <a:lnTo>
                    <a:pt x="5258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603395" y="3523395"/>
              <a:ext cx="127063" cy="207401"/>
            </a:xfrm>
            <a:custGeom>
              <a:avLst/>
              <a:gdLst/>
              <a:ahLst/>
              <a:cxnLst/>
              <a:rect l="0" t="0" r="0" b="0"/>
              <a:pathLst>
                <a:path w="127063" h="207401">
                  <a:moveTo>
                    <a:pt x="31553" y="0"/>
                  </a:moveTo>
                  <a:lnTo>
                    <a:pt x="6829" y="98894"/>
                  </a:lnTo>
                  <a:lnTo>
                    <a:pt x="4553" y="112674"/>
                  </a:lnTo>
                  <a:lnTo>
                    <a:pt x="3035" y="126535"/>
                  </a:lnTo>
                  <a:lnTo>
                    <a:pt x="2023" y="140451"/>
                  </a:lnTo>
                  <a:lnTo>
                    <a:pt x="2518" y="153234"/>
                  </a:lnTo>
                  <a:lnTo>
                    <a:pt x="4016" y="165261"/>
                  </a:lnTo>
                  <a:lnTo>
                    <a:pt x="6183" y="176785"/>
                  </a:lnTo>
                  <a:lnTo>
                    <a:pt x="11134" y="186806"/>
                  </a:lnTo>
                  <a:lnTo>
                    <a:pt x="17940" y="195823"/>
                  </a:lnTo>
                  <a:lnTo>
                    <a:pt x="25983" y="204172"/>
                  </a:lnTo>
                  <a:lnTo>
                    <a:pt x="34852" y="207400"/>
                  </a:lnTo>
                  <a:lnTo>
                    <a:pt x="44270" y="207216"/>
                  </a:lnTo>
                  <a:lnTo>
                    <a:pt x="54054" y="204755"/>
                  </a:lnTo>
                  <a:lnTo>
                    <a:pt x="64083" y="200778"/>
                  </a:lnTo>
                  <a:lnTo>
                    <a:pt x="74275" y="195789"/>
                  </a:lnTo>
                  <a:lnTo>
                    <a:pt x="84576" y="190126"/>
                  </a:lnTo>
                  <a:lnTo>
                    <a:pt x="93780" y="182844"/>
                  </a:lnTo>
                  <a:lnTo>
                    <a:pt x="102253" y="174484"/>
                  </a:lnTo>
                  <a:lnTo>
                    <a:pt x="110239" y="165405"/>
                  </a:lnTo>
                  <a:lnTo>
                    <a:pt x="116732" y="155846"/>
                  </a:lnTo>
                  <a:lnTo>
                    <a:pt x="122228" y="145968"/>
                  </a:lnTo>
                  <a:lnTo>
                    <a:pt x="127062" y="135876"/>
                  </a:lnTo>
                  <a:lnTo>
                    <a:pt x="126779" y="127980"/>
                  </a:lnTo>
                  <a:lnTo>
                    <a:pt x="123083" y="121548"/>
                  </a:lnTo>
                  <a:lnTo>
                    <a:pt x="117115" y="116090"/>
                  </a:lnTo>
                  <a:lnTo>
                    <a:pt x="109629" y="113621"/>
                  </a:lnTo>
                  <a:lnTo>
                    <a:pt x="101133" y="113143"/>
                  </a:lnTo>
                  <a:lnTo>
                    <a:pt x="91963" y="113993"/>
                  </a:lnTo>
                  <a:lnTo>
                    <a:pt x="82344" y="116897"/>
                  </a:lnTo>
                  <a:lnTo>
                    <a:pt x="72425" y="121171"/>
                  </a:lnTo>
                  <a:lnTo>
                    <a:pt x="62307" y="126357"/>
                  </a:lnTo>
                  <a:lnTo>
                    <a:pt x="53224" y="133320"/>
                  </a:lnTo>
                  <a:lnTo>
                    <a:pt x="44832" y="141468"/>
                  </a:lnTo>
                  <a:lnTo>
                    <a:pt x="36900" y="150405"/>
                  </a:lnTo>
                  <a:lnTo>
                    <a:pt x="21854" y="166570"/>
                  </a:lnTo>
                  <a:lnTo>
                    <a:pt x="0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403561" y="3817891"/>
              <a:ext cx="504845" cy="31551"/>
            </a:xfrm>
            <a:custGeom>
              <a:avLst/>
              <a:gdLst/>
              <a:ahLst/>
              <a:cxnLst/>
              <a:rect l="0" t="0" r="0" b="0"/>
              <a:pathLst>
                <a:path w="504845" h="31551">
                  <a:moveTo>
                    <a:pt x="0" y="10514"/>
                  </a:moveTo>
                  <a:lnTo>
                    <a:pt x="16750" y="4931"/>
                  </a:lnTo>
                  <a:lnTo>
                    <a:pt x="26358" y="3286"/>
                  </a:lnTo>
                  <a:lnTo>
                    <a:pt x="37439" y="2190"/>
                  </a:lnTo>
                  <a:lnTo>
                    <a:pt x="49500" y="1459"/>
                  </a:lnTo>
                  <a:lnTo>
                    <a:pt x="78484" y="646"/>
                  </a:lnTo>
                  <a:lnTo>
                    <a:pt x="336337" y="0"/>
                  </a:lnTo>
                  <a:lnTo>
                    <a:pt x="353942" y="1168"/>
                  </a:lnTo>
                  <a:lnTo>
                    <a:pt x="369184" y="3114"/>
                  </a:lnTo>
                  <a:lnTo>
                    <a:pt x="382851" y="5581"/>
                  </a:lnTo>
                  <a:lnTo>
                    <a:pt x="396638" y="8394"/>
                  </a:lnTo>
                  <a:lnTo>
                    <a:pt x="424421" y="14636"/>
                  </a:lnTo>
                  <a:lnTo>
                    <a:pt x="452350" y="21305"/>
                  </a:lnTo>
                  <a:lnTo>
                    <a:pt x="504844" y="3155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425095" y="3877177"/>
              <a:ext cx="141992" cy="197625"/>
            </a:xfrm>
            <a:custGeom>
              <a:avLst/>
              <a:gdLst/>
              <a:ahLst/>
              <a:cxnLst/>
              <a:rect l="0" t="0" r="0" b="0"/>
              <a:pathLst>
                <a:path w="141992" h="197625">
                  <a:moveTo>
                    <a:pt x="125712" y="14334"/>
                  </a:moveTo>
                  <a:lnTo>
                    <a:pt x="108962" y="19917"/>
                  </a:lnTo>
                  <a:lnTo>
                    <a:pt x="100521" y="20394"/>
                  </a:lnTo>
                  <a:lnTo>
                    <a:pt x="91389" y="19542"/>
                  </a:lnTo>
                  <a:lnTo>
                    <a:pt x="81795" y="17806"/>
                  </a:lnTo>
                  <a:lnTo>
                    <a:pt x="70725" y="15480"/>
                  </a:lnTo>
                  <a:lnTo>
                    <a:pt x="45959" y="9779"/>
                  </a:lnTo>
                  <a:lnTo>
                    <a:pt x="33979" y="6623"/>
                  </a:lnTo>
                  <a:lnTo>
                    <a:pt x="11318" y="0"/>
                  </a:lnTo>
                  <a:lnTo>
                    <a:pt x="5042" y="2440"/>
                  </a:lnTo>
                  <a:lnTo>
                    <a:pt x="2027" y="8742"/>
                  </a:lnTo>
                  <a:lnTo>
                    <a:pt x="1185" y="17618"/>
                  </a:lnTo>
                  <a:lnTo>
                    <a:pt x="624" y="28209"/>
                  </a:lnTo>
                  <a:lnTo>
                    <a:pt x="0" y="52443"/>
                  </a:lnTo>
                  <a:lnTo>
                    <a:pt x="3340" y="59607"/>
                  </a:lnTo>
                  <a:lnTo>
                    <a:pt x="9072" y="63214"/>
                  </a:lnTo>
                  <a:lnTo>
                    <a:pt x="16399" y="64450"/>
                  </a:lnTo>
                  <a:lnTo>
                    <a:pt x="24790" y="64106"/>
                  </a:lnTo>
                  <a:lnTo>
                    <a:pt x="33889" y="62707"/>
                  </a:lnTo>
                  <a:lnTo>
                    <a:pt x="43462" y="60606"/>
                  </a:lnTo>
                  <a:lnTo>
                    <a:pt x="53349" y="58037"/>
                  </a:lnTo>
                  <a:lnTo>
                    <a:pt x="63447" y="55156"/>
                  </a:lnTo>
                  <a:lnTo>
                    <a:pt x="73684" y="52066"/>
                  </a:lnTo>
                  <a:lnTo>
                    <a:pt x="84015" y="52344"/>
                  </a:lnTo>
                  <a:lnTo>
                    <a:pt x="94408" y="54866"/>
                  </a:lnTo>
                  <a:lnTo>
                    <a:pt x="104843" y="58885"/>
                  </a:lnTo>
                  <a:lnTo>
                    <a:pt x="114136" y="65070"/>
                  </a:lnTo>
                  <a:lnTo>
                    <a:pt x="122670" y="72699"/>
                  </a:lnTo>
                  <a:lnTo>
                    <a:pt x="130695" y="81291"/>
                  </a:lnTo>
                  <a:lnTo>
                    <a:pt x="136046" y="92862"/>
                  </a:lnTo>
                  <a:lnTo>
                    <a:pt x="139613" y="106419"/>
                  </a:lnTo>
                  <a:lnTo>
                    <a:pt x="141991" y="121301"/>
                  </a:lnTo>
                  <a:lnTo>
                    <a:pt x="141239" y="133558"/>
                  </a:lnTo>
                  <a:lnTo>
                    <a:pt x="138401" y="144067"/>
                  </a:lnTo>
                  <a:lnTo>
                    <a:pt x="134171" y="153411"/>
                  </a:lnTo>
                  <a:lnTo>
                    <a:pt x="129014" y="163146"/>
                  </a:lnTo>
                  <a:lnTo>
                    <a:pt x="123239" y="173141"/>
                  </a:lnTo>
                  <a:lnTo>
                    <a:pt x="117052" y="183311"/>
                  </a:lnTo>
                  <a:lnTo>
                    <a:pt x="108253" y="190091"/>
                  </a:lnTo>
                  <a:lnTo>
                    <a:pt x="97711" y="194611"/>
                  </a:lnTo>
                  <a:lnTo>
                    <a:pt x="86010" y="197624"/>
                  </a:lnTo>
                  <a:lnTo>
                    <a:pt x="75872" y="197296"/>
                  </a:lnTo>
                  <a:lnTo>
                    <a:pt x="66775" y="194739"/>
                  </a:lnTo>
                  <a:lnTo>
                    <a:pt x="41571" y="18261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645466" y="3859958"/>
              <a:ext cx="117277" cy="189318"/>
            </a:xfrm>
            <a:custGeom>
              <a:avLst/>
              <a:gdLst/>
              <a:ahLst/>
              <a:cxnLst/>
              <a:rect l="0" t="0" r="0" b="0"/>
              <a:pathLst>
                <a:path w="117277" h="189318">
                  <a:moveTo>
                    <a:pt x="0" y="0"/>
                  </a:moveTo>
                  <a:lnTo>
                    <a:pt x="5583" y="27917"/>
                  </a:lnTo>
                  <a:lnTo>
                    <a:pt x="7227" y="40815"/>
                  </a:lnTo>
                  <a:lnTo>
                    <a:pt x="8323" y="54089"/>
                  </a:lnTo>
                  <a:lnTo>
                    <a:pt x="9054" y="67612"/>
                  </a:lnTo>
                  <a:lnTo>
                    <a:pt x="9866" y="95103"/>
                  </a:lnTo>
                  <a:lnTo>
                    <a:pt x="10083" y="108978"/>
                  </a:lnTo>
                  <a:lnTo>
                    <a:pt x="12565" y="121735"/>
                  </a:lnTo>
                  <a:lnTo>
                    <a:pt x="16557" y="133744"/>
                  </a:lnTo>
                  <a:lnTo>
                    <a:pt x="21556" y="145257"/>
                  </a:lnTo>
                  <a:lnTo>
                    <a:pt x="28393" y="155269"/>
                  </a:lnTo>
                  <a:lnTo>
                    <a:pt x="36458" y="164281"/>
                  </a:lnTo>
                  <a:lnTo>
                    <a:pt x="45340" y="172626"/>
                  </a:lnTo>
                  <a:lnTo>
                    <a:pt x="54768" y="175853"/>
                  </a:lnTo>
                  <a:lnTo>
                    <a:pt x="64559" y="175666"/>
                  </a:lnTo>
                  <a:lnTo>
                    <a:pt x="74592" y="173205"/>
                  </a:lnTo>
                  <a:lnTo>
                    <a:pt x="82450" y="168058"/>
                  </a:lnTo>
                  <a:lnTo>
                    <a:pt x="88856" y="161121"/>
                  </a:lnTo>
                  <a:lnTo>
                    <a:pt x="113118" y="124797"/>
                  </a:lnTo>
                  <a:lnTo>
                    <a:pt x="116314" y="114751"/>
                  </a:lnTo>
                  <a:lnTo>
                    <a:pt x="117276" y="104548"/>
                  </a:lnTo>
                  <a:lnTo>
                    <a:pt x="116748" y="94240"/>
                  </a:lnTo>
                  <a:lnTo>
                    <a:pt x="111722" y="88536"/>
                  </a:lnTo>
                  <a:lnTo>
                    <a:pt x="103696" y="85903"/>
                  </a:lnTo>
                  <a:lnTo>
                    <a:pt x="93672" y="85315"/>
                  </a:lnTo>
                  <a:lnTo>
                    <a:pt x="84652" y="87261"/>
                  </a:lnTo>
                  <a:lnTo>
                    <a:pt x="76301" y="90896"/>
                  </a:lnTo>
                  <a:lnTo>
                    <a:pt x="68397" y="95656"/>
                  </a:lnTo>
                  <a:lnTo>
                    <a:pt x="61959" y="102335"/>
                  </a:lnTo>
                  <a:lnTo>
                    <a:pt x="56498" y="110294"/>
                  </a:lnTo>
                  <a:lnTo>
                    <a:pt x="51689" y="119106"/>
                  </a:lnTo>
                  <a:lnTo>
                    <a:pt x="46145" y="128486"/>
                  </a:lnTo>
                  <a:lnTo>
                    <a:pt x="40113" y="138246"/>
                  </a:lnTo>
                  <a:lnTo>
                    <a:pt x="21035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939958" y="3817888"/>
              <a:ext cx="94659" cy="15603"/>
            </a:xfrm>
            <a:custGeom>
              <a:avLst/>
              <a:gdLst/>
              <a:ahLst/>
              <a:cxnLst/>
              <a:rect l="0" t="0" r="0" b="0"/>
              <a:pathLst>
                <a:path w="94659" h="15603">
                  <a:moveTo>
                    <a:pt x="0" y="0"/>
                  </a:moveTo>
                  <a:lnTo>
                    <a:pt x="43917" y="14639"/>
                  </a:lnTo>
                  <a:lnTo>
                    <a:pt x="53820" y="15602"/>
                  </a:lnTo>
                  <a:lnTo>
                    <a:pt x="63927" y="15076"/>
                  </a:lnTo>
                  <a:lnTo>
                    <a:pt x="94658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929441" y="3902028"/>
              <a:ext cx="105176" cy="16579"/>
            </a:xfrm>
            <a:custGeom>
              <a:avLst/>
              <a:gdLst/>
              <a:ahLst/>
              <a:cxnLst/>
              <a:rect l="0" t="0" r="0" b="0"/>
              <a:pathLst>
                <a:path w="105176" h="16579">
                  <a:moveTo>
                    <a:pt x="0" y="10518"/>
                  </a:moveTo>
                  <a:lnTo>
                    <a:pt x="16750" y="16102"/>
                  </a:lnTo>
                  <a:lnTo>
                    <a:pt x="26358" y="16578"/>
                  </a:lnTo>
                  <a:lnTo>
                    <a:pt x="37438" y="15727"/>
                  </a:lnTo>
                  <a:lnTo>
                    <a:pt x="49500" y="13990"/>
                  </a:lnTo>
                  <a:lnTo>
                    <a:pt x="61047" y="11664"/>
                  </a:lnTo>
                  <a:lnTo>
                    <a:pt x="72251" y="8945"/>
                  </a:lnTo>
                  <a:lnTo>
                    <a:pt x="10517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024154" y="3249937"/>
            <a:ext cx="893411" cy="1292376"/>
            <a:chOff x="9024154" y="3249937"/>
            <a:chExt cx="893411" cy="1292376"/>
          </a:xfrm>
        </p:grpSpPr>
        <p:sp>
          <p:nvSpPr>
            <p:cNvPr id="50" name="Freeform 49"/>
            <p:cNvSpPr/>
            <p:nvPr/>
          </p:nvSpPr>
          <p:spPr>
            <a:xfrm>
              <a:off x="9360662" y="3467921"/>
              <a:ext cx="101602" cy="245597"/>
            </a:xfrm>
            <a:custGeom>
              <a:avLst/>
              <a:gdLst/>
              <a:ahLst/>
              <a:cxnLst/>
              <a:rect l="0" t="0" r="0" b="0"/>
              <a:pathLst>
                <a:path w="101602" h="245597">
                  <a:moveTo>
                    <a:pt x="42071" y="13404"/>
                  </a:moveTo>
                  <a:lnTo>
                    <a:pt x="25320" y="24570"/>
                  </a:lnTo>
                  <a:lnTo>
                    <a:pt x="18049" y="31366"/>
                  </a:lnTo>
                  <a:lnTo>
                    <a:pt x="10864" y="39402"/>
                  </a:lnTo>
                  <a:lnTo>
                    <a:pt x="3736" y="48265"/>
                  </a:lnTo>
                  <a:lnTo>
                    <a:pt x="1323" y="50668"/>
                  </a:lnTo>
                  <a:lnTo>
                    <a:pt x="2050" y="48764"/>
                  </a:lnTo>
                  <a:lnTo>
                    <a:pt x="4873" y="43989"/>
                  </a:lnTo>
                  <a:lnTo>
                    <a:pt x="14241" y="29334"/>
                  </a:lnTo>
                  <a:lnTo>
                    <a:pt x="20011" y="20518"/>
                  </a:lnTo>
                  <a:lnTo>
                    <a:pt x="27364" y="13472"/>
                  </a:lnTo>
                  <a:lnTo>
                    <a:pt x="35772" y="7606"/>
                  </a:lnTo>
                  <a:lnTo>
                    <a:pt x="44884" y="2527"/>
                  </a:lnTo>
                  <a:lnTo>
                    <a:pt x="54464" y="309"/>
                  </a:lnTo>
                  <a:lnTo>
                    <a:pt x="64356" y="0"/>
                  </a:lnTo>
                  <a:lnTo>
                    <a:pt x="74457" y="962"/>
                  </a:lnTo>
                  <a:lnTo>
                    <a:pt x="80022" y="7446"/>
                  </a:lnTo>
                  <a:lnTo>
                    <a:pt x="82564" y="17613"/>
                  </a:lnTo>
                  <a:lnTo>
                    <a:pt x="83090" y="30233"/>
                  </a:lnTo>
                  <a:lnTo>
                    <a:pt x="81103" y="42153"/>
                  </a:lnTo>
                  <a:lnTo>
                    <a:pt x="77441" y="53605"/>
                  </a:lnTo>
                  <a:lnTo>
                    <a:pt x="72662" y="64745"/>
                  </a:lnTo>
                  <a:lnTo>
                    <a:pt x="67140" y="75678"/>
                  </a:lnTo>
                  <a:lnTo>
                    <a:pt x="61121" y="86473"/>
                  </a:lnTo>
                  <a:lnTo>
                    <a:pt x="54771" y="97175"/>
                  </a:lnTo>
                  <a:lnTo>
                    <a:pt x="47031" y="106648"/>
                  </a:lnTo>
                  <a:lnTo>
                    <a:pt x="38365" y="115299"/>
                  </a:lnTo>
                  <a:lnTo>
                    <a:pt x="29083" y="123405"/>
                  </a:lnTo>
                  <a:lnTo>
                    <a:pt x="24063" y="125302"/>
                  </a:lnTo>
                  <a:lnTo>
                    <a:pt x="21885" y="123061"/>
                  </a:lnTo>
                  <a:lnTo>
                    <a:pt x="21602" y="118062"/>
                  </a:lnTo>
                  <a:lnTo>
                    <a:pt x="24919" y="113560"/>
                  </a:lnTo>
                  <a:lnTo>
                    <a:pt x="30636" y="109390"/>
                  </a:lnTo>
                  <a:lnTo>
                    <a:pt x="37954" y="105441"/>
                  </a:lnTo>
                  <a:lnTo>
                    <a:pt x="47507" y="102809"/>
                  </a:lnTo>
                  <a:lnTo>
                    <a:pt x="58549" y="101054"/>
                  </a:lnTo>
                  <a:lnTo>
                    <a:pt x="70586" y="99884"/>
                  </a:lnTo>
                  <a:lnTo>
                    <a:pt x="79779" y="102610"/>
                  </a:lnTo>
                  <a:lnTo>
                    <a:pt x="87076" y="107933"/>
                  </a:lnTo>
                  <a:lnTo>
                    <a:pt x="93110" y="114988"/>
                  </a:lnTo>
                  <a:lnTo>
                    <a:pt x="97132" y="125534"/>
                  </a:lnTo>
                  <a:lnTo>
                    <a:pt x="99814" y="138408"/>
                  </a:lnTo>
                  <a:lnTo>
                    <a:pt x="101601" y="152834"/>
                  </a:lnTo>
                  <a:lnTo>
                    <a:pt x="100455" y="165957"/>
                  </a:lnTo>
                  <a:lnTo>
                    <a:pt x="97355" y="178211"/>
                  </a:lnTo>
                  <a:lnTo>
                    <a:pt x="92950" y="189887"/>
                  </a:lnTo>
                  <a:lnTo>
                    <a:pt x="87676" y="200008"/>
                  </a:lnTo>
                  <a:lnTo>
                    <a:pt x="81823" y="209092"/>
                  </a:lnTo>
                  <a:lnTo>
                    <a:pt x="75584" y="217486"/>
                  </a:lnTo>
                  <a:lnTo>
                    <a:pt x="69088" y="225419"/>
                  </a:lnTo>
                  <a:lnTo>
                    <a:pt x="62419" y="233045"/>
                  </a:lnTo>
                  <a:lnTo>
                    <a:pt x="55636" y="240466"/>
                  </a:lnTo>
                  <a:lnTo>
                    <a:pt x="47608" y="244245"/>
                  </a:lnTo>
                  <a:lnTo>
                    <a:pt x="38751" y="245596"/>
                  </a:lnTo>
                  <a:lnTo>
                    <a:pt x="0" y="23427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181863" y="3797559"/>
              <a:ext cx="504845" cy="20330"/>
            </a:xfrm>
            <a:custGeom>
              <a:avLst/>
              <a:gdLst/>
              <a:ahLst/>
              <a:cxnLst/>
              <a:rect l="0" t="0" r="0" b="0"/>
              <a:pathLst>
                <a:path w="504845" h="20330">
                  <a:moveTo>
                    <a:pt x="0" y="20329"/>
                  </a:moveTo>
                  <a:lnTo>
                    <a:pt x="22334" y="14745"/>
                  </a:lnTo>
                  <a:lnTo>
                    <a:pt x="34755" y="14269"/>
                  </a:lnTo>
                  <a:lnTo>
                    <a:pt x="48880" y="15121"/>
                  </a:lnTo>
                  <a:lnTo>
                    <a:pt x="64140" y="16857"/>
                  </a:lnTo>
                  <a:lnTo>
                    <a:pt x="80156" y="18014"/>
                  </a:lnTo>
                  <a:lnTo>
                    <a:pt x="96676" y="18786"/>
                  </a:lnTo>
                  <a:lnTo>
                    <a:pt x="132951" y="19643"/>
                  </a:lnTo>
                  <a:lnTo>
                    <a:pt x="241177" y="20238"/>
                  </a:lnTo>
                  <a:lnTo>
                    <a:pt x="258949" y="19100"/>
                  </a:lnTo>
                  <a:lnTo>
                    <a:pt x="274303" y="17172"/>
                  </a:lnTo>
                  <a:lnTo>
                    <a:pt x="288045" y="14719"/>
                  </a:lnTo>
                  <a:lnTo>
                    <a:pt x="301880" y="13083"/>
                  </a:lnTo>
                  <a:lnTo>
                    <a:pt x="315778" y="11992"/>
                  </a:lnTo>
                  <a:lnTo>
                    <a:pt x="329718" y="11265"/>
                  </a:lnTo>
                  <a:lnTo>
                    <a:pt x="342517" y="9612"/>
                  </a:lnTo>
                  <a:lnTo>
                    <a:pt x="354556" y="7341"/>
                  </a:lnTo>
                  <a:lnTo>
                    <a:pt x="366088" y="4658"/>
                  </a:lnTo>
                  <a:lnTo>
                    <a:pt x="379619" y="2870"/>
                  </a:lnTo>
                  <a:lnTo>
                    <a:pt x="394482" y="1678"/>
                  </a:lnTo>
                  <a:lnTo>
                    <a:pt x="410235" y="883"/>
                  </a:lnTo>
                  <a:lnTo>
                    <a:pt x="440202" y="0"/>
                  </a:lnTo>
                  <a:lnTo>
                    <a:pt x="504844" y="98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193624" y="3909013"/>
              <a:ext cx="188074" cy="246320"/>
            </a:xfrm>
            <a:custGeom>
              <a:avLst/>
              <a:gdLst/>
              <a:ahLst/>
              <a:cxnLst/>
              <a:rect l="0" t="0" r="0" b="0"/>
              <a:pathLst>
                <a:path w="188074" h="246320">
                  <a:moveTo>
                    <a:pt x="40827" y="45604"/>
                  </a:moveTo>
                  <a:lnTo>
                    <a:pt x="57577" y="34437"/>
                  </a:lnTo>
                  <a:lnTo>
                    <a:pt x="64848" y="28810"/>
                  </a:lnTo>
                  <a:lnTo>
                    <a:pt x="72033" y="22722"/>
                  </a:lnTo>
                  <a:lnTo>
                    <a:pt x="79160" y="16326"/>
                  </a:lnTo>
                  <a:lnTo>
                    <a:pt x="87418" y="10893"/>
                  </a:lnTo>
                  <a:lnTo>
                    <a:pt x="96429" y="6102"/>
                  </a:lnTo>
                  <a:lnTo>
                    <a:pt x="105941" y="1740"/>
                  </a:lnTo>
                  <a:lnTo>
                    <a:pt x="115789" y="0"/>
                  </a:lnTo>
                  <a:lnTo>
                    <a:pt x="125860" y="9"/>
                  </a:lnTo>
                  <a:lnTo>
                    <a:pt x="136080" y="1184"/>
                  </a:lnTo>
                  <a:lnTo>
                    <a:pt x="144062" y="6641"/>
                  </a:lnTo>
                  <a:lnTo>
                    <a:pt x="150552" y="14954"/>
                  </a:lnTo>
                  <a:lnTo>
                    <a:pt x="156047" y="25171"/>
                  </a:lnTo>
                  <a:lnTo>
                    <a:pt x="158543" y="35488"/>
                  </a:lnTo>
                  <a:lnTo>
                    <a:pt x="159037" y="45871"/>
                  </a:lnTo>
                  <a:lnTo>
                    <a:pt x="158198" y="56300"/>
                  </a:lnTo>
                  <a:lnTo>
                    <a:pt x="156471" y="69095"/>
                  </a:lnTo>
                  <a:lnTo>
                    <a:pt x="154150" y="83468"/>
                  </a:lnTo>
                  <a:lnTo>
                    <a:pt x="151435" y="98894"/>
                  </a:lnTo>
                  <a:lnTo>
                    <a:pt x="147287" y="113852"/>
                  </a:lnTo>
                  <a:lnTo>
                    <a:pt x="142185" y="128498"/>
                  </a:lnTo>
                  <a:lnTo>
                    <a:pt x="136446" y="142937"/>
                  </a:lnTo>
                  <a:lnTo>
                    <a:pt x="130282" y="154900"/>
                  </a:lnTo>
                  <a:lnTo>
                    <a:pt x="123837" y="165213"/>
                  </a:lnTo>
                  <a:lnTo>
                    <a:pt x="110442" y="184073"/>
                  </a:lnTo>
                  <a:lnTo>
                    <a:pt x="96698" y="204141"/>
                  </a:lnTo>
                  <a:lnTo>
                    <a:pt x="88592" y="213232"/>
                  </a:lnTo>
                  <a:lnTo>
                    <a:pt x="79682" y="221630"/>
                  </a:lnTo>
                  <a:lnTo>
                    <a:pt x="70236" y="229566"/>
                  </a:lnTo>
                  <a:lnTo>
                    <a:pt x="60433" y="236025"/>
                  </a:lnTo>
                  <a:lnTo>
                    <a:pt x="50391" y="241500"/>
                  </a:lnTo>
                  <a:lnTo>
                    <a:pt x="40192" y="246319"/>
                  </a:lnTo>
                  <a:lnTo>
                    <a:pt x="29885" y="246025"/>
                  </a:lnTo>
                  <a:lnTo>
                    <a:pt x="19509" y="242323"/>
                  </a:lnTo>
                  <a:lnTo>
                    <a:pt x="9086" y="236350"/>
                  </a:lnTo>
                  <a:lnTo>
                    <a:pt x="3306" y="227693"/>
                  </a:lnTo>
                  <a:lnTo>
                    <a:pt x="620" y="217247"/>
                  </a:lnTo>
                  <a:lnTo>
                    <a:pt x="0" y="205609"/>
                  </a:lnTo>
                  <a:lnTo>
                    <a:pt x="1922" y="194344"/>
                  </a:lnTo>
                  <a:lnTo>
                    <a:pt x="5541" y="183329"/>
                  </a:lnTo>
                  <a:lnTo>
                    <a:pt x="10291" y="172479"/>
                  </a:lnTo>
                  <a:lnTo>
                    <a:pt x="16964" y="162908"/>
                  </a:lnTo>
                  <a:lnTo>
                    <a:pt x="24918" y="154191"/>
                  </a:lnTo>
                  <a:lnTo>
                    <a:pt x="33727" y="146042"/>
                  </a:lnTo>
                  <a:lnTo>
                    <a:pt x="44274" y="140609"/>
                  </a:lnTo>
                  <a:lnTo>
                    <a:pt x="55979" y="136988"/>
                  </a:lnTo>
                  <a:lnTo>
                    <a:pt x="68457" y="134573"/>
                  </a:lnTo>
                  <a:lnTo>
                    <a:pt x="79114" y="135301"/>
                  </a:lnTo>
                  <a:lnTo>
                    <a:pt x="88555" y="138123"/>
                  </a:lnTo>
                  <a:lnTo>
                    <a:pt x="97187" y="142342"/>
                  </a:lnTo>
                  <a:lnTo>
                    <a:pt x="105278" y="147492"/>
                  </a:lnTo>
                  <a:lnTo>
                    <a:pt x="113011" y="153262"/>
                  </a:lnTo>
                  <a:lnTo>
                    <a:pt x="120502" y="159446"/>
                  </a:lnTo>
                  <a:lnTo>
                    <a:pt x="127834" y="165906"/>
                  </a:lnTo>
                  <a:lnTo>
                    <a:pt x="142213" y="179317"/>
                  </a:lnTo>
                  <a:lnTo>
                    <a:pt x="150488" y="186165"/>
                  </a:lnTo>
                  <a:lnTo>
                    <a:pt x="159511" y="193068"/>
                  </a:lnTo>
                  <a:lnTo>
                    <a:pt x="188073" y="21388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9484766" y="3859958"/>
              <a:ext cx="120820" cy="294288"/>
            </a:xfrm>
            <a:custGeom>
              <a:avLst/>
              <a:gdLst/>
              <a:ahLst/>
              <a:cxnLst/>
              <a:rect l="0" t="0" r="0" b="0"/>
              <a:pathLst>
                <a:path w="120820" h="294288">
                  <a:moveTo>
                    <a:pt x="75731" y="31553"/>
                  </a:moveTo>
                  <a:lnTo>
                    <a:pt x="58980" y="37136"/>
                  </a:lnTo>
                  <a:lnTo>
                    <a:pt x="51709" y="41118"/>
                  </a:lnTo>
                  <a:lnTo>
                    <a:pt x="44524" y="46110"/>
                  </a:lnTo>
                  <a:lnTo>
                    <a:pt x="37396" y="51776"/>
                  </a:lnTo>
                  <a:lnTo>
                    <a:pt x="30308" y="57890"/>
                  </a:lnTo>
                  <a:lnTo>
                    <a:pt x="23245" y="64303"/>
                  </a:lnTo>
                  <a:lnTo>
                    <a:pt x="16199" y="70916"/>
                  </a:lnTo>
                  <a:lnTo>
                    <a:pt x="10333" y="78830"/>
                  </a:lnTo>
                  <a:lnTo>
                    <a:pt x="5254" y="87612"/>
                  </a:lnTo>
                  <a:lnTo>
                    <a:pt x="699" y="96972"/>
                  </a:lnTo>
                  <a:lnTo>
                    <a:pt x="0" y="106719"/>
                  </a:lnTo>
                  <a:lnTo>
                    <a:pt x="1871" y="116722"/>
                  </a:lnTo>
                  <a:lnTo>
                    <a:pt x="5456" y="126897"/>
                  </a:lnTo>
                  <a:lnTo>
                    <a:pt x="10183" y="136017"/>
                  </a:lnTo>
                  <a:lnTo>
                    <a:pt x="15671" y="144435"/>
                  </a:lnTo>
                  <a:lnTo>
                    <a:pt x="21668" y="152384"/>
                  </a:lnTo>
                  <a:lnTo>
                    <a:pt x="28002" y="160020"/>
                  </a:lnTo>
                  <a:lnTo>
                    <a:pt x="34563" y="167449"/>
                  </a:lnTo>
                  <a:lnTo>
                    <a:pt x="41274" y="174738"/>
                  </a:lnTo>
                  <a:lnTo>
                    <a:pt x="46916" y="183104"/>
                  </a:lnTo>
                  <a:lnTo>
                    <a:pt x="51846" y="192186"/>
                  </a:lnTo>
                  <a:lnTo>
                    <a:pt x="56302" y="201747"/>
                  </a:lnTo>
                  <a:lnTo>
                    <a:pt x="60441" y="211627"/>
                  </a:lnTo>
                  <a:lnTo>
                    <a:pt x="64368" y="221719"/>
                  </a:lnTo>
                  <a:lnTo>
                    <a:pt x="68156" y="231954"/>
                  </a:lnTo>
                  <a:lnTo>
                    <a:pt x="69512" y="243451"/>
                  </a:lnTo>
                  <a:lnTo>
                    <a:pt x="69247" y="255791"/>
                  </a:lnTo>
                  <a:lnTo>
                    <a:pt x="67902" y="268691"/>
                  </a:lnTo>
                  <a:lnTo>
                    <a:pt x="63500" y="278461"/>
                  </a:lnTo>
                  <a:lnTo>
                    <a:pt x="57060" y="286142"/>
                  </a:lnTo>
                  <a:lnTo>
                    <a:pt x="49259" y="292431"/>
                  </a:lnTo>
                  <a:lnTo>
                    <a:pt x="41723" y="294287"/>
                  </a:lnTo>
                  <a:lnTo>
                    <a:pt x="34361" y="293187"/>
                  </a:lnTo>
                  <a:lnTo>
                    <a:pt x="27116" y="290116"/>
                  </a:lnTo>
                  <a:lnTo>
                    <a:pt x="22286" y="282226"/>
                  </a:lnTo>
                  <a:lnTo>
                    <a:pt x="19066" y="271123"/>
                  </a:lnTo>
                  <a:lnTo>
                    <a:pt x="16919" y="257878"/>
                  </a:lnTo>
                  <a:lnTo>
                    <a:pt x="17825" y="245542"/>
                  </a:lnTo>
                  <a:lnTo>
                    <a:pt x="20766" y="233812"/>
                  </a:lnTo>
                  <a:lnTo>
                    <a:pt x="25064" y="222486"/>
                  </a:lnTo>
                  <a:lnTo>
                    <a:pt x="30267" y="210261"/>
                  </a:lnTo>
                  <a:lnTo>
                    <a:pt x="42280" y="184212"/>
                  </a:lnTo>
                  <a:lnTo>
                    <a:pt x="49924" y="170722"/>
                  </a:lnTo>
                  <a:lnTo>
                    <a:pt x="58526" y="157054"/>
                  </a:lnTo>
                  <a:lnTo>
                    <a:pt x="91939" y="107114"/>
                  </a:lnTo>
                  <a:lnTo>
                    <a:pt x="98222" y="95950"/>
                  </a:lnTo>
                  <a:lnTo>
                    <a:pt x="103580" y="85002"/>
                  </a:lnTo>
                  <a:lnTo>
                    <a:pt x="108320" y="74197"/>
                  </a:lnTo>
                  <a:lnTo>
                    <a:pt x="112649" y="63488"/>
                  </a:lnTo>
                  <a:lnTo>
                    <a:pt x="120575" y="42241"/>
                  </a:lnTo>
                  <a:lnTo>
                    <a:pt x="120819" y="31666"/>
                  </a:lnTo>
                  <a:lnTo>
                    <a:pt x="118644" y="21111"/>
                  </a:lnTo>
                  <a:lnTo>
                    <a:pt x="114858" y="10568"/>
                  </a:lnTo>
                  <a:lnTo>
                    <a:pt x="108827" y="4708"/>
                  </a:lnTo>
                  <a:lnTo>
                    <a:pt x="101300" y="1970"/>
                  </a:lnTo>
                  <a:lnTo>
                    <a:pt x="6521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024154" y="3249937"/>
              <a:ext cx="893411" cy="1292376"/>
            </a:xfrm>
            <a:custGeom>
              <a:avLst/>
              <a:gdLst/>
              <a:ahLst/>
              <a:cxnLst/>
              <a:rect l="0" t="0" r="0" b="0"/>
              <a:pathLst>
                <a:path w="893411" h="1292376">
                  <a:moveTo>
                    <a:pt x="462719" y="0"/>
                  </a:moveTo>
                  <a:lnTo>
                    <a:pt x="434802" y="11167"/>
                  </a:lnTo>
                  <a:lnTo>
                    <a:pt x="408631" y="29115"/>
                  </a:lnTo>
                  <a:lnTo>
                    <a:pt x="381417" y="51505"/>
                  </a:lnTo>
                  <a:lnTo>
                    <a:pt x="339817" y="83820"/>
                  </a:lnTo>
                  <a:lnTo>
                    <a:pt x="311880" y="105034"/>
                  </a:lnTo>
                  <a:lnTo>
                    <a:pt x="297885" y="116767"/>
                  </a:lnTo>
                  <a:lnTo>
                    <a:pt x="283881" y="129264"/>
                  </a:lnTo>
                  <a:lnTo>
                    <a:pt x="257024" y="155615"/>
                  </a:lnTo>
                  <a:lnTo>
                    <a:pt x="233402" y="182908"/>
                  </a:lnTo>
                  <a:lnTo>
                    <a:pt x="211217" y="210620"/>
                  </a:lnTo>
                  <a:lnTo>
                    <a:pt x="189671" y="239687"/>
                  </a:lnTo>
                  <a:lnTo>
                    <a:pt x="157830" y="287733"/>
                  </a:lnTo>
                  <a:lnTo>
                    <a:pt x="136728" y="317588"/>
                  </a:lnTo>
                  <a:lnTo>
                    <a:pt x="115663" y="349555"/>
                  </a:lnTo>
                  <a:lnTo>
                    <a:pt x="95783" y="383239"/>
                  </a:lnTo>
                  <a:lnTo>
                    <a:pt x="79156" y="417687"/>
                  </a:lnTo>
                  <a:lnTo>
                    <a:pt x="67092" y="452474"/>
                  </a:lnTo>
                  <a:lnTo>
                    <a:pt x="56666" y="488581"/>
                  </a:lnTo>
                  <a:lnTo>
                    <a:pt x="44242" y="528001"/>
                  </a:lnTo>
                  <a:lnTo>
                    <a:pt x="34045" y="565777"/>
                  </a:lnTo>
                  <a:lnTo>
                    <a:pt x="25619" y="602043"/>
                  </a:lnTo>
                  <a:lnTo>
                    <a:pt x="17977" y="637639"/>
                  </a:lnTo>
                  <a:lnTo>
                    <a:pt x="10686" y="676052"/>
                  </a:lnTo>
                  <a:lnTo>
                    <a:pt x="4719" y="715329"/>
                  </a:lnTo>
                  <a:lnTo>
                    <a:pt x="2067" y="752262"/>
                  </a:lnTo>
                  <a:lnTo>
                    <a:pt x="888" y="791270"/>
                  </a:lnTo>
                  <a:lnTo>
                    <a:pt x="0" y="921571"/>
                  </a:lnTo>
                  <a:lnTo>
                    <a:pt x="3086" y="956892"/>
                  </a:lnTo>
                  <a:lnTo>
                    <a:pt x="9521" y="992067"/>
                  </a:lnTo>
                  <a:lnTo>
                    <a:pt x="20173" y="1027178"/>
                  </a:lnTo>
                  <a:lnTo>
                    <a:pt x="29580" y="1059143"/>
                  </a:lnTo>
                  <a:lnTo>
                    <a:pt x="38826" y="1088932"/>
                  </a:lnTo>
                  <a:lnTo>
                    <a:pt x="50726" y="1117752"/>
                  </a:lnTo>
                  <a:lnTo>
                    <a:pt x="63806" y="1146143"/>
                  </a:lnTo>
                  <a:lnTo>
                    <a:pt x="84310" y="1185291"/>
                  </a:lnTo>
                  <a:lnTo>
                    <a:pt x="108304" y="1219094"/>
                  </a:lnTo>
                  <a:lnTo>
                    <a:pt x="127571" y="1239487"/>
                  </a:lnTo>
                  <a:lnTo>
                    <a:pt x="147820" y="1256342"/>
                  </a:lnTo>
                  <a:lnTo>
                    <a:pt x="168506" y="1271623"/>
                  </a:lnTo>
                  <a:lnTo>
                    <a:pt x="178930" y="1278971"/>
                  </a:lnTo>
                  <a:lnTo>
                    <a:pt x="202978" y="1287134"/>
                  </a:lnTo>
                  <a:lnTo>
                    <a:pt x="229248" y="1290762"/>
                  </a:lnTo>
                  <a:lnTo>
                    <a:pt x="256505" y="1292375"/>
                  </a:lnTo>
                  <a:lnTo>
                    <a:pt x="284201" y="1289975"/>
                  </a:lnTo>
                  <a:lnTo>
                    <a:pt x="310923" y="1285013"/>
                  </a:lnTo>
                  <a:lnTo>
                    <a:pt x="334486" y="1278913"/>
                  </a:lnTo>
                  <a:lnTo>
                    <a:pt x="359760" y="1269190"/>
                  </a:lnTo>
                  <a:lnTo>
                    <a:pt x="373045" y="1263325"/>
                  </a:lnTo>
                  <a:lnTo>
                    <a:pt x="387744" y="1255909"/>
                  </a:lnTo>
                  <a:lnTo>
                    <a:pt x="403387" y="1247459"/>
                  </a:lnTo>
                  <a:lnTo>
                    <a:pt x="419659" y="1238320"/>
                  </a:lnTo>
                  <a:lnTo>
                    <a:pt x="435181" y="1228721"/>
                  </a:lnTo>
                  <a:lnTo>
                    <a:pt x="450204" y="1218816"/>
                  </a:lnTo>
                  <a:lnTo>
                    <a:pt x="479361" y="1198462"/>
                  </a:lnTo>
                  <a:lnTo>
                    <a:pt x="507901" y="1177729"/>
                  </a:lnTo>
                  <a:lnTo>
                    <a:pt x="522056" y="1166124"/>
                  </a:lnTo>
                  <a:lnTo>
                    <a:pt x="536167" y="1153712"/>
                  </a:lnTo>
                  <a:lnTo>
                    <a:pt x="550249" y="1140763"/>
                  </a:lnTo>
                  <a:lnTo>
                    <a:pt x="578361" y="1113910"/>
                  </a:lnTo>
                  <a:lnTo>
                    <a:pt x="634496" y="1058584"/>
                  </a:lnTo>
                  <a:lnTo>
                    <a:pt x="659433" y="1027525"/>
                  </a:lnTo>
                  <a:lnTo>
                    <a:pt x="683371" y="994244"/>
                  </a:lnTo>
                  <a:lnTo>
                    <a:pt x="709591" y="959976"/>
                  </a:lnTo>
                  <a:lnTo>
                    <a:pt x="730594" y="928385"/>
                  </a:lnTo>
                  <a:lnTo>
                    <a:pt x="747720" y="896425"/>
                  </a:lnTo>
                  <a:lnTo>
                    <a:pt x="763121" y="858849"/>
                  </a:lnTo>
                  <a:lnTo>
                    <a:pt x="780874" y="821891"/>
                  </a:lnTo>
                  <a:lnTo>
                    <a:pt x="799282" y="785989"/>
                  </a:lnTo>
                  <a:lnTo>
                    <a:pt x="815253" y="750556"/>
                  </a:lnTo>
                  <a:lnTo>
                    <a:pt x="837385" y="697757"/>
                  </a:lnTo>
                  <a:lnTo>
                    <a:pt x="848548" y="662648"/>
                  </a:lnTo>
                  <a:lnTo>
                    <a:pt x="858574" y="627568"/>
                  </a:lnTo>
                  <a:lnTo>
                    <a:pt x="870821" y="592500"/>
                  </a:lnTo>
                  <a:lnTo>
                    <a:pt x="877822" y="557437"/>
                  </a:lnTo>
                  <a:lnTo>
                    <a:pt x="882102" y="522376"/>
                  </a:lnTo>
                  <a:lnTo>
                    <a:pt x="887899" y="487317"/>
                  </a:lnTo>
                  <a:lnTo>
                    <a:pt x="891256" y="452257"/>
                  </a:lnTo>
                  <a:lnTo>
                    <a:pt x="892747" y="417199"/>
                  </a:lnTo>
                  <a:lnTo>
                    <a:pt x="893410" y="382140"/>
                  </a:lnTo>
                  <a:lnTo>
                    <a:pt x="890588" y="350198"/>
                  </a:lnTo>
                  <a:lnTo>
                    <a:pt x="885439" y="320419"/>
                  </a:lnTo>
                  <a:lnTo>
                    <a:pt x="879255" y="291603"/>
                  </a:lnTo>
                  <a:lnTo>
                    <a:pt x="869204" y="249099"/>
                  </a:lnTo>
                  <a:lnTo>
                    <a:pt x="858824" y="212484"/>
                  </a:lnTo>
                  <a:lnTo>
                    <a:pt x="842764" y="179431"/>
                  </a:lnTo>
                  <a:lnTo>
                    <a:pt x="823203" y="147434"/>
                  </a:lnTo>
                  <a:lnTo>
                    <a:pt x="802605" y="115749"/>
                  </a:lnTo>
                  <a:lnTo>
                    <a:pt x="785568" y="97800"/>
                  </a:lnTo>
                  <a:lnTo>
                    <a:pt x="766309" y="82031"/>
                  </a:lnTo>
                  <a:lnTo>
                    <a:pt x="746063" y="67232"/>
                  </a:lnTo>
                  <a:lnTo>
                    <a:pt x="722262" y="55980"/>
                  </a:lnTo>
                  <a:lnTo>
                    <a:pt x="685699" y="43076"/>
                  </a:lnTo>
                  <a:lnTo>
                    <a:pt x="662323" y="35506"/>
                  </a:lnTo>
                  <a:lnTo>
                    <a:pt x="624051" y="24674"/>
                  </a:lnTo>
                  <a:lnTo>
                    <a:pt x="601033" y="17589"/>
                  </a:lnTo>
                  <a:lnTo>
                    <a:pt x="576001" y="13660"/>
                  </a:lnTo>
                  <a:lnTo>
                    <a:pt x="549294" y="13083"/>
                  </a:lnTo>
                  <a:lnTo>
                    <a:pt x="521843" y="16722"/>
                  </a:lnTo>
                  <a:lnTo>
                    <a:pt x="494061" y="22235"/>
                  </a:lnTo>
                  <a:lnTo>
                    <a:pt x="466131" y="28580"/>
                  </a:lnTo>
                  <a:lnTo>
                    <a:pt x="438137" y="35296"/>
                  </a:lnTo>
                  <a:lnTo>
                    <a:pt x="422959" y="39892"/>
                  </a:lnTo>
                  <a:lnTo>
                    <a:pt x="406997" y="45292"/>
                  </a:lnTo>
                  <a:lnTo>
                    <a:pt x="390513" y="51230"/>
                  </a:lnTo>
                  <a:lnTo>
                    <a:pt x="362848" y="64061"/>
                  </a:lnTo>
                  <a:lnTo>
                    <a:pt x="340034" y="77554"/>
                  </a:lnTo>
                  <a:lnTo>
                    <a:pt x="330678" y="84424"/>
                  </a:lnTo>
                  <a:lnTo>
                    <a:pt x="304955" y="1051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Freeform 55"/>
          <p:cNvSpPr/>
          <p:nvPr/>
        </p:nvSpPr>
        <p:spPr>
          <a:xfrm>
            <a:off x="7067856" y="2018640"/>
            <a:ext cx="616320" cy="345769"/>
          </a:xfrm>
          <a:custGeom>
            <a:avLst/>
            <a:gdLst/>
            <a:ahLst/>
            <a:cxnLst/>
            <a:rect l="0" t="0" r="0" b="0"/>
            <a:pathLst>
              <a:path w="616320" h="345769">
                <a:moveTo>
                  <a:pt x="21005" y="84879"/>
                </a:moveTo>
                <a:lnTo>
                  <a:pt x="26589" y="101629"/>
                </a:lnTo>
                <a:lnTo>
                  <a:pt x="28233" y="112407"/>
                </a:lnTo>
                <a:lnTo>
                  <a:pt x="29330" y="125435"/>
                </a:lnTo>
                <a:lnTo>
                  <a:pt x="30061" y="139963"/>
                </a:lnTo>
                <a:lnTo>
                  <a:pt x="30873" y="171687"/>
                </a:lnTo>
                <a:lnTo>
                  <a:pt x="31089" y="188328"/>
                </a:lnTo>
                <a:lnTo>
                  <a:pt x="30065" y="204096"/>
                </a:lnTo>
                <a:lnTo>
                  <a:pt x="28214" y="219282"/>
                </a:lnTo>
                <a:lnTo>
                  <a:pt x="25811" y="234081"/>
                </a:lnTo>
                <a:lnTo>
                  <a:pt x="26546" y="241609"/>
                </a:lnTo>
                <a:lnTo>
                  <a:pt x="29374" y="244291"/>
                </a:lnTo>
                <a:lnTo>
                  <a:pt x="33596" y="243742"/>
                </a:lnTo>
                <a:lnTo>
                  <a:pt x="44519" y="236899"/>
                </a:lnTo>
                <a:lnTo>
                  <a:pt x="50705" y="231802"/>
                </a:lnTo>
                <a:lnTo>
                  <a:pt x="55997" y="224898"/>
                </a:lnTo>
                <a:lnTo>
                  <a:pt x="60694" y="216790"/>
                </a:lnTo>
                <a:lnTo>
                  <a:pt x="82212" y="173002"/>
                </a:lnTo>
                <a:lnTo>
                  <a:pt x="88688" y="161157"/>
                </a:lnTo>
                <a:lnTo>
                  <a:pt x="95343" y="149755"/>
                </a:lnTo>
                <a:lnTo>
                  <a:pt x="102116" y="138647"/>
                </a:lnTo>
                <a:lnTo>
                  <a:pt x="108969" y="128905"/>
                </a:lnTo>
                <a:lnTo>
                  <a:pt x="115875" y="120073"/>
                </a:lnTo>
                <a:lnTo>
                  <a:pt x="122815" y="111847"/>
                </a:lnTo>
                <a:lnTo>
                  <a:pt x="130949" y="107532"/>
                </a:lnTo>
                <a:lnTo>
                  <a:pt x="139877" y="105824"/>
                </a:lnTo>
                <a:lnTo>
                  <a:pt x="149336" y="105854"/>
                </a:lnTo>
                <a:lnTo>
                  <a:pt x="155641" y="112886"/>
                </a:lnTo>
                <a:lnTo>
                  <a:pt x="159844" y="124586"/>
                </a:lnTo>
                <a:lnTo>
                  <a:pt x="162647" y="139397"/>
                </a:lnTo>
                <a:lnTo>
                  <a:pt x="163346" y="153946"/>
                </a:lnTo>
                <a:lnTo>
                  <a:pt x="162645" y="168320"/>
                </a:lnTo>
                <a:lnTo>
                  <a:pt x="161008" y="182576"/>
                </a:lnTo>
                <a:lnTo>
                  <a:pt x="158747" y="196756"/>
                </a:lnTo>
                <a:lnTo>
                  <a:pt x="156072" y="210883"/>
                </a:lnTo>
                <a:lnTo>
                  <a:pt x="153121" y="224975"/>
                </a:lnTo>
                <a:lnTo>
                  <a:pt x="148815" y="237876"/>
                </a:lnTo>
                <a:lnTo>
                  <a:pt x="143607" y="249983"/>
                </a:lnTo>
                <a:lnTo>
                  <a:pt x="137799" y="261560"/>
                </a:lnTo>
                <a:lnTo>
                  <a:pt x="132757" y="273952"/>
                </a:lnTo>
                <a:lnTo>
                  <a:pt x="128228" y="286888"/>
                </a:lnTo>
                <a:lnTo>
                  <a:pt x="124039" y="300187"/>
                </a:lnTo>
                <a:lnTo>
                  <a:pt x="116270" y="327428"/>
                </a:lnTo>
                <a:lnTo>
                  <a:pt x="112562" y="341237"/>
                </a:lnTo>
                <a:lnTo>
                  <a:pt x="110090" y="345768"/>
                </a:lnTo>
                <a:lnTo>
                  <a:pt x="108442" y="344115"/>
                </a:lnTo>
                <a:lnTo>
                  <a:pt x="107344" y="338338"/>
                </a:lnTo>
                <a:lnTo>
                  <a:pt x="108948" y="330981"/>
                </a:lnTo>
                <a:lnTo>
                  <a:pt x="112355" y="322570"/>
                </a:lnTo>
                <a:lnTo>
                  <a:pt x="134617" y="278298"/>
                </a:lnTo>
                <a:lnTo>
                  <a:pt x="141154" y="264076"/>
                </a:lnTo>
                <a:lnTo>
                  <a:pt x="154650" y="232692"/>
                </a:lnTo>
                <a:lnTo>
                  <a:pt x="162690" y="216142"/>
                </a:lnTo>
                <a:lnTo>
                  <a:pt x="171556" y="199266"/>
                </a:lnTo>
                <a:lnTo>
                  <a:pt x="180972" y="182172"/>
                </a:lnTo>
                <a:lnTo>
                  <a:pt x="190755" y="166102"/>
                </a:lnTo>
                <a:lnTo>
                  <a:pt x="200783" y="150714"/>
                </a:lnTo>
                <a:lnTo>
                  <a:pt x="210974" y="135781"/>
                </a:lnTo>
                <a:lnTo>
                  <a:pt x="221275" y="122320"/>
                </a:lnTo>
                <a:lnTo>
                  <a:pt x="231647" y="109839"/>
                </a:lnTo>
                <a:lnTo>
                  <a:pt x="242068" y="98013"/>
                </a:lnTo>
                <a:lnTo>
                  <a:pt x="259879" y="78641"/>
                </a:lnTo>
                <a:lnTo>
                  <a:pt x="267901" y="70203"/>
                </a:lnTo>
                <a:lnTo>
                  <a:pt x="275587" y="66915"/>
                </a:lnTo>
                <a:lnTo>
                  <a:pt x="283047" y="67060"/>
                </a:lnTo>
                <a:lnTo>
                  <a:pt x="290358" y="69494"/>
                </a:lnTo>
                <a:lnTo>
                  <a:pt x="294063" y="74622"/>
                </a:lnTo>
                <a:lnTo>
                  <a:pt x="295365" y="81547"/>
                </a:lnTo>
                <a:lnTo>
                  <a:pt x="295064" y="89670"/>
                </a:lnTo>
                <a:lnTo>
                  <a:pt x="293695" y="99759"/>
                </a:lnTo>
                <a:lnTo>
                  <a:pt x="291613" y="111160"/>
                </a:lnTo>
                <a:lnTo>
                  <a:pt x="289057" y="123435"/>
                </a:lnTo>
                <a:lnTo>
                  <a:pt x="283101" y="149539"/>
                </a:lnTo>
                <a:lnTo>
                  <a:pt x="279876" y="163044"/>
                </a:lnTo>
                <a:lnTo>
                  <a:pt x="275389" y="175554"/>
                </a:lnTo>
                <a:lnTo>
                  <a:pt x="270061" y="187399"/>
                </a:lnTo>
                <a:lnTo>
                  <a:pt x="264171" y="198802"/>
                </a:lnTo>
                <a:lnTo>
                  <a:pt x="259076" y="209910"/>
                </a:lnTo>
                <a:lnTo>
                  <a:pt x="254511" y="220821"/>
                </a:lnTo>
                <a:lnTo>
                  <a:pt x="250298" y="231601"/>
                </a:lnTo>
                <a:lnTo>
                  <a:pt x="245154" y="242293"/>
                </a:lnTo>
                <a:lnTo>
                  <a:pt x="239386" y="252928"/>
                </a:lnTo>
                <a:lnTo>
                  <a:pt x="233204" y="263523"/>
                </a:lnTo>
                <a:lnTo>
                  <a:pt x="231420" y="264743"/>
                </a:lnTo>
                <a:lnTo>
                  <a:pt x="232568" y="259714"/>
                </a:lnTo>
                <a:lnTo>
                  <a:pt x="235670" y="250518"/>
                </a:lnTo>
                <a:lnTo>
                  <a:pt x="245350" y="224718"/>
                </a:lnTo>
                <a:lnTo>
                  <a:pt x="251203" y="209658"/>
                </a:lnTo>
                <a:lnTo>
                  <a:pt x="258611" y="194943"/>
                </a:lnTo>
                <a:lnTo>
                  <a:pt x="267055" y="180459"/>
                </a:lnTo>
                <a:lnTo>
                  <a:pt x="276191" y="166128"/>
                </a:lnTo>
                <a:lnTo>
                  <a:pt x="284619" y="150732"/>
                </a:lnTo>
                <a:lnTo>
                  <a:pt x="292574" y="134624"/>
                </a:lnTo>
                <a:lnTo>
                  <a:pt x="300215" y="118042"/>
                </a:lnTo>
                <a:lnTo>
                  <a:pt x="308815" y="103482"/>
                </a:lnTo>
                <a:lnTo>
                  <a:pt x="318054" y="90269"/>
                </a:lnTo>
                <a:lnTo>
                  <a:pt x="327720" y="77955"/>
                </a:lnTo>
                <a:lnTo>
                  <a:pt x="336501" y="66240"/>
                </a:lnTo>
                <a:lnTo>
                  <a:pt x="352490" y="43873"/>
                </a:lnTo>
                <a:lnTo>
                  <a:pt x="360026" y="38844"/>
                </a:lnTo>
                <a:lnTo>
                  <a:pt x="367387" y="37828"/>
                </a:lnTo>
                <a:lnTo>
                  <a:pt x="374631" y="39489"/>
                </a:lnTo>
                <a:lnTo>
                  <a:pt x="378293" y="44101"/>
                </a:lnTo>
                <a:lnTo>
                  <a:pt x="379565" y="50682"/>
                </a:lnTo>
                <a:lnTo>
                  <a:pt x="379244" y="58575"/>
                </a:lnTo>
                <a:lnTo>
                  <a:pt x="377862" y="68512"/>
                </a:lnTo>
                <a:lnTo>
                  <a:pt x="375772" y="79811"/>
                </a:lnTo>
                <a:lnTo>
                  <a:pt x="373209" y="92018"/>
                </a:lnTo>
                <a:lnTo>
                  <a:pt x="369165" y="104830"/>
                </a:lnTo>
                <a:lnTo>
                  <a:pt x="364131" y="118047"/>
                </a:lnTo>
                <a:lnTo>
                  <a:pt x="358437" y="131532"/>
                </a:lnTo>
                <a:lnTo>
                  <a:pt x="353473" y="145197"/>
                </a:lnTo>
                <a:lnTo>
                  <a:pt x="348995" y="158981"/>
                </a:lnTo>
                <a:lnTo>
                  <a:pt x="340903" y="185593"/>
                </a:lnTo>
                <a:lnTo>
                  <a:pt x="322623" y="242056"/>
                </a:lnTo>
                <a:lnTo>
                  <a:pt x="321416" y="244589"/>
                </a:lnTo>
                <a:lnTo>
                  <a:pt x="323192" y="234938"/>
                </a:lnTo>
                <a:lnTo>
                  <a:pt x="325302" y="226989"/>
                </a:lnTo>
                <a:lnTo>
                  <a:pt x="330762" y="208807"/>
                </a:lnTo>
                <a:lnTo>
                  <a:pt x="335023" y="197882"/>
                </a:lnTo>
                <a:lnTo>
                  <a:pt x="340201" y="185924"/>
                </a:lnTo>
                <a:lnTo>
                  <a:pt x="352187" y="160172"/>
                </a:lnTo>
                <a:lnTo>
                  <a:pt x="365304" y="133145"/>
                </a:lnTo>
                <a:lnTo>
                  <a:pt x="373243" y="119394"/>
                </a:lnTo>
                <a:lnTo>
                  <a:pt x="382041" y="105552"/>
                </a:lnTo>
                <a:lnTo>
                  <a:pt x="415770" y="55332"/>
                </a:lnTo>
                <a:lnTo>
                  <a:pt x="424416" y="45315"/>
                </a:lnTo>
                <a:lnTo>
                  <a:pt x="433686" y="36299"/>
                </a:lnTo>
                <a:lnTo>
                  <a:pt x="443372" y="27951"/>
                </a:lnTo>
                <a:lnTo>
                  <a:pt x="449830" y="28229"/>
                </a:lnTo>
                <a:lnTo>
                  <a:pt x="454135" y="34258"/>
                </a:lnTo>
                <a:lnTo>
                  <a:pt x="457004" y="44120"/>
                </a:lnTo>
                <a:lnTo>
                  <a:pt x="457749" y="54200"/>
                </a:lnTo>
                <a:lnTo>
                  <a:pt x="457076" y="64427"/>
                </a:lnTo>
                <a:lnTo>
                  <a:pt x="455460" y="74750"/>
                </a:lnTo>
                <a:lnTo>
                  <a:pt x="450547" y="101802"/>
                </a:lnTo>
                <a:lnTo>
                  <a:pt x="447601" y="117196"/>
                </a:lnTo>
                <a:lnTo>
                  <a:pt x="443300" y="133302"/>
                </a:lnTo>
                <a:lnTo>
                  <a:pt x="438095" y="149883"/>
                </a:lnTo>
                <a:lnTo>
                  <a:pt x="432288" y="166779"/>
                </a:lnTo>
                <a:lnTo>
                  <a:pt x="426079" y="182718"/>
                </a:lnTo>
                <a:lnTo>
                  <a:pt x="419603" y="198019"/>
                </a:lnTo>
                <a:lnTo>
                  <a:pt x="412948" y="212894"/>
                </a:lnTo>
                <a:lnTo>
                  <a:pt x="407343" y="227485"/>
                </a:lnTo>
                <a:lnTo>
                  <a:pt x="402438" y="241886"/>
                </a:lnTo>
                <a:lnTo>
                  <a:pt x="386168" y="293004"/>
                </a:lnTo>
                <a:lnTo>
                  <a:pt x="384815" y="294915"/>
                </a:lnTo>
                <a:lnTo>
                  <a:pt x="385082" y="290346"/>
                </a:lnTo>
                <a:lnTo>
                  <a:pt x="386428" y="281457"/>
                </a:lnTo>
                <a:lnTo>
                  <a:pt x="389663" y="270856"/>
                </a:lnTo>
                <a:lnTo>
                  <a:pt x="394157" y="259114"/>
                </a:lnTo>
                <a:lnTo>
                  <a:pt x="405383" y="232435"/>
                </a:lnTo>
                <a:lnTo>
                  <a:pt x="418163" y="201100"/>
                </a:lnTo>
                <a:lnTo>
                  <a:pt x="426012" y="184563"/>
                </a:lnTo>
                <a:lnTo>
                  <a:pt x="434750" y="167696"/>
                </a:lnTo>
                <a:lnTo>
                  <a:pt x="444081" y="150608"/>
                </a:lnTo>
                <a:lnTo>
                  <a:pt x="453808" y="134542"/>
                </a:lnTo>
                <a:lnTo>
                  <a:pt x="463799" y="119156"/>
                </a:lnTo>
                <a:lnTo>
                  <a:pt x="473965" y="104225"/>
                </a:lnTo>
                <a:lnTo>
                  <a:pt x="484248" y="90764"/>
                </a:lnTo>
                <a:lnTo>
                  <a:pt x="494610" y="78285"/>
                </a:lnTo>
                <a:lnTo>
                  <a:pt x="505023" y="66460"/>
                </a:lnTo>
                <a:lnTo>
                  <a:pt x="515471" y="56239"/>
                </a:lnTo>
                <a:lnTo>
                  <a:pt x="525942" y="47088"/>
                </a:lnTo>
                <a:lnTo>
                  <a:pt x="536429" y="38650"/>
                </a:lnTo>
                <a:lnTo>
                  <a:pt x="543420" y="38867"/>
                </a:lnTo>
                <a:lnTo>
                  <a:pt x="548080" y="44856"/>
                </a:lnTo>
                <a:lnTo>
                  <a:pt x="551188" y="54691"/>
                </a:lnTo>
                <a:lnTo>
                  <a:pt x="552091" y="65922"/>
                </a:lnTo>
                <a:lnTo>
                  <a:pt x="551524" y="78084"/>
                </a:lnTo>
                <a:lnTo>
                  <a:pt x="549978" y="90867"/>
                </a:lnTo>
                <a:lnTo>
                  <a:pt x="546610" y="104063"/>
                </a:lnTo>
                <a:lnTo>
                  <a:pt x="542026" y="117535"/>
                </a:lnTo>
                <a:lnTo>
                  <a:pt x="536634" y="131191"/>
                </a:lnTo>
                <a:lnTo>
                  <a:pt x="530702" y="144969"/>
                </a:lnTo>
                <a:lnTo>
                  <a:pt x="517879" y="172744"/>
                </a:lnTo>
                <a:lnTo>
                  <a:pt x="512355" y="186695"/>
                </a:lnTo>
                <a:lnTo>
                  <a:pt x="507504" y="200670"/>
                </a:lnTo>
                <a:lnTo>
                  <a:pt x="491322" y="251102"/>
                </a:lnTo>
                <a:lnTo>
                  <a:pt x="491146" y="255294"/>
                </a:lnTo>
                <a:lnTo>
                  <a:pt x="493365" y="254583"/>
                </a:lnTo>
                <a:lnTo>
                  <a:pt x="497182" y="250603"/>
                </a:lnTo>
                <a:lnTo>
                  <a:pt x="502063" y="243275"/>
                </a:lnTo>
                <a:lnTo>
                  <a:pt x="507655" y="233716"/>
                </a:lnTo>
                <a:lnTo>
                  <a:pt x="513720" y="222668"/>
                </a:lnTo>
                <a:lnTo>
                  <a:pt x="521269" y="210628"/>
                </a:lnTo>
                <a:lnTo>
                  <a:pt x="529808" y="197928"/>
                </a:lnTo>
                <a:lnTo>
                  <a:pt x="539006" y="184786"/>
                </a:lnTo>
                <a:lnTo>
                  <a:pt x="547475" y="171350"/>
                </a:lnTo>
                <a:lnTo>
                  <a:pt x="555458" y="157719"/>
                </a:lnTo>
                <a:lnTo>
                  <a:pt x="563118" y="143956"/>
                </a:lnTo>
                <a:lnTo>
                  <a:pt x="570562" y="131276"/>
                </a:lnTo>
                <a:lnTo>
                  <a:pt x="585065" y="107837"/>
                </a:lnTo>
                <a:lnTo>
                  <a:pt x="592205" y="97847"/>
                </a:lnTo>
                <a:lnTo>
                  <a:pt x="599302" y="88850"/>
                </a:lnTo>
                <a:lnTo>
                  <a:pt x="606370" y="80515"/>
                </a:lnTo>
                <a:lnTo>
                  <a:pt x="611083" y="79632"/>
                </a:lnTo>
                <a:lnTo>
                  <a:pt x="614225" y="83719"/>
                </a:lnTo>
                <a:lnTo>
                  <a:pt x="616319" y="91117"/>
                </a:lnTo>
                <a:lnTo>
                  <a:pt x="615378" y="99555"/>
                </a:lnTo>
                <a:lnTo>
                  <a:pt x="612413" y="108687"/>
                </a:lnTo>
                <a:lnTo>
                  <a:pt x="608100" y="118280"/>
                </a:lnTo>
                <a:lnTo>
                  <a:pt x="602887" y="128182"/>
                </a:lnTo>
                <a:lnTo>
                  <a:pt x="597074" y="138289"/>
                </a:lnTo>
                <a:lnTo>
                  <a:pt x="590862" y="148532"/>
                </a:lnTo>
                <a:lnTo>
                  <a:pt x="583214" y="158867"/>
                </a:lnTo>
                <a:lnTo>
                  <a:pt x="574610" y="169263"/>
                </a:lnTo>
                <a:lnTo>
                  <a:pt x="565368" y="179700"/>
                </a:lnTo>
                <a:lnTo>
                  <a:pt x="559207" y="180814"/>
                </a:lnTo>
                <a:lnTo>
                  <a:pt x="555100" y="175714"/>
                </a:lnTo>
                <a:lnTo>
                  <a:pt x="552361" y="166471"/>
                </a:lnTo>
                <a:lnTo>
                  <a:pt x="551705" y="154466"/>
                </a:lnTo>
                <a:lnTo>
                  <a:pt x="552435" y="140619"/>
                </a:lnTo>
                <a:lnTo>
                  <a:pt x="554091" y="125545"/>
                </a:lnTo>
                <a:lnTo>
                  <a:pt x="552857" y="113158"/>
                </a:lnTo>
                <a:lnTo>
                  <a:pt x="549697" y="102563"/>
                </a:lnTo>
                <a:lnTo>
                  <a:pt x="545254" y="93163"/>
                </a:lnTo>
                <a:lnTo>
                  <a:pt x="536448" y="90402"/>
                </a:lnTo>
                <a:lnTo>
                  <a:pt x="524736" y="92067"/>
                </a:lnTo>
                <a:lnTo>
                  <a:pt x="511084" y="96683"/>
                </a:lnTo>
                <a:lnTo>
                  <a:pt x="499645" y="102097"/>
                </a:lnTo>
                <a:lnTo>
                  <a:pt x="489682" y="108044"/>
                </a:lnTo>
                <a:lnTo>
                  <a:pt x="480703" y="114346"/>
                </a:lnTo>
                <a:lnTo>
                  <a:pt x="471211" y="122053"/>
                </a:lnTo>
                <a:lnTo>
                  <a:pt x="461377" y="130697"/>
                </a:lnTo>
                <a:lnTo>
                  <a:pt x="451315" y="139965"/>
                </a:lnTo>
                <a:lnTo>
                  <a:pt x="438764" y="149650"/>
                </a:lnTo>
                <a:lnTo>
                  <a:pt x="424554" y="159613"/>
                </a:lnTo>
                <a:lnTo>
                  <a:pt x="409237" y="169760"/>
                </a:lnTo>
                <a:lnTo>
                  <a:pt x="395520" y="174188"/>
                </a:lnTo>
                <a:lnTo>
                  <a:pt x="382869" y="174803"/>
                </a:lnTo>
                <a:lnTo>
                  <a:pt x="370930" y="172875"/>
                </a:lnTo>
                <a:lnTo>
                  <a:pt x="362971" y="164578"/>
                </a:lnTo>
                <a:lnTo>
                  <a:pt x="357664" y="152036"/>
                </a:lnTo>
                <a:lnTo>
                  <a:pt x="354126" y="136662"/>
                </a:lnTo>
                <a:lnTo>
                  <a:pt x="352936" y="122907"/>
                </a:lnTo>
                <a:lnTo>
                  <a:pt x="353312" y="110231"/>
                </a:lnTo>
                <a:lnTo>
                  <a:pt x="354731" y="98274"/>
                </a:lnTo>
                <a:lnTo>
                  <a:pt x="356845" y="85629"/>
                </a:lnTo>
                <a:lnTo>
                  <a:pt x="359423" y="72524"/>
                </a:lnTo>
                <a:lnTo>
                  <a:pt x="362311" y="59113"/>
                </a:lnTo>
                <a:lnTo>
                  <a:pt x="359561" y="52510"/>
                </a:lnTo>
                <a:lnTo>
                  <a:pt x="353054" y="50445"/>
                </a:lnTo>
                <a:lnTo>
                  <a:pt x="344041" y="51405"/>
                </a:lnTo>
                <a:lnTo>
                  <a:pt x="335695" y="55552"/>
                </a:lnTo>
                <a:lnTo>
                  <a:pt x="327794" y="61822"/>
                </a:lnTo>
                <a:lnTo>
                  <a:pt x="320189" y="69507"/>
                </a:lnTo>
                <a:lnTo>
                  <a:pt x="311614" y="76969"/>
                </a:lnTo>
                <a:lnTo>
                  <a:pt x="302391" y="84280"/>
                </a:lnTo>
                <a:lnTo>
                  <a:pt x="292736" y="91491"/>
                </a:lnTo>
                <a:lnTo>
                  <a:pt x="283962" y="99805"/>
                </a:lnTo>
                <a:lnTo>
                  <a:pt x="275776" y="108853"/>
                </a:lnTo>
                <a:lnTo>
                  <a:pt x="267981" y="118391"/>
                </a:lnTo>
                <a:lnTo>
                  <a:pt x="259279" y="127087"/>
                </a:lnTo>
                <a:lnTo>
                  <a:pt x="249971" y="135222"/>
                </a:lnTo>
                <a:lnTo>
                  <a:pt x="240261" y="142982"/>
                </a:lnTo>
                <a:lnTo>
                  <a:pt x="231450" y="150493"/>
                </a:lnTo>
                <a:lnTo>
                  <a:pt x="223238" y="157837"/>
                </a:lnTo>
                <a:lnTo>
                  <a:pt x="207882" y="172230"/>
                </a:lnTo>
                <a:lnTo>
                  <a:pt x="193266" y="186418"/>
                </a:lnTo>
                <a:lnTo>
                  <a:pt x="184928" y="189968"/>
                </a:lnTo>
                <a:lnTo>
                  <a:pt x="175863" y="191165"/>
                </a:lnTo>
                <a:lnTo>
                  <a:pt x="166314" y="190795"/>
                </a:lnTo>
                <a:lnTo>
                  <a:pt x="159949" y="185874"/>
                </a:lnTo>
                <a:lnTo>
                  <a:pt x="155705" y="177919"/>
                </a:lnTo>
                <a:lnTo>
                  <a:pt x="152876" y="167941"/>
                </a:lnTo>
                <a:lnTo>
                  <a:pt x="148652" y="158952"/>
                </a:lnTo>
                <a:lnTo>
                  <a:pt x="143499" y="150622"/>
                </a:lnTo>
                <a:lnTo>
                  <a:pt x="137726" y="142731"/>
                </a:lnTo>
                <a:lnTo>
                  <a:pt x="130372" y="140976"/>
                </a:lnTo>
                <a:lnTo>
                  <a:pt x="121964" y="143312"/>
                </a:lnTo>
                <a:lnTo>
                  <a:pt x="112852" y="148376"/>
                </a:lnTo>
                <a:lnTo>
                  <a:pt x="102103" y="155257"/>
                </a:lnTo>
                <a:lnTo>
                  <a:pt x="90262" y="163351"/>
                </a:lnTo>
                <a:lnTo>
                  <a:pt x="77694" y="172252"/>
                </a:lnTo>
                <a:lnTo>
                  <a:pt x="66978" y="180524"/>
                </a:lnTo>
                <a:lnTo>
                  <a:pt x="57497" y="188375"/>
                </a:lnTo>
                <a:lnTo>
                  <a:pt x="48839" y="195947"/>
                </a:lnTo>
                <a:lnTo>
                  <a:pt x="40730" y="198657"/>
                </a:lnTo>
                <a:lnTo>
                  <a:pt x="32986" y="198127"/>
                </a:lnTo>
                <a:lnTo>
                  <a:pt x="25486" y="195437"/>
                </a:lnTo>
                <a:lnTo>
                  <a:pt x="22824" y="188968"/>
                </a:lnTo>
                <a:lnTo>
                  <a:pt x="23387" y="179982"/>
                </a:lnTo>
                <a:lnTo>
                  <a:pt x="26099" y="169316"/>
                </a:lnTo>
                <a:lnTo>
                  <a:pt x="25569" y="166880"/>
                </a:lnTo>
                <a:lnTo>
                  <a:pt x="22880" y="169931"/>
                </a:lnTo>
                <a:lnTo>
                  <a:pt x="18749" y="176639"/>
                </a:lnTo>
                <a:lnTo>
                  <a:pt x="13658" y="183448"/>
                </a:lnTo>
                <a:lnTo>
                  <a:pt x="7926" y="190325"/>
                </a:lnTo>
                <a:lnTo>
                  <a:pt x="0" y="199524"/>
                </a:lnTo>
                <a:lnTo>
                  <a:pt x="4268" y="195822"/>
                </a:lnTo>
                <a:lnTo>
                  <a:pt x="9847" y="189225"/>
                </a:lnTo>
                <a:lnTo>
                  <a:pt x="25395" y="169430"/>
                </a:lnTo>
                <a:lnTo>
                  <a:pt x="33281" y="159945"/>
                </a:lnTo>
                <a:lnTo>
                  <a:pt x="40875" y="151283"/>
                </a:lnTo>
                <a:lnTo>
                  <a:pt x="48275" y="143172"/>
                </a:lnTo>
                <a:lnTo>
                  <a:pt x="54377" y="142439"/>
                </a:lnTo>
                <a:lnTo>
                  <a:pt x="59613" y="146625"/>
                </a:lnTo>
                <a:lnTo>
                  <a:pt x="64273" y="154090"/>
                </a:lnTo>
                <a:lnTo>
                  <a:pt x="68548" y="162572"/>
                </a:lnTo>
                <a:lnTo>
                  <a:pt x="72567" y="171734"/>
                </a:lnTo>
                <a:lnTo>
                  <a:pt x="76415" y="181347"/>
                </a:lnTo>
                <a:lnTo>
                  <a:pt x="84823" y="186587"/>
                </a:lnTo>
                <a:lnTo>
                  <a:pt x="96272" y="188912"/>
                </a:lnTo>
                <a:lnTo>
                  <a:pt x="109747" y="189293"/>
                </a:lnTo>
                <a:lnTo>
                  <a:pt x="121068" y="186041"/>
                </a:lnTo>
                <a:lnTo>
                  <a:pt x="130953" y="180367"/>
                </a:lnTo>
                <a:lnTo>
                  <a:pt x="139880" y="173079"/>
                </a:lnTo>
                <a:lnTo>
                  <a:pt x="149337" y="164714"/>
                </a:lnTo>
                <a:lnTo>
                  <a:pt x="169194" y="146071"/>
                </a:lnTo>
                <a:lnTo>
                  <a:pt x="178229" y="136192"/>
                </a:lnTo>
                <a:lnTo>
                  <a:pt x="186589" y="126099"/>
                </a:lnTo>
                <a:lnTo>
                  <a:pt x="194500" y="115865"/>
                </a:lnTo>
                <a:lnTo>
                  <a:pt x="203280" y="105536"/>
                </a:lnTo>
                <a:lnTo>
                  <a:pt x="212639" y="95145"/>
                </a:lnTo>
                <a:lnTo>
                  <a:pt x="222385" y="84711"/>
                </a:lnTo>
                <a:lnTo>
                  <a:pt x="233555" y="74250"/>
                </a:lnTo>
                <a:lnTo>
                  <a:pt x="245678" y="63769"/>
                </a:lnTo>
                <a:lnTo>
                  <a:pt x="258434" y="53277"/>
                </a:lnTo>
                <a:lnTo>
                  <a:pt x="269275" y="42776"/>
                </a:lnTo>
                <a:lnTo>
                  <a:pt x="278839" y="32269"/>
                </a:lnTo>
                <a:lnTo>
                  <a:pt x="287553" y="21759"/>
                </a:lnTo>
                <a:lnTo>
                  <a:pt x="296868" y="13584"/>
                </a:lnTo>
                <a:lnTo>
                  <a:pt x="306583" y="6965"/>
                </a:lnTo>
                <a:lnTo>
                  <a:pt x="316566" y="1383"/>
                </a:lnTo>
                <a:lnTo>
                  <a:pt x="326728" y="0"/>
                </a:lnTo>
                <a:lnTo>
                  <a:pt x="337008" y="1414"/>
                </a:lnTo>
                <a:lnTo>
                  <a:pt x="347367" y="4695"/>
                </a:lnTo>
                <a:lnTo>
                  <a:pt x="354273" y="13894"/>
                </a:lnTo>
                <a:lnTo>
                  <a:pt x="358878" y="27038"/>
                </a:lnTo>
                <a:lnTo>
                  <a:pt x="361947" y="42813"/>
                </a:lnTo>
                <a:lnTo>
                  <a:pt x="362825" y="58003"/>
                </a:lnTo>
                <a:lnTo>
                  <a:pt x="362241" y="72805"/>
                </a:lnTo>
                <a:lnTo>
                  <a:pt x="360683" y="87347"/>
                </a:lnTo>
                <a:lnTo>
                  <a:pt x="358476" y="101717"/>
                </a:lnTo>
                <a:lnTo>
                  <a:pt x="355836" y="115971"/>
                </a:lnTo>
                <a:lnTo>
                  <a:pt x="349787" y="144274"/>
                </a:lnTo>
                <a:lnTo>
                  <a:pt x="343203" y="172435"/>
                </a:lnTo>
                <a:lnTo>
                  <a:pt x="339811" y="185320"/>
                </a:lnTo>
                <a:lnTo>
                  <a:pt x="332926" y="208986"/>
                </a:lnTo>
                <a:lnTo>
                  <a:pt x="335297" y="214362"/>
                </a:lnTo>
                <a:lnTo>
                  <a:pt x="341552" y="215609"/>
                </a:lnTo>
                <a:lnTo>
                  <a:pt x="350397" y="214102"/>
                </a:lnTo>
                <a:lnTo>
                  <a:pt x="358631" y="209593"/>
                </a:lnTo>
                <a:lnTo>
                  <a:pt x="366457" y="203080"/>
                </a:lnTo>
                <a:lnTo>
                  <a:pt x="391755" y="177164"/>
                </a:lnTo>
                <a:lnTo>
                  <a:pt x="448260" y="120415"/>
                </a:lnTo>
                <a:lnTo>
                  <a:pt x="456594" y="117918"/>
                </a:lnTo>
                <a:lnTo>
                  <a:pt x="465656" y="118592"/>
                </a:lnTo>
                <a:lnTo>
                  <a:pt x="475202" y="121378"/>
                </a:lnTo>
                <a:lnTo>
                  <a:pt x="482736" y="130247"/>
                </a:lnTo>
                <a:lnTo>
                  <a:pt x="488927" y="143171"/>
                </a:lnTo>
                <a:lnTo>
                  <a:pt x="494223" y="158799"/>
                </a:lnTo>
                <a:lnTo>
                  <a:pt x="506340" y="191745"/>
                </a:lnTo>
                <a:lnTo>
                  <a:pt x="525850" y="242643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3365631" y="4638261"/>
            <a:ext cx="2734577" cy="694162"/>
            <a:chOff x="3365631" y="4638261"/>
            <a:chExt cx="2734577" cy="694162"/>
          </a:xfrm>
        </p:grpSpPr>
        <p:sp>
          <p:nvSpPr>
            <p:cNvPr id="57" name="Freeform 56"/>
            <p:cNvSpPr/>
            <p:nvPr/>
          </p:nvSpPr>
          <p:spPr>
            <a:xfrm>
              <a:off x="3418219" y="5058964"/>
              <a:ext cx="21036" cy="273459"/>
            </a:xfrm>
            <a:custGeom>
              <a:avLst/>
              <a:gdLst/>
              <a:ahLst/>
              <a:cxnLst/>
              <a:rect l="0" t="0" r="0" b="0"/>
              <a:pathLst>
                <a:path w="21036" h="273459">
                  <a:moveTo>
                    <a:pt x="21035" y="0"/>
                  </a:moveTo>
                  <a:lnTo>
                    <a:pt x="15452" y="27917"/>
                  </a:lnTo>
                  <a:lnTo>
                    <a:pt x="13807" y="43153"/>
                  </a:lnTo>
                  <a:lnTo>
                    <a:pt x="12711" y="60321"/>
                  </a:lnTo>
                  <a:lnTo>
                    <a:pt x="11980" y="78779"/>
                  </a:lnTo>
                  <a:lnTo>
                    <a:pt x="10324" y="94590"/>
                  </a:lnTo>
                  <a:lnTo>
                    <a:pt x="8051" y="108636"/>
                  </a:lnTo>
                  <a:lnTo>
                    <a:pt x="5367" y="121506"/>
                  </a:lnTo>
                  <a:lnTo>
                    <a:pt x="3578" y="135930"/>
                  </a:lnTo>
                  <a:lnTo>
                    <a:pt x="2386" y="151388"/>
                  </a:lnTo>
                  <a:lnTo>
                    <a:pt x="1590" y="167537"/>
                  </a:lnTo>
                  <a:lnTo>
                    <a:pt x="707" y="201062"/>
                  </a:lnTo>
                  <a:lnTo>
                    <a:pt x="0" y="2734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365631" y="5010329"/>
              <a:ext cx="175892" cy="175046"/>
            </a:xfrm>
            <a:custGeom>
              <a:avLst/>
              <a:gdLst/>
              <a:ahLst/>
              <a:cxnLst/>
              <a:rect l="0" t="0" r="0" b="0"/>
              <a:pathLst>
                <a:path w="175892" h="175046">
                  <a:moveTo>
                    <a:pt x="0" y="69671"/>
                  </a:moveTo>
                  <a:lnTo>
                    <a:pt x="11167" y="52920"/>
                  </a:lnTo>
                  <a:lnTo>
                    <a:pt x="16793" y="45649"/>
                  </a:lnTo>
                  <a:lnTo>
                    <a:pt x="22882" y="38464"/>
                  </a:lnTo>
                  <a:lnTo>
                    <a:pt x="29278" y="31337"/>
                  </a:lnTo>
                  <a:lnTo>
                    <a:pt x="37048" y="24248"/>
                  </a:lnTo>
                  <a:lnTo>
                    <a:pt x="45734" y="17185"/>
                  </a:lnTo>
                  <a:lnTo>
                    <a:pt x="55031" y="10139"/>
                  </a:lnTo>
                  <a:lnTo>
                    <a:pt x="65902" y="5442"/>
                  </a:lnTo>
                  <a:lnTo>
                    <a:pt x="77825" y="2311"/>
                  </a:lnTo>
                  <a:lnTo>
                    <a:pt x="90448" y="223"/>
                  </a:lnTo>
                  <a:lnTo>
                    <a:pt x="102369" y="0"/>
                  </a:lnTo>
                  <a:lnTo>
                    <a:pt x="113822" y="1019"/>
                  </a:lnTo>
                  <a:lnTo>
                    <a:pt x="124964" y="2868"/>
                  </a:lnTo>
                  <a:lnTo>
                    <a:pt x="134728" y="6438"/>
                  </a:lnTo>
                  <a:lnTo>
                    <a:pt x="143576" y="11155"/>
                  </a:lnTo>
                  <a:lnTo>
                    <a:pt x="151811" y="16637"/>
                  </a:lnTo>
                  <a:lnTo>
                    <a:pt x="158470" y="23797"/>
                  </a:lnTo>
                  <a:lnTo>
                    <a:pt x="164077" y="32077"/>
                  </a:lnTo>
                  <a:lnTo>
                    <a:pt x="168985" y="41102"/>
                  </a:lnTo>
                  <a:lnTo>
                    <a:pt x="172256" y="51793"/>
                  </a:lnTo>
                  <a:lnTo>
                    <a:pt x="174437" y="63595"/>
                  </a:lnTo>
                  <a:lnTo>
                    <a:pt x="175891" y="76138"/>
                  </a:lnTo>
                  <a:lnTo>
                    <a:pt x="175692" y="88005"/>
                  </a:lnTo>
                  <a:lnTo>
                    <a:pt x="174390" y="99423"/>
                  </a:lnTo>
                  <a:lnTo>
                    <a:pt x="172354" y="110541"/>
                  </a:lnTo>
                  <a:lnTo>
                    <a:pt x="167491" y="121459"/>
                  </a:lnTo>
                  <a:lnTo>
                    <a:pt x="160742" y="132243"/>
                  </a:lnTo>
                  <a:lnTo>
                    <a:pt x="152738" y="142939"/>
                  </a:lnTo>
                  <a:lnTo>
                    <a:pt x="143896" y="152406"/>
                  </a:lnTo>
                  <a:lnTo>
                    <a:pt x="134495" y="161055"/>
                  </a:lnTo>
                  <a:lnTo>
                    <a:pt x="124722" y="169158"/>
                  </a:lnTo>
                  <a:lnTo>
                    <a:pt x="114701" y="173391"/>
                  </a:lnTo>
                  <a:lnTo>
                    <a:pt x="104514" y="175045"/>
                  </a:lnTo>
                  <a:lnTo>
                    <a:pt x="63106" y="1643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744879" y="4785507"/>
              <a:ext cx="51975" cy="420705"/>
            </a:xfrm>
            <a:custGeom>
              <a:avLst/>
              <a:gdLst/>
              <a:ahLst/>
              <a:cxnLst/>
              <a:rect l="0" t="0" r="0" b="0"/>
              <a:pathLst>
                <a:path w="51975" h="420705">
                  <a:moveTo>
                    <a:pt x="51974" y="0"/>
                  </a:moveTo>
                  <a:lnTo>
                    <a:pt x="37335" y="43917"/>
                  </a:lnTo>
                  <a:lnTo>
                    <a:pt x="34034" y="58493"/>
                  </a:lnTo>
                  <a:lnTo>
                    <a:pt x="30665" y="76391"/>
                  </a:lnTo>
                  <a:lnTo>
                    <a:pt x="27250" y="96504"/>
                  </a:lnTo>
                  <a:lnTo>
                    <a:pt x="23805" y="114586"/>
                  </a:lnTo>
                  <a:lnTo>
                    <a:pt x="6381" y="197337"/>
                  </a:lnTo>
                  <a:lnTo>
                    <a:pt x="4049" y="213361"/>
                  </a:lnTo>
                  <a:lnTo>
                    <a:pt x="2495" y="228719"/>
                  </a:lnTo>
                  <a:lnTo>
                    <a:pt x="1458" y="243632"/>
                  </a:lnTo>
                  <a:lnTo>
                    <a:pt x="767" y="258248"/>
                  </a:lnTo>
                  <a:lnTo>
                    <a:pt x="0" y="286954"/>
                  </a:lnTo>
                  <a:lnTo>
                    <a:pt x="964" y="303490"/>
                  </a:lnTo>
                  <a:lnTo>
                    <a:pt x="2775" y="321526"/>
                  </a:lnTo>
                  <a:lnTo>
                    <a:pt x="5151" y="340562"/>
                  </a:lnTo>
                  <a:lnTo>
                    <a:pt x="9072" y="356758"/>
                  </a:lnTo>
                  <a:lnTo>
                    <a:pt x="14024" y="371062"/>
                  </a:lnTo>
                  <a:lnTo>
                    <a:pt x="51974" y="4207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912546" y="4827577"/>
              <a:ext cx="153067" cy="254605"/>
            </a:xfrm>
            <a:custGeom>
              <a:avLst/>
              <a:gdLst/>
              <a:ahLst/>
              <a:cxnLst/>
              <a:rect l="0" t="0" r="0" b="0"/>
              <a:pathLst>
                <a:path w="153067" h="254605">
                  <a:moveTo>
                    <a:pt x="31553" y="0"/>
                  </a:moveTo>
                  <a:lnTo>
                    <a:pt x="31553" y="58556"/>
                  </a:lnTo>
                  <a:lnTo>
                    <a:pt x="32722" y="75265"/>
                  </a:lnTo>
                  <a:lnTo>
                    <a:pt x="34670" y="94584"/>
                  </a:lnTo>
                  <a:lnTo>
                    <a:pt x="37136" y="115644"/>
                  </a:lnTo>
                  <a:lnTo>
                    <a:pt x="38781" y="136696"/>
                  </a:lnTo>
                  <a:lnTo>
                    <a:pt x="39878" y="157742"/>
                  </a:lnTo>
                  <a:lnTo>
                    <a:pt x="40609" y="178785"/>
                  </a:lnTo>
                  <a:lnTo>
                    <a:pt x="39927" y="196319"/>
                  </a:lnTo>
                  <a:lnTo>
                    <a:pt x="38305" y="211515"/>
                  </a:lnTo>
                  <a:lnTo>
                    <a:pt x="36054" y="225151"/>
                  </a:lnTo>
                  <a:lnTo>
                    <a:pt x="35722" y="230735"/>
                  </a:lnTo>
                  <a:lnTo>
                    <a:pt x="36670" y="230952"/>
                  </a:lnTo>
                  <a:lnTo>
                    <a:pt x="38470" y="227592"/>
                  </a:lnTo>
                  <a:lnTo>
                    <a:pt x="40839" y="221845"/>
                  </a:lnTo>
                  <a:lnTo>
                    <a:pt x="43587" y="214509"/>
                  </a:lnTo>
                  <a:lnTo>
                    <a:pt x="46587" y="206111"/>
                  </a:lnTo>
                  <a:lnTo>
                    <a:pt x="50925" y="195839"/>
                  </a:lnTo>
                  <a:lnTo>
                    <a:pt x="56154" y="184316"/>
                  </a:lnTo>
                  <a:lnTo>
                    <a:pt x="61977" y="171960"/>
                  </a:lnTo>
                  <a:lnTo>
                    <a:pt x="69365" y="160216"/>
                  </a:lnTo>
                  <a:lnTo>
                    <a:pt x="77796" y="148881"/>
                  </a:lnTo>
                  <a:lnTo>
                    <a:pt x="86923" y="137819"/>
                  </a:lnTo>
                  <a:lnTo>
                    <a:pt x="96513" y="129275"/>
                  </a:lnTo>
                  <a:lnTo>
                    <a:pt x="106413" y="122410"/>
                  </a:lnTo>
                  <a:lnTo>
                    <a:pt x="116518" y="116666"/>
                  </a:lnTo>
                  <a:lnTo>
                    <a:pt x="125592" y="115173"/>
                  </a:lnTo>
                  <a:lnTo>
                    <a:pt x="133979" y="116515"/>
                  </a:lnTo>
                  <a:lnTo>
                    <a:pt x="141907" y="119747"/>
                  </a:lnTo>
                  <a:lnTo>
                    <a:pt x="147193" y="127745"/>
                  </a:lnTo>
                  <a:lnTo>
                    <a:pt x="150717" y="138920"/>
                  </a:lnTo>
                  <a:lnTo>
                    <a:pt x="153066" y="152213"/>
                  </a:lnTo>
                  <a:lnTo>
                    <a:pt x="152295" y="165750"/>
                  </a:lnTo>
                  <a:lnTo>
                    <a:pt x="149443" y="179449"/>
                  </a:lnTo>
                  <a:lnTo>
                    <a:pt x="145205" y="193256"/>
                  </a:lnTo>
                  <a:lnTo>
                    <a:pt x="138874" y="205966"/>
                  </a:lnTo>
                  <a:lnTo>
                    <a:pt x="131147" y="217946"/>
                  </a:lnTo>
                  <a:lnTo>
                    <a:pt x="122490" y="229438"/>
                  </a:lnTo>
                  <a:lnTo>
                    <a:pt x="113213" y="238268"/>
                  </a:lnTo>
                  <a:lnTo>
                    <a:pt x="103522" y="245324"/>
                  </a:lnTo>
                  <a:lnTo>
                    <a:pt x="93556" y="251196"/>
                  </a:lnTo>
                  <a:lnTo>
                    <a:pt x="82237" y="253942"/>
                  </a:lnTo>
                  <a:lnTo>
                    <a:pt x="70017" y="254604"/>
                  </a:lnTo>
                  <a:lnTo>
                    <a:pt x="57196" y="253877"/>
                  </a:lnTo>
                  <a:lnTo>
                    <a:pt x="45142" y="251055"/>
                  </a:lnTo>
                  <a:lnTo>
                    <a:pt x="33601" y="246836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080828" y="4743436"/>
              <a:ext cx="73624" cy="336565"/>
            </a:xfrm>
            <a:custGeom>
              <a:avLst/>
              <a:gdLst/>
              <a:ahLst/>
              <a:cxnLst/>
              <a:rect l="0" t="0" r="0" b="0"/>
              <a:pathLst>
                <a:path w="73624" h="336565">
                  <a:moveTo>
                    <a:pt x="0" y="0"/>
                  </a:moveTo>
                  <a:lnTo>
                    <a:pt x="11167" y="16750"/>
                  </a:lnTo>
                  <a:lnTo>
                    <a:pt x="15625" y="26359"/>
                  </a:lnTo>
                  <a:lnTo>
                    <a:pt x="19765" y="37440"/>
                  </a:lnTo>
                  <a:lnTo>
                    <a:pt x="23695" y="49501"/>
                  </a:lnTo>
                  <a:lnTo>
                    <a:pt x="27482" y="64554"/>
                  </a:lnTo>
                  <a:lnTo>
                    <a:pt x="31176" y="81601"/>
                  </a:lnTo>
                  <a:lnTo>
                    <a:pt x="34808" y="99977"/>
                  </a:lnTo>
                  <a:lnTo>
                    <a:pt x="37229" y="116902"/>
                  </a:lnTo>
                  <a:lnTo>
                    <a:pt x="38843" y="132860"/>
                  </a:lnTo>
                  <a:lnTo>
                    <a:pt x="39918" y="148173"/>
                  </a:lnTo>
                  <a:lnTo>
                    <a:pt x="41804" y="161888"/>
                  </a:lnTo>
                  <a:lnTo>
                    <a:pt x="44230" y="174537"/>
                  </a:lnTo>
                  <a:lnTo>
                    <a:pt x="47016" y="186475"/>
                  </a:lnTo>
                  <a:lnTo>
                    <a:pt x="53228" y="218438"/>
                  </a:lnTo>
                  <a:lnTo>
                    <a:pt x="56521" y="236778"/>
                  </a:lnTo>
                  <a:lnTo>
                    <a:pt x="59884" y="253679"/>
                  </a:lnTo>
                  <a:lnTo>
                    <a:pt x="63295" y="269621"/>
                  </a:lnTo>
                  <a:lnTo>
                    <a:pt x="73623" y="3365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228074" y="4901200"/>
              <a:ext cx="94660" cy="153360"/>
            </a:xfrm>
            <a:custGeom>
              <a:avLst/>
              <a:gdLst/>
              <a:ahLst/>
              <a:cxnLst/>
              <a:rect l="0" t="0" r="0" b="0"/>
              <a:pathLst>
                <a:path w="94660" h="153360">
                  <a:moveTo>
                    <a:pt x="0" y="0"/>
                  </a:moveTo>
                  <a:lnTo>
                    <a:pt x="0" y="27917"/>
                  </a:lnTo>
                  <a:lnTo>
                    <a:pt x="1169" y="40815"/>
                  </a:lnTo>
                  <a:lnTo>
                    <a:pt x="3116" y="54089"/>
                  </a:lnTo>
                  <a:lnTo>
                    <a:pt x="14639" y="114562"/>
                  </a:lnTo>
                  <a:lnTo>
                    <a:pt x="19109" y="127794"/>
                  </a:lnTo>
                  <a:lnTo>
                    <a:pt x="24425" y="138953"/>
                  </a:lnTo>
                  <a:lnTo>
                    <a:pt x="30307" y="148729"/>
                  </a:lnTo>
                  <a:lnTo>
                    <a:pt x="36566" y="152910"/>
                  </a:lnTo>
                  <a:lnTo>
                    <a:pt x="43075" y="153359"/>
                  </a:lnTo>
                  <a:lnTo>
                    <a:pt x="49752" y="151322"/>
                  </a:lnTo>
                  <a:lnTo>
                    <a:pt x="55372" y="145289"/>
                  </a:lnTo>
                  <a:lnTo>
                    <a:pt x="60287" y="136593"/>
                  </a:lnTo>
                  <a:lnTo>
                    <a:pt x="64732" y="126121"/>
                  </a:lnTo>
                  <a:lnTo>
                    <a:pt x="67696" y="114465"/>
                  </a:lnTo>
                  <a:lnTo>
                    <a:pt x="69672" y="102020"/>
                  </a:lnTo>
                  <a:lnTo>
                    <a:pt x="70989" y="89048"/>
                  </a:lnTo>
                  <a:lnTo>
                    <a:pt x="73036" y="76895"/>
                  </a:lnTo>
                  <a:lnTo>
                    <a:pt x="75569" y="65287"/>
                  </a:lnTo>
                  <a:lnTo>
                    <a:pt x="94659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340446" y="4884908"/>
              <a:ext cx="108499" cy="162003"/>
            </a:xfrm>
            <a:custGeom>
              <a:avLst/>
              <a:gdLst/>
              <a:ahLst/>
              <a:cxnLst/>
              <a:rect l="0" t="0" r="0" b="0"/>
              <a:pathLst>
                <a:path w="108499" h="162003">
                  <a:moveTo>
                    <a:pt x="24357" y="89916"/>
                  </a:moveTo>
                  <a:lnTo>
                    <a:pt x="53635" y="60637"/>
                  </a:lnTo>
                  <a:lnTo>
                    <a:pt x="59068" y="52867"/>
                  </a:lnTo>
                  <a:lnTo>
                    <a:pt x="63858" y="44181"/>
                  </a:lnTo>
                  <a:lnTo>
                    <a:pt x="68220" y="34885"/>
                  </a:lnTo>
                  <a:lnTo>
                    <a:pt x="72297" y="25182"/>
                  </a:lnTo>
                  <a:lnTo>
                    <a:pt x="76184" y="15207"/>
                  </a:lnTo>
                  <a:lnTo>
                    <a:pt x="79943" y="5051"/>
                  </a:lnTo>
                  <a:lnTo>
                    <a:pt x="77775" y="618"/>
                  </a:lnTo>
                  <a:lnTo>
                    <a:pt x="71655" y="0"/>
                  </a:lnTo>
                  <a:lnTo>
                    <a:pt x="62901" y="1925"/>
                  </a:lnTo>
                  <a:lnTo>
                    <a:pt x="54727" y="5545"/>
                  </a:lnTo>
                  <a:lnTo>
                    <a:pt x="46941" y="10296"/>
                  </a:lnTo>
                  <a:lnTo>
                    <a:pt x="39413" y="15801"/>
                  </a:lnTo>
                  <a:lnTo>
                    <a:pt x="32057" y="24145"/>
                  </a:lnTo>
                  <a:lnTo>
                    <a:pt x="24816" y="34382"/>
                  </a:lnTo>
                  <a:lnTo>
                    <a:pt x="17651" y="45882"/>
                  </a:lnTo>
                  <a:lnTo>
                    <a:pt x="11706" y="58222"/>
                  </a:lnTo>
                  <a:lnTo>
                    <a:pt x="6574" y="71124"/>
                  </a:lnTo>
                  <a:lnTo>
                    <a:pt x="1984" y="84399"/>
                  </a:lnTo>
                  <a:lnTo>
                    <a:pt x="93" y="99093"/>
                  </a:lnTo>
                  <a:lnTo>
                    <a:pt x="0" y="114732"/>
                  </a:lnTo>
                  <a:lnTo>
                    <a:pt x="1107" y="131001"/>
                  </a:lnTo>
                  <a:lnTo>
                    <a:pt x="5351" y="143016"/>
                  </a:lnTo>
                  <a:lnTo>
                    <a:pt x="11686" y="152194"/>
                  </a:lnTo>
                  <a:lnTo>
                    <a:pt x="19416" y="159481"/>
                  </a:lnTo>
                  <a:lnTo>
                    <a:pt x="29243" y="162002"/>
                  </a:lnTo>
                  <a:lnTo>
                    <a:pt x="40469" y="161346"/>
                  </a:lnTo>
                  <a:lnTo>
                    <a:pt x="52628" y="158571"/>
                  </a:lnTo>
                  <a:lnTo>
                    <a:pt x="64239" y="153215"/>
                  </a:lnTo>
                  <a:lnTo>
                    <a:pt x="75486" y="146139"/>
                  </a:lnTo>
                  <a:lnTo>
                    <a:pt x="108498" y="12146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603796" y="4870970"/>
              <a:ext cx="108089" cy="156443"/>
            </a:xfrm>
            <a:custGeom>
              <a:avLst/>
              <a:gdLst/>
              <a:ahLst/>
              <a:cxnLst/>
              <a:rect l="0" t="0" r="0" b="0"/>
              <a:pathLst>
                <a:path w="108089" h="156443">
                  <a:moveTo>
                    <a:pt x="87052" y="40748"/>
                  </a:moveTo>
                  <a:lnTo>
                    <a:pt x="81469" y="23998"/>
                  </a:lnTo>
                  <a:lnTo>
                    <a:pt x="77487" y="16727"/>
                  </a:lnTo>
                  <a:lnTo>
                    <a:pt x="72495" y="9542"/>
                  </a:lnTo>
                  <a:lnTo>
                    <a:pt x="66830" y="2414"/>
                  </a:lnTo>
                  <a:lnTo>
                    <a:pt x="60716" y="0"/>
                  </a:lnTo>
                  <a:lnTo>
                    <a:pt x="54303" y="728"/>
                  </a:lnTo>
                  <a:lnTo>
                    <a:pt x="47690" y="3551"/>
                  </a:lnTo>
                  <a:lnTo>
                    <a:pt x="40944" y="10106"/>
                  </a:lnTo>
                  <a:lnTo>
                    <a:pt x="34110" y="19152"/>
                  </a:lnTo>
                  <a:lnTo>
                    <a:pt x="27217" y="29856"/>
                  </a:lnTo>
                  <a:lnTo>
                    <a:pt x="21452" y="42836"/>
                  </a:lnTo>
                  <a:lnTo>
                    <a:pt x="16440" y="57332"/>
                  </a:lnTo>
                  <a:lnTo>
                    <a:pt x="7756" y="87852"/>
                  </a:lnTo>
                  <a:lnTo>
                    <a:pt x="0" y="116998"/>
                  </a:lnTo>
                  <a:lnTo>
                    <a:pt x="2139" y="125471"/>
                  </a:lnTo>
                  <a:lnTo>
                    <a:pt x="8240" y="129951"/>
                  </a:lnTo>
                  <a:lnTo>
                    <a:pt x="16982" y="131770"/>
                  </a:lnTo>
                  <a:lnTo>
                    <a:pt x="23978" y="129476"/>
                  </a:lnTo>
                  <a:lnTo>
                    <a:pt x="29811" y="124441"/>
                  </a:lnTo>
                  <a:lnTo>
                    <a:pt x="34868" y="117579"/>
                  </a:lnTo>
                  <a:lnTo>
                    <a:pt x="40577" y="108329"/>
                  </a:lnTo>
                  <a:lnTo>
                    <a:pt x="46720" y="97488"/>
                  </a:lnTo>
                  <a:lnTo>
                    <a:pt x="53152" y="85587"/>
                  </a:lnTo>
                  <a:lnTo>
                    <a:pt x="58609" y="74146"/>
                  </a:lnTo>
                  <a:lnTo>
                    <a:pt x="63416" y="63014"/>
                  </a:lnTo>
                  <a:lnTo>
                    <a:pt x="67789" y="52086"/>
                  </a:lnTo>
                  <a:lnTo>
                    <a:pt x="71873" y="49475"/>
                  </a:lnTo>
                  <a:lnTo>
                    <a:pt x="75764" y="52409"/>
                  </a:lnTo>
                  <a:lnTo>
                    <a:pt x="79527" y="59040"/>
                  </a:lnTo>
                  <a:lnTo>
                    <a:pt x="82035" y="69303"/>
                  </a:lnTo>
                  <a:lnTo>
                    <a:pt x="83708" y="81988"/>
                  </a:lnTo>
                  <a:lnTo>
                    <a:pt x="84823" y="96289"/>
                  </a:lnTo>
                  <a:lnTo>
                    <a:pt x="86735" y="109328"/>
                  </a:lnTo>
                  <a:lnTo>
                    <a:pt x="89178" y="121526"/>
                  </a:lnTo>
                  <a:lnTo>
                    <a:pt x="108088" y="15644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785507" y="4853810"/>
              <a:ext cx="94659" cy="131532"/>
            </a:xfrm>
            <a:custGeom>
              <a:avLst/>
              <a:gdLst/>
              <a:ahLst/>
              <a:cxnLst/>
              <a:rect l="0" t="0" r="0" b="0"/>
              <a:pathLst>
                <a:path w="94659" h="131532">
                  <a:moveTo>
                    <a:pt x="0" y="26355"/>
                  </a:moveTo>
                  <a:lnTo>
                    <a:pt x="14639" y="84911"/>
                  </a:lnTo>
                  <a:lnTo>
                    <a:pt x="16771" y="98114"/>
                  </a:lnTo>
                  <a:lnTo>
                    <a:pt x="18192" y="111590"/>
                  </a:lnTo>
                  <a:lnTo>
                    <a:pt x="19140" y="125249"/>
                  </a:lnTo>
                  <a:lnTo>
                    <a:pt x="19772" y="128512"/>
                  </a:lnTo>
                  <a:lnTo>
                    <a:pt x="20193" y="124844"/>
                  </a:lnTo>
                  <a:lnTo>
                    <a:pt x="20474" y="116555"/>
                  </a:lnTo>
                  <a:lnTo>
                    <a:pt x="20961" y="48073"/>
                  </a:lnTo>
                  <a:lnTo>
                    <a:pt x="20986" y="33822"/>
                  </a:lnTo>
                  <a:lnTo>
                    <a:pt x="23340" y="21984"/>
                  </a:lnTo>
                  <a:lnTo>
                    <a:pt x="27246" y="11755"/>
                  </a:lnTo>
                  <a:lnTo>
                    <a:pt x="32188" y="2598"/>
                  </a:lnTo>
                  <a:lnTo>
                    <a:pt x="36650" y="0"/>
                  </a:lnTo>
                  <a:lnTo>
                    <a:pt x="40794" y="1773"/>
                  </a:lnTo>
                  <a:lnTo>
                    <a:pt x="44726" y="6461"/>
                  </a:lnTo>
                  <a:lnTo>
                    <a:pt x="48515" y="13092"/>
                  </a:lnTo>
                  <a:lnTo>
                    <a:pt x="52210" y="21019"/>
                  </a:lnTo>
                  <a:lnTo>
                    <a:pt x="55842" y="29810"/>
                  </a:lnTo>
                  <a:lnTo>
                    <a:pt x="60600" y="40344"/>
                  </a:lnTo>
                  <a:lnTo>
                    <a:pt x="72120" y="64515"/>
                  </a:lnTo>
                  <a:lnTo>
                    <a:pt x="77296" y="76336"/>
                  </a:lnTo>
                  <a:lnTo>
                    <a:pt x="81915" y="87723"/>
                  </a:lnTo>
                  <a:lnTo>
                    <a:pt x="94658" y="13153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966587" y="4737361"/>
              <a:ext cx="81861" cy="265092"/>
            </a:xfrm>
            <a:custGeom>
              <a:avLst/>
              <a:gdLst/>
              <a:ahLst/>
              <a:cxnLst/>
              <a:rect l="0" t="0" r="0" b="0"/>
              <a:pathLst>
                <a:path w="81861" h="265092">
                  <a:moveTo>
                    <a:pt x="50307" y="100734"/>
                  </a:moveTo>
                  <a:lnTo>
                    <a:pt x="33557" y="111901"/>
                  </a:lnTo>
                  <a:lnTo>
                    <a:pt x="27454" y="119865"/>
                  </a:lnTo>
                  <a:lnTo>
                    <a:pt x="22217" y="129848"/>
                  </a:lnTo>
                  <a:lnTo>
                    <a:pt x="17557" y="141179"/>
                  </a:lnTo>
                  <a:lnTo>
                    <a:pt x="13282" y="154576"/>
                  </a:lnTo>
                  <a:lnTo>
                    <a:pt x="9263" y="169349"/>
                  </a:lnTo>
                  <a:lnTo>
                    <a:pt x="5415" y="185042"/>
                  </a:lnTo>
                  <a:lnTo>
                    <a:pt x="2850" y="200178"/>
                  </a:lnTo>
                  <a:lnTo>
                    <a:pt x="1140" y="214944"/>
                  </a:lnTo>
                  <a:lnTo>
                    <a:pt x="0" y="229462"/>
                  </a:lnTo>
                  <a:lnTo>
                    <a:pt x="1577" y="241478"/>
                  </a:lnTo>
                  <a:lnTo>
                    <a:pt x="4965" y="251825"/>
                  </a:lnTo>
                  <a:lnTo>
                    <a:pt x="9562" y="261061"/>
                  </a:lnTo>
                  <a:lnTo>
                    <a:pt x="14963" y="264881"/>
                  </a:lnTo>
                  <a:lnTo>
                    <a:pt x="20901" y="265091"/>
                  </a:lnTo>
                  <a:lnTo>
                    <a:pt x="27197" y="262893"/>
                  </a:lnTo>
                  <a:lnTo>
                    <a:pt x="32563" y="255585"/>
                  </a:lnTo>
                  <a:lnTo>
                    <a:pt x="37309" y="244869"/>
                  </a:lnTo>
                  <a:lnTo>
                    <a:pt x="41642" y="231883"/>
                  </a:lnTo>
                  <a:lnTo>
                    <a:pt x="44530" y="216213"/>
                  </a:lnTo>
                  <a:lnTo>
                    <a:pt x="46456" y="198755"/>
                  </a:lnTo>
                  <a:lnTo>
                    <a:pt x="47739" y="180105"/>
                  </a:lnTo>
                  <a:lnTo>
                    <a:pt x="49764" y="164166"/>
                  </a:lnTo>
                  <a:lnTo>
                    <a:pt x="52282" y="150034"/>
                  </a:lnTo>
                  <a:lnTo>
                    <a:pt x="55130" y="137106"/>
                  </a:lnTo>
                  <a:lnTo>
                    <a:pt x="57028" y="123813"/>
                  </a:lnTo>
                  <a:lnTo>
                    <a:pt x="58293" y="110277"/>
                  </a:lnTo>
                  <a:lnTo>
                    <a:pt x="59137" y="96579"/>
                  </a:lnTo>
                  <a:lnTo>
                    <a:pt x="60075" y="65776"/>
                  </a:lnTo>
                  <a:lnTo>
                    <a:pt x="60676" y="3974"/>
                  </a:lnTo>
                  <a:lnTo>
                    <a:pt x="59557" y="0"/>
                  </a:lnTo>
                  <a:lnTo>
                    <a:pt x="57642" y="3194"/>
                  </a:lnTo>
                  <a:lnTo>
                    <a:pt x="55197" y="11166"/>
                  </a:lnTo>
                  <a:lnTo>
                    <a:pt x="54736" y="23492"/>
                  </a:lnTo>
                  <a:lnTo>
                    <a:pt x="55597" y="38722"/>
                  </a:lnTo>
                  <a:lnTo>
                    <a:pt x="57339" y="55887"/>
                  </a:lnTo>
                  <a:lnTo>
                    <a:pt x="58501" y="75510"/>
                  </a:lnTo>
                  <a:lnTo>
                    <a:pt x="59792" y="119128"/>
                  </a:lnTo>
                  <a:lnTo>
                    <a:pt x="61305" y="141044"/>
                  </a:lnTo>
                  <a:lnTo>
                    <a:pt x="63482" y="162666"/>
                  </a:lnTo>
                  <a:lnTo>
                    <a:pt x="66102" y="184092"/>
                  </a:lnTo>
                  <a:lnTo>
                    <a:pt x="69018" y="201883"/>
                  </a:lnTo>
                  <a:lnTo>
                    <a:pt x="72130" y="217248"/>
                  </a:lnTo>
                  <a:lnTo>
                    <a:pt x="81860" y="2584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248281" y="4659296"/>
              <a:ext cx="97212" cy="321272"/>
            </a:xfrm>
            <a:custGeom>
              <a:avLst/>
              <a:gdLst/>
              <a:ahLst/>
              <a:cxnLst/>
              <a:rect l="0" t="0" r="0" b="0"/>
              <a:pathLst>
                <a:path w="97212" h="321272">
                  <a:moveTo>
                    <a:pt x="0" y="0"/>
                  </a:moveTo>
                  <a:lnTo>
                    <a:pt x="0" y="22334"/>
                  </a:lnTo>
                  <a:lnTo>
                    <a:pt x="1169" y="34755"/>
                  </a:lnTo>
                  <a:lnTo>
                    <a:pt x="3117" y="48880"/>
                  </a:lnTo>
                  <a:lnTo>
                    <a:pt x="5583" y="64139"/>
                  </a:lnTo>
                  <a:lnTo>
                    <a:pt x="7228" y="78987"/>
                  </a:lnTo>
                  <a:lnTo>
                    <a:pt x="8325" y="93559"/>
                  </a:lnTo>
                  <a:lnTo>
                    <a:pt x="9056" y="107949"/>
                  </a:lnTo>
                  <a:lnTo>
                    <a:pt x="9868" y="136403"/>
                  </a:lnTo>
                  <a:lnTo>
                    <a:pt x="10460" y="235398"/>
                  </a:lnTo>
                  <a:lnTo>
                    <a:pt x="10479" y="255096"/>
                  </a:lnTo>
                  <a:lnTo>
                    <a:pt x="9324" y="272902"/>
                  </a:lnTo>
                  <a:lnTo>
                    <a:pt x="7384" y="289448"/>
                  </a:lnTo>
                  <a:lnTo>
                    <a:pt x="4923" y="305153"/>
                  </a:lnTo>
                  <a:lnTo>
                    <a:pt x="3282" y="309780"/>
                  </a:lnTo>
                  <a:lnTo>
                    <a:pt x="2188" y="307021"/>
                  </a:lnTo>
                  <a:lnTo>
                    <a:pt x="1459" y="299339"/>
                  </a:lnTo>
                  <a:lnTo>
                    <a:pt x="2141" y="288374"/>
                  </a:lnTo>
                  <a:lnTo>
                    <a:pt x="3765" y="275222"/>
                  </a:lnTo>
                  <a:lnTo>
                    <a:pt x="6016" y="260610"/>
                  </a:lnTo>
                  <a:lnTo>
                    <a:pt x="9853" y="246194"/>
                  </a:lnTo>
                  <a:lnTo>
                    <a:pt x="14749" y="231910"/>
                  </a:lnTo>
                  <a:lnTo>
                    <a:pt x="20350" y="217712"/>
                  </a:lnTo>
                  <a:lnTo>
                    <a:pt x="27590" y="207078"/>
                  </a:lnTo>
                  <a:lnTo>
                    <a:pt x="35923" y="198821"/>
                  </a:lnTo>
                  <a:lnTo>
                    <a:pt x="44984" y="192147"/>
                  </a:lnTo>
                  <a:lnTo>
                    <a:pt x="54530" y="190035"/>
                  </a:lnTo>
                  <a:lnTo>
                    <a:pt x="64400" y="190964"/>
                  </a:lnTo>
                  <a:lnTo>
                    <a:pt x="74487" y="193920"/>
                  </a:lnTo>
                  <a:lnTo>
                    <a:pt x="82379" y="200566"/>
                  </a:lnTo>
                  <a:lnTo>
                    <a:pt x="88810" y="209671"/>
                  </a:lnTo>
                  <a:lnTo>
                    <a:pt x="94265" y="220415"/>
                  </a:lnTo>
                  <a:lnTo>
                    <a:pt x="96734" y="231084"/>
                  </a:lnTo>
                  <a:lnTo>
                    <a:pt x="97211" y="241703"/>
                  </a:lnTo>
                  <a:lnTo>
                    <a:pt x="96360" y="252287"/>
                  </a:lnTo>
                  <a:lnTo>
                    <a:pt x="94624" y="262850"/>
                  </a:lnTo>
                  <a:lnTo>
                    <a:pt x="92298" y="273397"/>
                  </a:lnTo>
                  <a:lnTo>
                    <a:pt x="89579" y="283935"/>
                  </a:lnTo>
                  <a:lnTo>
                    <a:pt x="85429" y="293297"/>
                  </a:lnTo>
                  <a:lnTo>
                    <a:pt x="80325" y="301876"/>
                  </a:lnTo>
                  <a:lnTo>
                    <a:pt x="74585" y="309933"/>
                  </a:lnTo>
                  <a:lnTo>
                    <a:pt x="66084" y="315304"/>
                  </a:lnTo>
                  <a:lnTo>
                    <a:pt x="55742" y="318884"/>
                  </a:lnTo>
                  <a:lnTo>
                    <a:pt x="44173" y="321271"/>
                  </a:lnTo>
                  <a:lnTo>
                    <a:pt x="34123" y="320526"/>
                  </a:lnTo>
                  <a:lnTo>
                    <a:pt x="25086" y="317691"/>
                  </a:lnTo>
                  <a:lnTo>
                    <a:pt x="0" y="3050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395528" y="4680331"/>
              <a:ext cx="21036" cy="315529"/>
            </a:xfrm>
            <a:custGeom>
              <a:avLst/>
              <a:gdLst/>
              <a:ahLst/>
              <a:cxnLst/>
              <a:rect l="0" t="0" r="0" b="0"/>
              <a:pathLst>
                <a:path w="21036" h="315529">
                  <a:moveTo>
                    <a:pt x="0" y="0"/>
                  </a:moveTo>
                  <a:lnTo>
                    <a:pt x="0" y="22334"/>
                  </a:lnTo>
                  <a:lnTo>
                    <a:pt x="1168" y="34756"/>
                  </a:lnTo>
                  <a:lnTo>
                    <a:pt x="3116" y="48880"/>
                  </a:lnTo>
                  <a:lnTo>
                    <a:pt x="5583" y="64139"/>
                  </a:lnTo>
                  <a:lnTo>
                    <a:pt x="7228" y="78987"/>
                  </a:lnTo>
                  <a:lnTo>
                    <a:pt x="8324" y="93560"/>
                  </a:lnTo>
                  <a:lnTo>
                    <a:pt x="9055" y="107949"/>
                  </a:lnTo>
                  <a:lnTo>
                    <a:pt x="9867" y="136403"/>
                  </a:lnTo>
                  <a:lnTo>
                    <a:pt x="10389" y="192758"/>
                  </a:lnTo>
                  <a:lnTo>
                    <a:pt x="11600" y="206803"/>
                  </a:lnTo>
                  <a:lnTo>
                    <a:pt x="13576" y="220841"/>
                  </a:lnTo>
                  <a:lnTo>
                    <a:pt x="16063" y="234874"/>
                  </a:lnTo>
                  <a:lnTo>
                    <a:pt x="17720" y="248904"/>
                  </a:lnTo>
                  <a:lnTo>
                    <a:pt x="18825" y="262931"/>
                  </a:lnTo>
                  <a:lnTo>
                    <a:pt x="21035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479669" y="4838095"/>
              <a:ext cx="84141" cy="203687"/>
            </a:xfrm>
            <a:custGeom>
              <a:avLst/>
              <a:gdLst/>
              <a:ahLst/>
              <a:cxnLst/>
              <a:rect l="0" t="0" r="0" b="0"/>
              <a:pathLst>
                <a:path w="84141" h="203687">
                  <a:moveTo>
                    <a:pt x="0" y="0"/>
                  </a:moveTo>
                  <a:lnTo>
                    <a:pt x="0" y="64139"/>
                  </a:lnTo>
                  <a:lnTo>
                    <a:pt x="1168" y="78987"/>
                  </a:lnTo>
                  <a:lnTo>
                    <a:pt x="3116" y="93560"/>
                  </a:lnTo>
                  <a:lnTo>
                    <a:pt x="5583" y="107949"/>
                  </a:lnTo>
                  <a:lnTo>
                    <a:pt x="7228" y="123386"/>
                  </a:lnTo>
                  <a:lnTo>
                    <a:pt x="8324" y="139519"/>
                  </a:lnTo>
                  <a:lnTo>
                    <a:pt x="9055" y="156118"/>
                  </a:lnTo>
                  <a:lnTo>
                    <a:pt x="11880" y="170690"/>
                  </a:lnTo>
                  <a:lnTo>
                    <a:pt x="16100" y="183911"/>
                  </a:lnTo>
                  <a:lnTo>
                    <a:pt x="21251" y="196230"/>
                  </a:lnTo>
                  <a:lnTo>
                    <a:pt x="27022" y="202106"/>
                  </a:lnTo>
                  <a:lnTo>
                    <a:pt x="33206" y="203686"/>
                  </a:lnTo>
                  <a:lnTo>
                    <a:pt x="39667" y="202402"/>
                  </a:lnTo>
                  <a:lnTo>
                    <a:pt x="45142" y="195703"/>
                  </a:lnTo>
                  <a:lnTo>
                    <a:pt x="49961" y="185394"/>
                  </a:lnTo>
                  <a:lnTo>
                    <a:pt x="54343" y="172678"/>
                  </a:lnTo>
                  <a:lnTo>
                    <a:pt x="58432" y="157189"/>
                  </a:lnTo>
                  <a:lnTo>
                    <a:pt x="62327" y="139851"/>
                  </a:lnTo>
                  <a:lnTo>
                    <a:pt x="73392" y="85066"/>
                  </a:lnTo>
                  <a:lnTo>
                    <a:pt x="84140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608099" y="4826723"/>
              <a:ext cx="102958" cy="213064"/>
            </a:xfrm>
            <a:custGeom>
              <a:avLst/>
              <a:gdLst/>
              <a:ahLst/>
              <a:cxnLst/>
              <a:rect l="0" t="0" r="0" b="0"/>
              <a:pathLst>
                <a:path w="102958" h="213064">
                  <a:moveTo>
                    <a:pt x="18816" y="95512"/>
                  </a:moveTo>
                  <a:lnTo>
                    <a:pt x="29982" y="84346"/>
                  </a:lnTo>
                  <a:lnTo>
                    <a:pt x="35609" y="76382"/>
                  </a:lnTo>
                  <a:lnTo>
                    <a:pt x="41698" y="66398"/>
                  </a:lnTo>
                  <a:lnTo>
                    <a:pt x="48094" y="55068"/>
                  </a:lnTo>
                  <a:lnTo>
                    <a:pt x="52358" y="41671"/>
                  </a:lnTo>
                  <a:lnTo>
                    <a:pt x="55201" y="26897"/>
                  </a:lnTo>
                  <a:lnTo>
                    <a:pt x="57096" y="11204"/>
                  </a:lnTo>
                  <a:lnTo>
                    <a:pt x="56022" y="3080"/>
                  </a:lnTo>
                  <a:lnTo>
                    <a:pt x="52969" y="0"/>
                  </a:lnTo>
                  <a:lnTo>
                    <a:pt x="48596" y="285"/>
                  </a:lnTo>
                  <a:lnTo>
                    <a:pt x="43344" y="6318"/>
                  </a:lnTo>
                  <a:lnTo>
                    <a:pt x="37505" y="16183"/>
                  </a:lnTo>
                  <a:lnTo>
                    <a:pt x="31275" y="28603"/>
                  </a:lnTo>
                  <a:lnTo>
                    <a:pt x="25954" y="40388"/>
                  </a:lnTo>
                  <a:lnTo>
                    <a:pt x="21237" y="51752"/>
                  </a:lnTo>
                  <a:lnTo>
                    <a:pt x="16924" y="62833"/>
                  </a:lnTo>
                  <a:lnTo>
                    <a:pt x="9015" y="84494"/>
                  </a:lnTo>
                  <a:lnTo>
                    <a:pt x="5270" y="95178"/>
                  </a:lnTo>
                  <a:lnTo>
                    <a:pt x="2774" y="109313"/>
                  </a:lnTo>
                  <a:lnTo>
                    <a:pt x="1110" y="125748"/>
                  </a:lnTo>
                  <a:lnTo>
                    <a:pt x="0" y="143717"/>
                  </a:lnTo>
                  <a:lnTo>
                    <a:pt x="429" y="159202"/>
                  </a:lnTo>
                  <a:lnTo>
                    <a:pt x="1883" y="173031"/>
                  </a:lnTo>
                  <a:lnTo>
                    <a:pt x="4022" y="185756"/>
                  </a:lnTo>
                  <a:lnTo>
                    <a:pt x="8953" y="195408"/>
                  </a:lnTo>
                  <a:lnTo>
                    <a:pt x="15746" y="203011"/>
                  </a:lnTo>
                  <a:lnTo>
                    <a:pt x="23781" y="209249"/>
                  </a:lnTo>
                  <a:lnTo>
                    <a:pt x="32643" y="212239"/>
                  </a:lnTo>
                  <a:lnTo>
                    <a:pt x="42058" y="213063"/>
                  </a:lnTo>
                  <a:lnTo>
                    <a:pt x="51840" y="212444"/>
                  </a:lnTo>
                  <a:lnTo>
                    <a:pt x="60699" y="208526"/>
                  </a:lnTo>
                  <a:lnTo>
                    <a:pt x="68942" y="202408"/>
                  </a:lnTo>
                  <a:lnTo>
                    <a:pt x="102957" y="1691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742608" y="4638261"/>
              <a:ext cx="109759" cy="420704"/>
            </a:xfrm>
            <a:custGeom>
              <a:avLst/>
              <a:gdLst/>
              <a:ahLst/>
              <a:cxnLst/>
              <a:rect l="0" t="0" r="0" b="0"/>
              <a:pathLst>
                <a:path w="109759" h="420704">
                  <a:moveTo>
                    <a:pt x="0" y="0"/>
                  </a:moveTo>
                  <a:lnTo>
                    <a:pt x="11167" y="11166"/>
                  </a:lnTo>
                  <a:lnTo>
                    <a:pt x="15625" y="17962"/>
                  </a:lnTo>
                  <a:lnTo>
                    <a:pt x="19766" y="25998"/>
                  </a:lnTo>
                  <a:lnTo>
                    <a:pt x="23695" y="34861"/>
                  </a:lnTo>
                  <a:lnTo>
                    <a:pt x="28652" y="43107"/>
                  </a:lnTo>
                  <a:lnTo>
                    <a:pt x="34293" y="50942"/>
                  </a:lnTo>
                  <a:lnTo>
                    <a:pt x="40391" y="58502"/>
                  </a:lnTo>
                  <a:lnTo>
                    <a:pt x="45625" y="67048"/>
                  </a:lnTo>
                  <a:lnTo>
                    <a:pt x="50284" y="76252"/>
                  </a:lnTo>
                  <a:lnTo>
                    <a:pt x="54558" y="85893"/>
                  </a:lnTo>
                  <a:lnTo>
                    <a:pt x="59744" y="95826"/>
                  </a:lnTo>
                  <a:lnTo>
                    <a:pt x="65539" y="105954"/>
                  </a:lnTo>
                  <a:lnTo>
                    <a:pt x="71740" y="116212"/>
                  </a:lnTo>
                  <a:lnTo>
                    <a:pt x="77042" y="126557"/>
                  </a:lnTo>
                  <a:lnTo>
                    <a:pt x="81746" y="136959"/>
                  </a:lnTo>
                  <a:lnTo>
                    <a:pt x="86050" y="147400"/>
                  </a:lnTo>
                  <a:lnTo>
                    <a:pt x="90088" y="159035"/>
                  </a:lnTo>
                  <a:lnTo>
                    <a:pt x="93949" y="171466"/>
                  </a:lnTo>
                  <a:lnTo>
                    <a:pt x="97692" y="184428"/>
                  </a:lnTo>
                  <a:lnTo>
                    <a:pt x="101355" y="200081"/>
                  </a:lnTo>
                  <a:lnTo>
                    <a:pt x="104966" y="217528"/>
                  </a:lnTo>
                  <a:lnTo>
                    <a:pt x="108542" y="236171"/>
                  </a:lnTo>
                  <a:lnTo>
                    <a:pt x="109758" y="254443"/>
                  </a:lnTo>
                  <a:lnTo>
                    <a:pt x="109399" y="272467"/>
                  </a:lnTo>
                  <a:lnTo>
                    <a:pt x="107991" y="290326"/>
                  </a:lnTo>
                  <a:lnTo>
                    <a:pt x="107053" y="308076"/>
                  </a:lnTo>
                  <a:lnTo>
                    <a:pt x="106011" y="343379"/>
                  </a:lnTo>
                  <a:lnTo>
                    <a:pt x="103396" y="358636"/>
                  </a:lnTo>
                  <a:lnTo>
                    <a:pt x="99314" y="372314"/>
                  </a:lnTo>
                  <a:lnTo>
                    <a:pt x="73623" y="42070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016066" y="4701366"/>
              <a:ext cx="84142" cy="21036"/>
            </a:xfrm>
            <a:custGeom>
              <a:avLst/>
              <a:gdLst/>
              <a:ahLst/>
              <a:cxnLst/>
              <a:rect l="0" t="0" r="0" b="0"/>
              <a:pathLst>
                <a:path w="84142" h="21036">
                  <a:moveTo>
                    <a:pt x="0" y="0"/>
                  </a:moveTo>
                  <a:lnTo>
                    <a:pt x="34322" y="11441"/>
                  </a:lnTo>
                  <a:lnTo>
                    <a:pt x="84141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016066" y="4817060"/>
              <a:ext cx="84142" cy="10518"/>
            </a:xfrm>
            <a:custGeom>
              <a:avLst/>
              <a:gdLst/>
              <a:ahLst/>
              <a:cxnLst/>
              <a:rect l="0" t="0" r="0" b="0"/>
              <a:pathLst>
                <a:path w="84142" h="10518">
                  <a:moveTo>
                    <a:pt x="0" y="10517"/>
                  </a:moveTo>
                  <a:lnTo>
                    <a:pt x="22334" y="4934"/>
                  </a:lnTo>
                  <a:lnTo>
                    <a:pt x="33587" y="3289"/>
                  </a:lnTo>
                  <a:lnTo>
                    <a:pt x="45763" y="2193"/>
                  </a:ln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184348" y="4553308"/>
            <a:ext cx="378634" cy="716933"/>
            <a:chOff x="6184348" y="4553308"/>
            <a:chExt cx="378634" cy="716933"/>
          </a:xfrm>
        </p:grpSpPr>
        <p:sp>
          <p:nvSpPr>
            <p:cNvPr id="75" name="Freeform 74"/>
            <p:cNvSpPr/>
            <p:nvPr/>
          </p:nvSpPr>
          <p:spPr>
            <a:xfrm>
              <a:off x="6342111" y="4553308"/>
              <a:ext cx="130720" cy="278226"/>
            </a:xfrm>
            <a:custGeom>
              <a:avLst/>
              <a:gdLst/>
              <a:ahLst/>
              <a:cxnLst/>
              <a:rect l="0" t="0" r="0" b="0"/>
              <a:pathLst>
                <a:path w="130720" h="278226">
                  <a:moveTo>
                    <a:pt x="0" y="74435"/>
                  </a:moveTo>
                  <a:lnTo>
                    <a:pt x="5584" y="52101"/>
                  </a:lnTo>
                  <a:lnTo>
                    <a:pt x="10734" y="42016"/>
                  </a:lnTo>
                  <a:lnTo>
                    <a:pt x="17674" y="31787"/>
                  </a:lnTo>
                  <a:lnTo>
                    <a:pt x="25806" y="21462"/>
                  </a:lnTo>
                  <a:lnTo>
                    <a:pt x="35902" y="13410"/>
                  </a:lnTo>
                  <a:lnTo>
                    <a:pt x="47307" y="6873"/>
                  </a:lnTo>
                  <a:lnTo>
                    <a:pt x="59585" y="1347"/>
                  </a:lnTo>
                  <a:lnTo>
                    <a:pt x="72445" y="0"/>
                  </a:lnTo>
                  <a:lnTo>
                    <a:pt x="85693" y="1439"/>
                  </a:lnTo>
                  <a:lnTo>
                    <a:pt x="99199" y="4736"/>
                  </a:lnTo>
                  <a:lnTo>
                    <a:pt x="107034" y="10440"/>
                  </a:lnTo>
                  <a:lnTo>
                    <a:pt x="111090" y="17748"/>
                  </a:lnTo>
                  <a:lnTo>
                    <a:pt x="112624" y="26126"/>
                  </a:lnTo>
                  <a:lnTo>
                    <a:pt x="111310" y="36386"/>
                  </a:lnTo>
                  <a:lnTo>
                    <a:pt x="108097" y="47900"/>
                  </a:lnTo>
                  <a:lnTo>
                    <a:pt x="103618" y="60251"/>
                  </a:lnTo>
                  <a:lnTo>
                    <a:pt x="98294" y="73159"/>
                  </a:lnTo>
                  <a:lnTo>
                    <a:pt x="92408" y="86439"/>
                  </a:lnTo>
                  <a:lnTo>
                    <a:pt x="86147" y="99967"/>
                  </a:lnTo>
                  <a:lnTo>
                    <a:pt x="78466" y="111323"/>
                  </a:lnTo>
                  <a:lnTo>
                    <a:pt x="69840" y="121231"/>
                  </a:lnTo>
                  <a:lnTo>
                    <a:pt x="56750" y="133798"/>
                  </a:lnTo>
                  <a:lnTo>
                    <a:pt x="56531" y="133877"/>
                  </a:lnTo>
                  <a:lnTo>
                    <a:pt x="58723" y="131592"/>
                  </a:lnTo>
                  <a:lnTo>
                    <a:pt x="63690" y="128900"/>
                  </a:lnTo>
                  <a:lnTo>
                    <a:pt x="70506" y="125937"/>
                  </a:lnTo>
                  <a:lnTo>
                    <a:pt x="78557" y="122793"/>
                  </a:lnTo>
                  <a:lnTo>
                    <a:pt x="88599" y="121866"/>
                  </a:lnTo>
                  <a:lnTo>
                    <a:pt x="99968" y="122417"/>
                  </a:lnTo>
                  <a:lnTo>
                    <a:pt x="112221" y="123952"/>
                  </a:lnTo>
                  <a:lnTo>
                    <a:pt x="120391" y="129650"/>
                  </a:lnTo>
                  <a:lnTo>
                    <a:pt x="125837" y="138123"/>
                  </a:lnTo>
                  <a:lnTo>
                    <a:pt x="129468" y="148447"/>
                  </a:lnTo>
                  <a:lnTo>
                    <a:pt x="130719" y="160003"/>
                  </a:lnTo>
                  <a:lnTo>
                    <a:pt x="130385" y="172383"/>
                  </a:lnTo>
                  <a:lnTo>
                    <a:pt x="128994" y="185309"/>
                  </a:lnTo>
                  <a:lnTo>
                    <a:pt x="125729" y="197433"/>
                  </a:lnTo>
                  <a:lnTo>
                    <a:pt x="121216" y="209022"/>
                  </a:lnTo>
                  <a:lnTo>
                    <a:pt x="115869" y="220253"/>
                  </a:lnTo>
                  <a:lnTo>
                    <a:pt x="109968" y="230078"/>
                  </a:lnTo>
                  <a:lnTo>
                    <a:pt x="103696" y="238965"/>
                  </a:lnTo>
                  <a:lnTo>
                    <a:pt x="97178" y="247228"/>
                  </a:lnTo>
                  <a:lnTo>
                    <a:pt x="89326" y="255073"/>
                  </a:lnTo>
                  <a:lnTo>
                    <a:pt x="80586" y="262641"/>
                  </a:lnTo>
                  <a:lnTo>
                    <a:pt x="71254" y="270023"/>
                  </a:lnTo>
                  <a:lnTo>
                    <a:pt x="60357" y="274944"/>
                  </a:lnTo>
                  <a:lnTo>
                    <a:pt x="48419" y="278225"/>
                  </a:lnTo>
                  <a:lnTo>
                    <a:pt x="0" y="2742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184348" y="4890683"/>
              <a:ext cx="378634" cy="63106"/>
            </a:xfrm>
            <a:custGeom>
              <a:avLst/>
              <a:gdLst/>
              <a:ahLst/>
              <a:cxnLst/>
              <a:rect l="0" t="0" r="0" b="0"/>
              <a:pathLst>
                <a:path w="378634" h="63106">
                  <a:moveTo>
                    <a:pt x="0" y="0"/>
                  </a:moveTo>
                  <a:lnTo>
                    <a:pt x="16750" y="11167"/>
                  </a:lnTo>
                  <a:lnTo>
                    <a:pt x="26359" y="15625"/>
                  </a:lnTo>
                  <a:lnTo>
                    <a:pt x="37439" y="19766"/>
                  </a:lnTo>
                  <a:lnTo>
                    <a:pt x="49500" y="23694"/>
                  </a:lnTo>
                  <a:lnTo>
                    <a:pt x="63384" y="26314"/>
                  </a:lnTo>
                  <a:lnTo>
                    <a:pt x="78483" y="28060"/>
                  </a:lnTo>
                  <a:lnTo>
                    <a:pt x="94392" y="29224"/>
                  </a:lnTo>
                  <a:lnTo>
                    <a:pt x="112010" y="30000"/>
                  </a:lnTo>
                  <a:lnTo>
                    <a:pt x="150283" y="30863"/>
                  </a:lnTo>
                  <a:lnTo>
                    <a:pt x="170306" y="32261"/>
                  </a:lnTo>
                  <a:lnTo>
                    <a:pt x="190666" y="34362"/>
                  </a:lnTo>
                  <a:lnTo>
                    <a:pt x="211251" y="36932"/>
                  </a:lnTo>
                  <a:lnTo>
                    <a:pt x="230818" y="39813"/>
                  </a:lnTo>
                  <a:lnTo>
                    <a:pt x="268140" y="46131"/>
                  </a:lnTo>
                  <a:lnTo>
                    <a:pt x="285105" y="48283"/>
                  </a:lnTo>
                  <a:lnTo>
                    <a:pt x="301089" y="49718"/>
                  </a:lnTo>
                  <a:lnTo>
                    <a:pt x="316419" y="50675"/>
                  </a:lnTo>
                  <a:lnTo>
                    <a:pt x="330145" y="52481"/>
                  </a:lnTo>
                  <a:lnTo>
                    <a:pt x="342802" y="54854"/>
                  </a:lnTo>
                  <a:lnTo>
                    <a:pt x="378633" y="631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325534" y="4996034"/>
              <a:ext cx="114359" cy="274207"/>
            </a:xfrm>
            <a:custGeom>
              <a:avLst/>
              <a:gdLst/>
              <a:ahLst/>
              <a:cxnLst/>
              <a:rect l="0" t="0" r="0" b="0"/>
              <a:pathLst>
                <a:path w="114359" h="274207">
                  <a:moveTo>
                    <a:pt x="6060" y="41895"/>
                  </a:moveTo>
                  <a:lnTo>
                    <a:pt x="476" y="58646"/>
                  </a:lnTo>
                  <a:lnTo>
                    <a:pt x="0" y="67086"/>
                  </a:lnTo>
                  <a:lnTo>
                    <a:pt x="851" y="76218"/>
                  </a:lnTo>
                  <a:lnTo>
                    <a:pt x="2587" y="85812"/>
                  </a:lnTo>
                  <a:lnTo>
                    <a:pt x="6082" y="94545"/>
                  </a:lnTo>
                  <a:lnTo>
                    <a:pt x="10749" y="102705"/>
                  </a:lnTo>
                  <a:lnTo>
                    <a:pt x="16198" y="110482"/>
                  </a:lnTo>
                  <a:lnTo>
                    <a:pt x="23336" y="118004"/>
                  </a:lnTo>
                  <a:lnTo>
                    <a:pt x="31601" y="125356"/>
                  </a:lnTo>
                  <a:lnTo>
                    <a:pt x="40616" y="132594"/>
                  </a:lnTo>
                  <a:lnTo>
                    <a:pt x="50133" y="138589"/>
                  </a:lnTo>
                  <a:lnTo>
                    <a:pt x="59983" y="143753"/>
                  </a:lnTo>
                  <a:lnTo>
                    <a:pt x="70056" y="148365"/>
                  </a:lnTo>
                  <a:lnTo>
                    <a:pt x="79108" y="153777"/>
                  </a:lnTo>
                  <a:lnTo>
                    <a:pt x="87480" y="159722"/>
                  </a:lnTo>
                  <a:lnTo>
                    <a:pt x="95398" y="166023"/>
                  </a:lnTo>
                  <a:lnTo>
                    <a:pt x="101846" y="173729"/>
                  </a:lnTo>
                  <a:lnTo>
                    <a:pt x="107313" y="182373"/>
                  </a:lnTo>
                  <a:lnTo>
                    <a:pt x="112127" y="191641"/>
                  </a:lnTo>
                  <a:lnTo>
                    <a:pt x="114167" y="201325"/>
                  </a:lnTo>
                  <a:lnTo>
                    <a:pt x="114358" y="211288"/>
                  </a:lnTo>
                  <a:lnTo>
                    <a:pt x="113317" y="221435"/>
                  </a:lnTo>
                  <a:lnTo>
                    <a:pt x="110286" y="230537"/>
                  </a:lnTo>
                  <a:lnTo>
                    <a:pt x="105928" y="238942"/>
                  </a:lnTo>
                  <a:lnTo>
                    <a:pt x="100686" y="246883"/>
                  </a:lnTo>
                  <a:lnTo>
                    <a:pt x="92516" y="254514"/>
                  </a:lnTo>
                  <a:lnTo>
                    <a:pt x="82395" y="261939"/>
                  </a:lnTo>
                  <a:lnTo>
                    <a:pt x="70974" y="269226"/>
                  </a:lnTo>
                  <a:lnTo>
                    <a:pt x="59853" y="272915"/>
                  </a:lnTo>
                  <a:lnTo>
                    <a:pt x="48934" y="274206"/>
                  </a:lnTo>
                  <a:lnTo>
                    <a:pt x="38148" y="273898"/>
                  </a:lnTo>
                  <a:lnTo>
                    <a:pt x="30958" y="269018"/>
                  </a:lnTo>
                  <a:lnTo>
                    <a:pt x="26164" y="261091"/>
                  </a:lnTo>
                  <a:lnTo>
                    <a:pt x="22968" y="251131"/>
                  </a:lnTo>
                  <a:lnTo>
                    <a:pt x="23175" y="238648"/>
                  </a:lnTo>
                  <a:lnTo>
                    <a:pt x="25651" y="224483"/>
                  </a:lnTo>
                  <a:lnTo>
                    <a:pt x="29638" y="209197"/>
                  </a:lnTo>
                  <a:lnTo>
                    <a:pt x="37185" y="182863"/>
                  </a:lnTo>
                  <a:lnTo>
                    <a:pt x="40833" y="170933"/>
                  </a:lnTo>
                  <a:lnTo>
                    <a:pt x="46772" y="157136"/>
                  </a:lnTo>
                  <a:lnTo>
                    <a:pt x="54236" y="142095"/>
                  </a:lnTo>
                  <a:lnTo>
                    <a:pt x="62718" y="126224"/>
                  </a:lnTo>
                  <a:lnTo>
                    <a:pt x="81492" y="93008"/>
                  </a:lnTo>
                  <a:lnTo>
                    <a:pt x="91407" y="75971"/>
                  </a:lnTo>
                  <a:lnTo>
                    <a:pt x="99185" y="61106"/>
                  </a:lnTo>
                  <a:lnTo>
                    <a:pt x="105539" y="47691"/>
                  </a:lnTo>
                  <a:lnTo>
                    <a:pt x="110944" y="35241"/>
                  </a:lnTo>
                  <a:lnTo>
                    <a:pt x="112210" y="24605"/>
                  </a:lnTo>
                  <a:lnTo>
                    <a:pt x="110716" y="15176"/>
                  </a:lnTo>
                  <a:lnTo>
                    <a:pt x="107383" y="6553"/>
                  </a:lnTo>
                  <a:lnTo>
                    <a:pt x="100487" y="1973"/>
                  </a:lnTo>
                  <a:lnTo>
                    <a:pt x="91215" y="88"/>
                  </a:lnTo>
                  <a:lnTo>
                    <a:pt x="80359" y="0"/>
                  </a:lnTo>
                  <a:lnTo>
                    <a:pt x="69616" y="2279"/>
                  </a:lnTo>
                  <a:lnTo>
                    <a:pt x="58948" y="6136"/>
                  </a:lnTo>
                  <a:lnTo>
                    <a:pt x="48331" y="11044"/>
                  </a:lnTo>
                  <a:lnTo>
                    <a:pt x="38915" y="16653"/>
                  </a:lnTo>
                  <a:lnTo>
                    <a:pt x="30301" y="2273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846956" y="4484287"/>
            <a:ext cx="1209525" cy="824645"/>
            <a:chOff x="6846956" y="4484287"/>
            <a:chExt cx="1209525" cy="824645"/>
          </a:xfrm>
        </p:grpSpPr>
        <p:sp>
          <p:nvSpPr>
            <p:cNvPr id="79" name="Freeform 78"/>
            <p:cNvSpPr/>
            <p:nvPr/>
          </p:nvSpPr>
          <p:spPr>
            <a:xfrm>
              <a:off x="6846956" y="495378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057308" y="4543602"/>
              <a:ext cx="65788" cy="252424"/>
            </a:xfrm>
            <a:custGeom>
              <a:avLst/>
              <a:gdLst/>
              <a:ahLst/>
              <a:cxnLst/>
              <a:rect l="0" t="0" r="0" b="0"/>
              <a:pathLst>
                <a:path w="65788" h="252424">
                  <a:moveTo>
                    <a:pt x="0" y="0"/>
                  </a:moveTo>
                  <a:lnTo>
                    <a:pt x="16750" y="5583"/>
                  </a:lnTo>
                  <a:lnTo>
                    <a:pt x="25190" y="6059"/>
                  </a:lnTo>
                  <a:lnTo>
                    <a:pt x="34323" y="5208"/>
                  </a:lnTo>
                  <a:lnTo>
                    <a:pt x="43917" y="3472"/>
                  </a:lnTo>
                  <a:lnTo>
                    <a:pt x="51482" y="5821"/>
                  </a:lnTo>
                  <a:lnTo>
                    <a:pt x="57694" y="10892"/>
                  </a:lnTo>
                  <a:lnTo>
                    <a:pt x="63003" y="17779"/>
                  </a:lnTo>
                  <a:lnTo>
                    <a:pt x="65375" y="25876"/>
                  </a:lnTo>
                  <a:lnTo>
                    <a:pt x="65787" y="34780"/>
                  </a:lnTo>
                  <a:lnTo>
                    <a:pt x="64893" y="44222"/>
                  </a:lnTo>
                  <a:lnTo>
                    <a:pt x="61960" y="54022"/>
                  </a:lnTo>
                  <a:lnTo>
                    <a:pt x="57667" y="64062"/>
                  </a:lnTo>
                  <a:lnTo>
                    <a:pt x="52468" y="74261"/>
                  </a:lnTo>
                  <a:lnTo>
                    <a:pt x="45497" y="83397"/>
                  </a:lnTo>
                  <a:lnTo>
                    <a:pt x="37343" y="91825"/>
                  </a:lnTo>
                  <a:lnTo>
                    <a:pt x="28401" y="99782"/>
                  </a:lnTo>
                  <a:lnTo>
                    <a:pt x="25945" y="107423"/>
                  </a:lnTo>
                  <a:lnTo>
                    <a:pt x="27815" y="114854"/>
                  </a:lnTo>
                  <a:lnTo>
                    <a:pt x="32566" y="122146"/>
                  </a:lnTo>
                  <a:lnTo>
                    <a:pt x="36903" y="130513"/>
                  </a:lnTo>
                  <a:lnTo>
                    <a:pt x="40963" y="139597"/>
                  </a:lnTo>
                  <a:lnTo>
                    <a:pt x="44838" y="149158"/>
                  </a:lnTo>
                  <a:lnTo>
                    <a:pt x="46252" y="160207"/>
                  </a:lnTo>
                  <a:lnTo>
                    <a:pt x="46027" y="172248"/>
                  </a:lnTo>
                  <a:lnTo>
                    <a:pt x="44708" y="184949"/>
                  </a:lnTo>
                  <a:lnTo>
                    <a:pt x="41492" y="196922"/>
                  </a:lnTo>
                  <a:lnTo>
                    <a:pt x="37010" y="208411"/>
                  </a:lnTo>
                  <a:lnTo>
                    <a:pt x="0" y="2524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910061" y="4933186"/>
              <a:ext cx="262942" cy="10086"/>
            </a:xfrm>
            <a:custGeom>
              <a:avLst/>
              <a:gdLst/>
              <a:ahLst/>
              <a:cxnLst/>
              <a:rect l="0" t="0" r="0" b="0"/>
              <a:pathLst>
                <a:path w="262942" h="10086">
                  <a:moveTo>
                    <a:pt x="0" y="10085"/>
                  </a:moveTo>
                  <a:lnTo>
                    <a:pt x="64140" y="10085"/>
                  </a:lnTo>
                  <a:lnTo>
                    <a:pt x="77819" y="8916"/>
                  </a:lnTo>
                  <a:lnTo>
                    <a:pt x="90445" y="6968"/>
                  </a:lnTo>
                  <a:lnTo>
                    <a:pt x="102367" y="4501"/>
                  </a:lnTo>
                  <a:lnTo>
                    <a:pt x="116158" y="2856"/>
                  </a:lnTo>
                  <a:lnTo>
                    <a:pt x="131196" y="1760"/>
                  </a:lnTo>
                  <a:lnTo>
                    <a:pt x="147064" y="1029"/>
                  </a:lnTo>
                  <a:lnTo>
                    <a:pt x="180276" y="217"/>
                  </a:lnTo>
                  <a:lnTo>
                    <a:pt x="197313" y="0"/>
                  </a:lnTo>
                  <a:lnTo>
                    <a:pt x="212177" y="1024"/>
                  </a:lnTo>
                  <a:lnTo>
                    <a:pt x="225593" y="2876"/>
                  </a:lnTo>
                  <a:lnTo>
                    <a:pt x="262941" y="1008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080031" y="4974824"/>
              <a:ext cx="77932" cy="263314"/>
            </a:xfrm>
            <a:custGeom>
              <a:avLst/>
              <a:gdLst/>
              <a:ahLst/>
              <a:cxnLst/>
              <a:rect l="0" t="0" r="0" b="0"/>
              <a:pathLst>
                <a:path w="77932" h="263314">
                  <a:moveTo>
                    <a:pt x="19348" y="63105"/>
                  </a:moveTo>
                  <a:lnTo>
                    <a:pt x="2597" y="68689"/>
                  </a:lnTo>
                  <a:lnTo>
                    <a:pt x="0" y="72671"/>
                  </a:lnTo>
                  <a:lnTo>
                    <a:pt x="606" y="77662"/>
                  </a:lnTo>
                  <a:lnTo>
                    <a:pt x="3347" y="83328"/>
                  </a:lnTo>
                  <a:lnTo>
                    <a:pt x="7512" y="89442"/>
                  </a:lnTo>
                  <a:lnTo>
                    <a:pt x="12625" y="95855"/>
                  </a:lnTo>
                  <a:lnTo>
                    <a:pt x="18372" y="102468"/>
                  </a:lnTo>
                  <a:lnTo>
                    <a:pt x="25709" y="110382"/>
                  </a:lnTo>
                  <a:lnTo>
                    <a:pt x="43210" y="128524"/>
                  </a:lnTo>
                  <a:lnTo>
                    <a:pt x="51616" y="139439"/>
                  </a:lnTo>
                  <a:lnTo>
                    <a:pt x="59558" y="151391"/>
                  </a:lnTo>
                  <a:lnTo>
                    <a:pt x="67190" y="164032"/>
                  </a:lnTo>
                  <a:lnTo>
                    <a:pt x="72278" y="177135"/>
                  </a:lnTo>
                  <a:lnTo>
                    <a:pt x="75670" y="190544"/>
                  </a:lnTo>
                  <a:lnTo>
                    <a:pt x="77931" y="204159"/>
                  </a:lnTo>
                  <a:lnTo>
                    <a:pt x="77101" y="216740"/>
                  </a:lnTo>
                  <a:lnTo>
                    <a:pt x="74210" y="228634"/>
                  </a:lnTo>
                  <a:lnTo>
                    <a:pt x="69946" y="240069"/>
                  </a:lnTo>
                  <a:lnTo>
                    <a:pt x="63598" y="248861"/>
                  </a:lnTo>
                  <a:lnTo>
                    <a:pt x="55859" y="255891"/>
                  </a:lnTo>
                  <a:lnTo>
                    <a:pt x="47194" y="261747"/>
                  </a:lnTo>
                  <a:lnTo>
                    <a:pt x="37912" y="263313"/>
                  </a:lnTo>
                  <a:lnTo>
                    <a:pt x="28218" y="262020"/>
                  </a:lnTo>
                  <a:lnTo>
                    <a:pt x="18250" y="258820"/>
                  </a:lnTo>
                  <a:lnTo>
                    <a:pt x="11604" y="250845"/>
                  </a:lnTo>
                  <a:lnTo>
                    <a:pt x="7173" y="239684"/>
                  </a:lnTo>
                  <a:lnTo>
                    <a:pt x="4220" y="226401"/>
                  </a:lnTo>
                  <a:lnTo>
                    <a:pt x="3419" y="214039"/>
                  </a:lnTo>
                  <a:lnTo>
                    <a:pt x="4054" y="202292"/>
                  </a:lnTo>
                  <a:lnTo>
                    <a:pt x="5646" y="190956"/>
                  </a:lnTo>
                  <a:lnTo>
                    <a:pt x="7876" y="178723"/>
                  </a:lnTo>
                  <a:lnTo>
                    <a:pt x="10531" y="165893"/>
                  </a:lnTo>
                  <a:lnTo>
                    <a:pt x="13470" y="152666"/>
                  </a:lnTo>
                  <a:lnTo>
                    <a:pt x="16598" y="140342"/>
                  </a:lnTo>
                  <a:lnTo>
                    <a:pt x="19851" y="128619"/>
                  </a:lnTo>
                  <a:lnTo>
                    <a:pt x="23189" y="117299"/>
                  </a:lnTo>
                  <a:lnTo>
                    <a:pt x="27752" y="105077"/>
                  </a:lnTo>
                  <a:lnTo>
                    <a:pt x="33131" y="92255"/>
                  </a:lnTo>
                  <a:lnTo>
                    <a:pt x="39054" y="79033"/>
                  </a:lnTo>
                  <a:lnTo>
                    <a:pt x="44172" y="66712"/>
                  </a:lnTo>
                  <a:lnTo>
                    <a:pt x="48752" y="54992"/>
                  </a:lnTo>
                  <a:lnTo>
                    <a:pt x="52973" y="43673"/>
                  </a:lnTo>
                  <a:lnTo>
                    <a:pt x="54620" y="32621"/>
                  </a:lnTo>
                  <a:lnTo>
                    <a:pt x="54549" y="21747"/>
                  </a:lnTo>
                  <a:lnTo>
                    <a:pt x="53332" y="10992"/>
                  </a:lnTo>
                  <a:lnTo>
                    <a:pt x="49016" y="4991"/>
                  </a:lnTo>
                  <a:lnTo>
                    <a:pt x="42632" y="2159"/>
                  </a:lnTo>
                  <a:lnTo>
                    <a:pt x="883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362318" y="4817060"/>
              <a:ext cx="136730" cy="10518"/>
            </a:xfrm>
            <a:custGeom>
              <a:avLst/>
              <a:gdLst/>
              <a:ahLst/>
              <a:cxnLst/>
              <a:rect l="0" t="0" r="0" b="0"/>
              <a:pathLst>
                <a:path w="136730" h="10518">
                  <a:moveTo>
                    <a:pt x="0" y="10517"/>
                  </a:moveTo>
                  <a:lnTo>
                    <a:pt x="22334" y="4934"/>
                  </a:lnTo>
                  <a:lnTo>
                    <a:pt x="34756" y="3289"/>
                  </a:lnTo>
                  <a:lnTo>
                    <a:pt x="48880" y="2193"/>
                  </a:lnTo>
                  <a:lnTo>
                    <a:pt x="64140" y="1462"/>
                  </a:lnTo>
                  <a:lnTo>
                    <a:pt x="93560" y="650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362318" y="4869648"/>
              <a:ext cx="115695" cy="21036"/>
            </a:xfrm>
            <a:custGeom>
              <a:avLst/>
              <a:gdLst/>
              <a:ahLst/>
              <a:cxnLst/>
              <a:rect l="0" t="0" r="0" b="0"/>
              <a:pathLst>
                <a:path w="115695" h="21036">
                  <a:moveTo>
                    <a:pt x="0" y="21035"/>
                  </a:moveTo>
                  <a:lnTo>
                    <a:pt x="45764" y="9594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748639" y="4484287"/>
              <a:ext cx="171113" cy="290703"/>
            </a:xfrm>
            <a:custGeom>
              <a:avLst/>
              <a:gdLst/>
              <a:ahLst/>
              <a:cxnLst/>
              <a:rect l="0" t="0" r="0" b="0"/>
              <a:pathLst>
                <a:path w="171113" h="290703">
                  <a:moveTo>
                    <a:pt x="171112" y="38280"/>
                  </a:moveTo>
                  <a:lnTo>
                    <a:pt x="141834" y="9002"/>
                  </a:lnTo>
                  <a:lnTo>
                    <a:pt x="132896" y="4738"/>
                  </a:lnTo>
                  <a:lnTo>
                    <a:pt x="122262" y="1895"/>
                  </a:lnTo>
                  <a:lnTo>
                    <a:pt x="110499" y="0"/>
                  </a:lnTo>
                  <a:lnTo>
                    <a:pt x="99150" y="2242"/>
                  </a:lnTo>
                  <a:lnTo>
                    <a:pt x="88078" y="7243"/>
                  </a:lnTo>
                  <a:lnTo>
                    <a:pt x="77191" y="14083"/>
                  </a:lnTo>
                  <a:lnTo>
                    <a:pt x="67597" y="20980"/>
                  </a:lnTo>
                  <a:lnTo>
                    <a:pt x="58862" y="27915"/>
                  </a:lnTo>
                  <a:lnTo>
                    <a:pt x="50703" y="34876"/>
                  </a:lnTo>
                  <a:lnTo>
                    <a:pt x="42926" y="44191"/>
                  </a:lnTo>
                  <a:lnTo>
                    <a:pt x="35403" y="55075"/>
                  </a:lnTo>
                  <a:lnTo>
                    <a:pt x="28052" y="67006"/>
                  </a:lnTo>
                  <a:lnTo>
                    <a:pt x="21982" y="78466"/>
                  </a:lnTo>
                  <a:lnTo>
                    <a:pt x="16767" y="89612"/>
                  </a:lnTo>
                  <a:lnTo>
                    <a:pt x="12122" y="100548"/>
                  </a:lnTo>
                  <a:lnTo>
                    <a:pt x="7856" y="112513"/>
                  </a:lnTo>
                  <a:lnTo>
                    <a:pt x="3844" y="125165"/>
                  </a:lnTo>
                  <a:lnTo>
                    <a:pt x="0" y="138274"/>
                  </a:lnTo>
                  <a:lnTo>
                    <a:pt x="943" y="148181"/>
                  </a:lnTo>
                  <a:lnTo>
                    <a:pt x="5079" y="155955"/>
                  </a:lnTo>
                  <a:lnTo>
                    <a:pt x="11341" y="162306"/>
                  </a:lnTo>
                  <a:lnTo>
                    <a:pt x="19022" y="163035"/>
                  </a:lnTo>
                  <a:lnTo>
                    <a:pt x="27648" y="160014"/>
                  </a:lnTo>
                  <a:lnTo>
                    <a:pt x="36905" y="154495"/>
                  </a:lnTo>
                  <a:lnTo>
                    <a:pt x="45413" y="148478"/>
                  </a:lnTo>
                  <a:lnTo>
                    <a:pt x="53423" y="142129"/>
                  </a:lnTo>
                  <a:lnTo>
                    <a:pt x="61099" y="135560"/>
                  </a:lnTo>
                  <a:lnTo>
                    <a:pt x="67386" y="127674"/>
                  </a:lnTo>
                  <a:lnTo>
                    <a:pt x="72746" y="118911"/>
                  </a:lnTo>
                  <a:lnTo>
                    <a:pt x="77487" y="109563"/>
                  </a:lnTo>
                  <a:lnTo>
                    <a:pt x="82986" y="100994"/>
                  </a:lnTo>
                  <a:lnTo>
                    <a:pt x="88989" y="92944"/>
                  </a:lnTo>
                  <a:lnTo>
                    <a:pt x="95328" y="85240"/>
                  </a:lnTo>
                  <a:lnTo>
                    <a:pt x="101892" y="76598"/>
                  </a:lnTo>
                  <a:lnTo>
                    <a:pt x="115417" y="57648"/>
                  </a:lnTo>
                  <a:lnTo>
                    <a:pt x="121127" y="55866"/>
                  </a:lnTo>
                  <a:lnTo>
                    <a:pt x="126103" y="59353"/>
                  </a:lnTo>
                  <a:lnTo>
                    <a:pt x="130589" y="66352"/>
                  </a:lnTo>
                  <a:lnTo>
                    <a:pt x="133579" y="78030"/>
                  </a:lnTo>
                  <a:lnTo>
                    <a:pt x="135572" y="92827"/>
                  </a:lnTo>
                  <a:lnTo>
                    <a:pt x="136902" y="109703"/>
                  </a:lnTo>
                  <a:lnTo>
                    <a:pt x="137788" y="126797"/>
                  </a:lnTo>
                  <a:lnTo>
                    <a:pt x="138772" y="161372"/>
                  </a:lnTo>
                  <a:lnTo>
                    <a:pt x="139326" y="208105"/>
                  </a:lnTo>
                  <a:lnTo>
                    <a:pt x="140573" y="221614"/>
                  </a:lnTo>
                  <a:lnTo>
                    <a:pt x="142572" y="234126"/>
                  </a:lnTo>
                  <a:lnTo>
                    <a:pt x="150077" y="29070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583188" y="4869648"/>
              <a:ext cx="473293" cy="42071"/>
            </a:xfrm>
            <a:custGeom>
              <a:avLst/>
              <a:gdLst/>
              <a:ahLst/>
              <a:cxnLst/>
              <a:rect l="0" t="0" r="0" b="0"/>
              <a:pathLst>
                <a:path w="473293" h="42071">
                  <a:moveTo>
                    <a:pt x="0" y="42070"/>
                  </a:moveTo>
                  <a:lnTo>
                    <a:pt x="27917" y="42070"/>
                  </a:lnTo>
                  <a:lnTo>
                    <a:pt x="41984" y="40901"/>
                  </a:lnTo>
                  <a:lnTo>
                    <a:pt x="57204" y="38953"/>
                  </a:lnTo>
                  <a:lnTo>
                    <a:pt x="73195" y="36487"/>
                  </a:lnTo>
                  <a:lnTo>
                    <a:pt x="88530" y="33673"/>
                  </a:lnTo>
                  <a:lnTo>
                    <a:pt x="118034" y="27431"/>
                  </a:lnTo>
                  <a:lnTo>
                    <a:pt x="135952" y="25299"/>
                  </a:lnTo>
                  <a:lnTo>
                    <a:pt x="156077" y="23878"/>
                  </a:lnTo>
                  <a:lnTo>
                    <a:pt x="196747" y="22298"/>
                  </a:lnTo>
                  <a:lnTo>
                    <a:pt x="230405" y="21596"/>
                  </a:lnTo>
                  <a:lnTo>
                    <a:pt x="292384" y="21201"/>
                  </a:lnTo>
                  <a:lnTo>
                    <a:pt x="314122" y="19977"/>
                  </a:lnTo>
                  <a:lnTo>
                    <a:pt x="335626" y="17993"/>
                  </a:lnTo>
                  <a:lnTo>
                    <a:pt x="356973" y="15501"/>
                  </a:lnTo>
                  <a:lnTo>
                    <a:pt x="377048" y="13839"/>
                  </a:lnTo>
                  <a:lnTo>
                    <a:pt x="396275" y="12732"/>
                  </a:lnTo>
                  <a:lnTo>
                    <a:pt x="47329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688797" y="5037929"/>
              <a:ext cx="144046" cy="271003"/>
            </a:xfrm>
            <a:custGeom>
              <a:avLst/>
              <a:gdLst/>
              <a:ahLst/>
              <a:cxnLst/>
              <a:rect l="0" t="0" r="0" b="0"/>
              <a:pathLst>
                <a:path w="144046" h="271003">
                  <a:moveTo>
                    <a:pt x="10085" y="0"/>
                  </a:moveTo>
                  <a:lnTo>
                    <a:pt x="4501" y="22334"/>
                  </a:lnTo>
                  <a:lnTo>
                    <a:pt x="2856" y="33587"/>
                  </a:lnTo>
                  <a:lnTo>
                    <a:pt x="1760" y="45764"/>
                  </a:lnTo>
                  <a:lnTo>
                    <a:pt x="1029" y="58556"/>
                  </a:lnTo>
                  <a:lnTo>
                    <a:pt x="217" y="94584"/>
                  </a:lnTo>
                  <a:lnTo>
                    <a:pt x="0" y="115644"/>
                  </a:lnTo>
                  <a:lnTo>
                    <a:pt x="1025" y="134359"/>
                  </a:lnTo>
                  <a:lnTo>
                    <a:pt x="2876" y="151510"/>
                  </a:lnTo>
                  <a:lnTo>
                    <a:pt x="5279" y="167618"/>
                  </a:lnTo>
                  <a:lnTo>
                    <a:pt x="9218" y="184200"/>
                  </a:lnTo>
                  <a:lnTo>
                    <a:pt x="14181" y="201098"/>
                  </a:lnTo>
                  <a:lnTo>
                    <a:pt x="19827" y="218206"/>
                  </a:lnTo>
                  <a:lnTo>
                    <a:pt x="25929" y="233117"/>
                  </a:lnTo>
                  <a:lnTo>
                    <a:pt x="32334" y="246564"/>
                  </a:lnTo>
                  <a:lnTo>
                    <a:pt x="38941" y="259034"/>
                  </a:lnTo>
                  <a:lnTo>
                    <a:pt x="48020" y="266180"/>
                  </a:lnTo>
                  <a:lnTo>
                    <a:pt x="58747" y="269774"/>
                  </a:lnTo>
                  <a:lnTo>
                    <a:pt x="70573" y="271002"/>
                  </a:lnTo>
                  <a:lnTo>
                    <a:pt x="80794" y="269483"/>
                  </a:lnTo>
                  <a:lnTo>
                    <a:pt x="89946" y="266134"/>
                  </a:lnTo>
                  <a:lnTo>
                    <a:pt x="98384" y="261563"/>
                  </a:lnTo>
                  <a:lnTo>
                    <a:pt x="106347" y="253842"/>
                  </a:lnTo>
                  <a:lnTo>
                    <a:pt x="113992" y="244019"/>
                  </a:lnTo>
                  <a:lnTo>
                    <a:pt x="121427" y="232797"/>
                  </a:lnTo>
                  <a:lnTo>
                    <a:pt x="127552" y="220641"/>
                  </a:lnTo>
                  <a:lnTo>
                    <a:pt x="132803" y="207862"/>
                  </a:lnTo>
                  <a:lnTo>
                    <a:pt x="137473" y="194669"/>
                  </a:lnTo>
                  <a:lnTo>
                    <a:pt x="140587" y="181199"/>
                  </a:lnTo>
                  <a:lnTo>
                    <a:pt x="142662" y="167544"/>
                  </a:lnTo>
                  <a:lnTo>
                    <a:pt x="144045" y="153766"/>
                  </a:lnTo>
                  <a:lnTo>
                    <a:pt x="142631" y="142244"/>
                  </a:lnTo>
                  <a:lnTo>
                    <a:pt x="139350" y="132225"/>
                  </a:lnTo>
                  <a:lnTo>
                    <a:pt x="134827" y="123209"/>
                  </a:lnTo>
                  <a:lnTo>
                    <a:pt x="128304" y="118367"/>
                  </a:lnTo>
                  <a:lnTo>
                    <a:pt x="120451" y="116307"/>
                  </a:lnTo>
                  <a:lnTo>
                    <a:pt x="111709" y="116103"/>
                  </a:lnTo>
                  <a:lnTo>
                    <a:pt x="103544" y="120641"/>
                  </a:lnTo>
                  <a:lnTo>
                    <a:pt x="95763" y="128341"/>
                  </a:lnTo>
                  <a:lnTo>
                    <a:pt x="88239" y="138149"/>
                  </a:lnTo>
                  <a:lnTo>
                    <a:pt x="83223" y="149362"/>
                  </a:lnTo>
                  <a:lnTo>
                    <a:pt x="79879" y="161512"/>
                  </a:lnTo>
                  <a:lnTo>
                    <a:pt x="73190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898716" y="5016894"/>
              <a:ext cx="147248" cy="58834"/>
            </a:xfrm>
            <a:custGeom>
              <a:avLst/>
              <a:gdLst/>
              <a:ahLst/>
              <a:cxnLst/>
              <a:rect l="0" t="0" r="0" b="0"/>
              <a:pathLst>
                <a:path w="147248" h="58834">
                  <a:moveTo>
                    <a:pt x="0" y="0"/>
                  </a:moveTo>
                  <a:lnTo>
                    <a:pt x="0" y="22334"/>
                  </a:lnTo>
                  <a:lnTo>
                    <a:pt x="3506" y="31250"/>
                  </a:lnTo>
                  <a:lnTo>
                    <a:pt x="9350" y="39531"/>
                  </a:lnTo>
                  <a:lnTo>
                    <a:pt x="16751" y="47389"/>
                  </a:lnTo>
                  <a:lnTo>
                    <a:pt x="27528" y="52628"/>
                  </a:lnTo>
                  <a:lnTo>
                    <a:pt x="40555" y="56121"/>
                  </a:lnTo>
                  <a:lnTo>
                    <a:pt x="55084" y="58449"/>
                  </a:lnTo>
                  <a:lnTo>
                    <a:pt x="68275" y="58833"/>
                  </a:lnTo>
                  <a:lnTo>
                    <a:pt x="147247" y="525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014842" y="4953788"/>
              <a:ext cx="20604" cy="305012"/>
            </a:xfrm>
            <a:custGeom>
              <a:avLst/>
              <a:gdLst/>
              <a:ahLst/>
              <a:cxnLst/>
              <a:rect l="0" t="0" r="0" b="0"/>
              <a:pathLst>
                <a:path w="20604" h="305012">
                  <a:moveTo>
                    <a:pt x="10085" y="0"/>
                  </a:moveTo>
                  <a:lnTo>
                    <a:pt x="4502" y="27917"/>
                  </a:lnTo>
                  <a:lnTo>
                    <a:pt x="2857" y="43153"/>
                  </a:lnTo>
                  <a:lnTo>
                    <a:pt x="1760" y="60322"/>
                  </a:lnTo>
                  <a:lnTo>
                    <a:pt x="1029" y="78779"/>
                  </a:lnTo>
                  <a:lnTo>
                    <a:pt x="217" y="117985"/>
                  </a:lnTo>
                  <a:lnTo>
                    <a:pt x="0" y="138257"/>
                  </a:lnTo>
                  <a:lnTo>
                    <a:pt x="1025" y="155277"/>
                  </a:lnTo>
                  <a:lnTo>
                    <a:pt x="2877" y="170130"/>
                  </a:lnTo>
                  <a:lnTo>
                    <a:pt x="5280" y="183537"/>
                  </a:lnTo>
                  <a:lnTo>
                    <a:pt x="6882" y="199487"/>
                  </a:lnTo>
                  <a:lnTo>
                    <a:pt x="7950" y="217132"/>
                  </a:lnTo>
                  <a:lnTo>
                    <a:pt x="8662" y="235908"/>
                  </a:lnTo>
                  <a:lnTo>
                    <a:pt x="10305" y="251930"/>
                  </a:lnTo>
                  <a:lnTo>
                    <a:pt x="12569" y="266118"/>
                  </a:lnTo>
                  <a:lnTo>
                    <a:pt x="20603" y="3050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Freeform 90"/>
          <p:cNvSpPr/>
          <p:nvPr/>
        </p:nvSpPr>
        <p:spPr>
          <a:xfrm>
            <a:off x="7478028" y="4413110"/>
            <a:ext cx="776020" cy="1144666"/>
          </a:xfrm>
          <a:custGeom>
            <a:avLst/>
            <a:gdLst/>
            <a:ahLst/>
            <a:cxnLst/>
            <a:rect l="0" t="0" r="0" b="0"/>
            <a:pathLst>
              <a:path w="776020" h="1144666">
                <a:moveTo>
                  <a:pt x="252407" y="14798"/>
                </a:moveTo>
                <a:lnTo>
                  <a:pt x="234444" y="35098"/>
                </a:lnTo>
                <a:lnTo>
                  <a:pt x="217544" y="60827"/>
                </a:lnTo>
                <a:lnTo>
                  <a:pt x="193904" y="91412"/>
                </a:lnTo>
                <a:lnTo>
                  <a:pt x="177680" y="120860"/>
                </a:lnTo>
                <a:lnTo>
                  <a:pt x="159887" y="151790"/>
                </a:lnTo>
                <a:lnTo>
                  <a:pt x="139813" y="177574"/>
                </a:lnTo>
                <a:lnTo>
                  <a:pt x="129132" y="198941"/>
                </a:lnTo>
                <a:lnTo>
                  <a:pt x="116548" y="234135"/>
                </a:lnTo>
                <a:lnTo>
                  <a:pt x="102302" y="269883"/>
                </a:lnTo>
                <a:lnTo>
                  <a:pt x="91035" y="295282"/>
                </a:lnTo>
                <a:lnTo>
                  <a:pt x="78122" y="330460"/>
                </a:lnTo>
                <a:lnTo>
                  <a:pt x="70550" y="356485"/>
                </a:lnTo>
                <a:lnTo>
                  <a:pt x="56167" y="410112"/>
                </a:lnTo>
                <a:lnTo>
                  <a:pt x="49106" y="433567"/>
                </a:lnTo>
                <a:lnTo>
                  <a:pt x="42072" y="461910"/>
                </a:lnTo>
                <a:lnTo>
                  <a:pt x="35051" y="491647"/>
                </a:lnTo>
                <a:lnTo>
                  <a:pt x="17514" y="555863"/>
                </a:lnTo>
                <a:lnTo>
                  <a:pt x="10502" y="586381"/>
                </a:lnTo>
                <a:lnTo>
                  <a:pt x="4659" y="618253"/>
                </a:lnTo>
                <a:lnTo>
                  <a:pt x="2061" y="648000"/>
                </a:lnTo>
                <a:lnTo>
                  <a:pt x="907" y="676803"/>
                </a:lnTo>
                <a:lnTo>
                  <a:pt x="258" y="719299"/>
                </a:lnTo>
                <a:lnTo>
                  <a:pt x="0" y="817631"/>
                </a:lnTo>
                <a:lnTo>
                  <a:pt x="1163" y="835164"/>
                </a:lnTo>
                <a:lnTo>
                  <a:pt x="3107" y="855033"/>
                </a:lnTo>
                <a:lnTo>
                  <a:pt x="5572" y="876459"/>
                </a:lnTo>
                <a:lnTo>
                  <a:pt x="11428" y="909615"/>
                </a:lnTo>
                <a:lnTo>
                  <a:pt x="17925" y="936038"/>
                </a:lnTo>
                <a:lnTo>
                  <a:pt x="28153" y="970623"/>
                </a:lnTo>
                <a:lnTo>
                  <a:pt x="35097" y="992368"/>
                </a:lnTo>
                <a:lnTo>
                  <a:pt x="48311" y="1016834"/>
                </a:lnTo>
                <a:lnTo>
                  <a:pt x="65871" y="1043290"/>
                </a:lnTo>
                <a:lnTo>
                  <a:pt x="85361" y="1070630"/>
                </a:lnTo>
                <a:lnTo>
                  <a:pt x="108825" y="1092130"/>
                </a:lnTo>
                <a:lnTo>
                  <a:pt x="121627" y="1101135"/>
                </a:lnTo>
                <a:lnTo>
                  <a:pt x="145200" y="1114258"/>
                </a:lnTo>
                <a:lnTo>
                  <a:pt x="168532" y="1123986"/>
                </a:lnTo>
                <a:lnTo>
                  <a:pt x="181298" y="1128216"/>
                </a:lnTo>
                <a:lnTo>
                  <a:pt x="194483" y="1132204"/>
                </a:lnTo>
                <a:lnTo>
                  <a:pt x="209116" y="1136032"/>
                </a:lnTo>
                <a:lnTo>
                  <a:pt x="240958" y="1143401"/>
                </a:lnTo>
                <a:lnTo>
                  <a:pt x="255292" y="1144665"/>
                </a:lnTo>
                <a:lnTo>
                  <a:pt x="268354" y="1144339"/>
                </a:lnTo>
                <a:lnTo>
                  <a:pt x="280567" y="1142953"/>
                </a:lnTo>
                <a:lnTo>
                  <a:pt x="294552" y="1140861"/>
                </a:lnTo>
                <a:lnTo>
                  <a:pt x="325673" y="1135419"/>
                </a:lnTo>
                <a:lnTo>
                  <a:pt x="339816" y="1132332"/>
                </a:lnTo>
                <a:lnTo>
                  <a:pt x="352750" y="1129105"/>
                </a:lnTo>
                <a:lnTo>
                  <a:pt x="375301" y="1121235"/>
                </a:lnTo>
                <a:lnTo>
                  <a:pt x="393115" y="1109947"/>
                </a:lnTo>
                <a:lnTo>
                  <a:pt x="483897" y="1048972"/>
                </a:lnTo>
                <a:lnTo>
                  <a:pt x="501758" y="1034980"/>
                </a:lnTo>
                <a:lnTo>
                  <a:pt x="518656" y="1019802"/>
                </a:lnTo>
                <a:lnTo>
                  <a:pt x="537853" y="1001370"/>
                </a:lnTo>
                <a:lnTo>
                  <a:pt x="568370" y="971283"/>
                </a:lnTo>
                <a:lnTo>
                  <a:pt x="586047" y="950591"/>
                </a:lnTo>
                <a:lnTo>
                  <a:pt x="609139" y="919231"/>
                </a:lnTo>
                <a:lnTo>
                  <a:pt x="624812" y="897072"/>
                </a:lnTo>
                <a:lnTo>
                  <a:pt x="643463" y="871642"/>
                </a:lnTo>
                <a:lnTo>
                  <a:pt x="662508" y="836628"/>
                </a:lnTo>
                <a:lnTo>
                  <a:pt x="677747" y="811667"/>
                </a:lnTo>
                <a:lnTo>
                  <a:pt x="693870" y="784992"/>
                </a:lnTo>
                <a:lnTo>
                  <a:pt x="704930" y="757555"/>
                </a:lnTo>
                <a:lnTo>
                  <a:pt x="716857" y="729778"/>
                </a:lnTo>
                <a:lnTo>
                  <a:pt x="728781" y="701852"/>
                </a:lnTo>
                <a:lnTo>
                  <a:pt x="737975" y="673858"/>
                </a:lnTo>
                <a:lnTo>
                  <a:pt x="745957" y="645835"/>
                </a:lnTo>
                <a:lnTo>
                  <a:pt x="760604" y="589757"/>
                </a:lnTo>
                <a:lnTo>
                  <a:pt x="764585" y="561712"/>
                </a:lnTo>
                <a:lnTo>
                  <a:pt x="767522" y="534834"/>
                </a:lnTo>
                <a:lnTo>
                  <a:pt x="772723" y="511203"/>
                </a:lnTo>
                <a:lnTo>
                  <a:pt x="775814" y="485897"/>
                </a:lnTo>
                <a:lnTo>
                  <a:pt x="776019" y="459069"/>
                </a:lnTo>
                <a:lnTo>
                  <a:pt x="772214" y="431564"/>
                </a:lnTo>
                <a:lnTo>
                  <a:pt x="769745" y="397525"/>
                </a:lnTo>
                <a:lnTo>
                  <a:pt x="767478" y="362529"/>
                </a:lnTo>
                <a:lnTo>
                  <a:pt x="762575" y="335290"/>
                </a:lnTo>
                <a:lnTo>
                  <a:pt x="756501" y="308381"/>
                </a:lnTo>
                <a:lnTo>
                  <a:pt x="749906" y="282008"/>
                </a:lnTo>
                <a:lnTo>
                  <a:pt x="738454" y="247451"/>
                </a:lnTo>
                <a:lnTo>
                  <a:pt x="721947" y="215008"/>
                </a:lnTo>
                <a:lnTo>
                  <a:pt x="707967" y="184360"/>
                </a:lnTo>
                <a:lnTo>
                  <a:pt x="686011" y="149356"/>
                </a:lnTo>
                <a:lnTo>
                  <a:pt x="676507" y="130696"/>
                </a:lnTo>
                <a:lnTo>
                  <a:pt x="644587" y="86833"/>
                </a:lnTo>
                <a:lnTo>
                  <a:pt x="627712" y="72913"/>
                </a:lnTo>
                <a:lnTo>
                  <a:pt x="609694" y="61662"/>
                </a:lnTo>
                <a:lnTo>
                  <a:pt x="593896" y="48871"/>
                </a:lnTo>
                <a:lnTo>
                  <a:pt x="569735" y="35395"/>
                </a:lnTo>
                <a:lnTo>
                  <a:pt x="555111" y="28530"/>
                </a:lnTo>
                <a:lnTo>
                  <a:pt x="541856" y="22784"/>
                </a:lnTo>
                <a:lnTo>
                  <a:pt x="517780" y="13284"/>
                </a:lnTo>
                <a:lnTo>
                  <a:pt x="502945" y="9114"/>
                </a:lnTo>
                <a:lnTo>
                  <a:pt x="486044" y="5166"/>
                </a:lnTo>
                <a:lnTo>
                  <a:pt x="467764" y="1365"/>
                </a:lnTo>
                <a:lnTo>
                  <a:pt x="448567" y="0"/>
                </a:lnTo>
                <a:lnTo>
                  <a:pt x="428756" y="258"/>
                </a:lnTo>
                <a:lnTo>
                  <a:pt x="408538" y="1599"/>
                </a:lnTo>
                <a:lnTo>
                  <a:pt x="391553" y="3661"/>
                </a:lnTo>
                <a:lnTo>
                  <a:pt x="376724" y="6205"/>
                </a:lnTo>
                <a:lnTo>
                  <a:pt x="363332" y="9070"/>
                </a:lnTo>
                <a:lnTo>
                  <a:pt x="348560" y="13317"/>
                </a:lnTo>
                <a:lnTo>
                  <a:pt x="332870" y="18485"/>
                </a:lnTo>
                <a:lnTo>
                  <a:pt x="276871" y="37990"/>
                </a:lnTo>
                <a:lnTo>
                  <a:pt x="253931" y="48868"/>
                </a:lnTo>
                <a:lnTo>
                  <a:pt x="233217" y="61493"/>
                </a:lnTo>
                <a:lnTo>
                  <a:pt x="207247" y="81741"/>
                </a:lnTo>
                <a:lnTo>
                  <a:pt x="187928" y="95581"/>
                </a:lnTo>
                <a:lnTo>
                  <a:pt x="170771" y="109522"/>
                </a:lnTo>
                <a:lnTo>
                  <a:pt x="147973" y="130511"/>
                </a:lnTo>
                <a:lnTo>
                  <a:pt x="126195" y="151527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9644637" y="4638261"/>
            <a:ext cx="10519" cy="1"/>
          </a:xfrm>
          <a:custGeom>
            <a:avLst/>
            <a:gdLst/>
            <a:ahLst/>
            <a:cxnLst/>
            <a:rect l="0" t="0" r="0" b="0"/>
            <a:pathLst>
              <a:path w="10519" h="1">
                <a:moveTo>
                  <a:pt x="0" y="0"/>
                </a:moveTo>
                <a:lnTo>
                  <a:pt x="10518" y="0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62" y="326045"/>
            <a:ext cx="9345083" cy="438581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Example: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 bag contains 5 red, 4 green, and 2 blue marbles.  You randomly draw 2 marbles, one at a time.  Find the probability that both are red if: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a.) you replace the first marble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b.) you do not replace the first marble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35276" y="3843439"/>
            <a:ext cx="274621" cy="576461"/>
          </a:xfrm>
          <a:custGeom>
            <a:avLst/>
            <a:gdLst/>
            <a:ahLst/>
            <a:cxnLst/>
            <a:rect l="0" t="0" r="0" b="0"/>
            <a:pathLst>
              <a:path w="274621" h="576461">
                <a:moveTo>
                  <a:pt x="274620" y="573952"/>
                </a:moveTo>
                <a:lnTo>
                  <a:pt x="263453" y="562785"/>
                </a:lnTo>
                <a:lnTo>
                  <a:pt x="258995" y="555990"/>
                </a:lnTo>
                <a:lnTo>
                  <a:pt x="250926" y="539090"/>
                </a:lnTo>
                <a:lnTo>
                  <a:pt x="247138" y="525001"/>
                </a:lnTo>
                <a:lnTo>
                  <a:pt x="243443" y="507428"/>
                </a:lnTo>
                <a:lnTo>
                  <a:pt x="239812" y="487532"/>
                </a:lnTo>
                <a:lnTo>
                  <a:pt x="237391" y="469594"/>
                </a:lnTo>
                <a:lnTo>
                  <a:pt x="235777" y="452960"/>
                </a:lnTo>
                <a:lnTo>
                  <a:pt x="234701" y="437197"/>
                </a:lnTo>
                <a:lnTo>
                  <a:pt x="232815" y="420845"/>
                </a:lnTo>
                <a:lnTo>
                  <a:pt x="230389" y="404101"/>
                </a:lnTo>
                <a:lnTo>
                  <a:pt x="227603" y="387095"/>
                </a:lnTo>
                <a:lnTo>
                  <a:pt x="225746" y="371083"/>
                </a:lnTo>
                <a:lnTo>
                  <a:pt x="224508" y="355734"/>
                </a:lnTo>
                <a:lnTo>
                  <a:pt x="223683" y="340826"/>
                </a:lnTo>
                <a:lnTo>
                  <a:pt x="221964" y="325045"/>
                </a:lnTo>
                <a:lnTo>
                  <a:pt x="219649" y="308681"/>
                </a:lnTo>
                <a:lnTo>
                  <a:pt x="216937" y="291929"/>
                </a:lnTo>
                <a:lnTo>
                  <a:pt x="215130" y="274918"/>
                </a:lnTo>
                <a:lnTo>
                  <a:pt x="213924" y="257733"/>
                </a:lnTo>
                <a:lnTo>
                  <a:pt x="213121" y="240434"/>
                </a:lnTo>
                <a:lnTo>
                  <a:pt x="211417" y="223058"/>
                </a:lnTo>
                <a:lnTo>
                  <a:pt x="209112" y="205631"/>
                </a:lnTo>
                <a:lnTo>
                  <a:pt x="206407" y="188170"/>
                </a:lnTo>
                <a:lnTo>
                  <a:pt x="204604" y="171855"/>
                </a:lnTo>
                <a:lnTo>
                  <a:pt x="203402" y="156304"/>
                </a:lnTo>
                <a:lnTo>
                  <a:pt x="202600" y="141261"/>
                </a:lnTo>
                <a:lnTo>
                  <a:pt x="200897" y="126559"/>
                </a:lnTo>
                <a:lnTo>
                  <a:pt x="198593" y="112083"/>
                </a:lnTo>
                <a:lnTo>
                  <a:pt x="186499" y="49679"/>
                </a:lnTo>
                <a:lnTo>
                  <a:pt x="179751" y="18791"/>
                </a:lnTo>
                <a:lnTo>
                  <a:pt x="176315" y="4011"/>
                </a:lnTo>
                <a:lnTo>
                  <a:pt x="175193" y="0"/>
                </a:lnTo>
                <a:lnTo>
                  <a:pt x="177064" y="11125"/>
                </a:lnTo>
                <a:lnTo>
                  <a:pt x="184686" y="55823"/>
                </a:lnTo>
                <a:lnTo>
                  <a:pt x="186617" y="71937"/>
                </a:lnTo>
                <a:lnTo>
                  <a:pt x="187904" y="87355"/>
                </a:lnTo>
                <a:lnTo>
                  <a:pt x="188762" y="102307"/>
                </a:lnTo>
                <a:lnTo>
                  <a:pt x="190503" y="116950"/>
                </a:lnTo>
                <a:lnTo>
                  <a:pt x="192832" y="131386"/>
                </a:lnTo>
                <a:lnTo>
                  <a:pt x="195554" y="145686"/>
                </a:lnTo>
                <a:lnTo>
                  <a:pt x="201694" y="174038"/>
                </a:lnTo>
                <a:lnTo>
                  <a:pt x="204967" y="188143"/>
                </a:lnTo>
                <a:lnTo>
                  <a:pt x="207149" y="203390"/>
                </a:lnTo>
                <a:lnTo>
                  <a:pt x="208604" y="219397"/>
                </a:lnTo>
                <a:lnTo>
                  <a:pt x="209574" y="235912"/>
                </a:lnTo>
                <a:lnTo>
                  <a:pt x="211390" y="251597"/>
                </a:lnTo>
                <a:lnTo>
                  <a:pt x="213768" y="266727"/>
                </a:lnTo>
                <a:lnTo>
                  <a:pt x="216523" y="281489"/>
                </a:lnTo>
                <a:lnTo>
                  <a:pt x="218360" y="296004"/>
                </a:lnTo>
                <a:lnTo>
                  <a:pt x="219584" y="310356"/>
                </a:lnTo>
                <a:lnTo>
                  <a:pt x="220400" y="324598"/>
                </a:lnTo>
                <a:lnTo>
                  <a:pt x="221307" y="352888"/>
                </a:lnTo>
                <a:lnTo>
                  <a:pt x="221889" y="409138"/>
                </a:lnTo>
                <a:lnTo>
                  <a:pt x="221990" y="462402"/>
                </a:lnTo>
                <a:lnTo>
                  <a:pt x="220835" y="480887"/>
                </a:lnTo>
                <a:lnTo>
                  <a:pt x="218897" y="499054"/>
                </a:lnTo>
                <a:lnTo>
                  <a:pt x="216436" y="517008"/>
                </a:lnTo>
                <a:lnTo>
                  <a:pt x="212458" y="531315"/>
                </a:lnTo>
                <a:lnTo>
                  <a:pt x="207469" y="543190"/>
                </a:lnTo>
                <a:lnTo>
                  <a:pt x="201806" y="553444"/>
                </a:lnTo>
                <a:lnTo>
                  <a:pt x="194524" y="561449"/>
                </a:lnTo>
                <a:lnTo>
                  <a:pt x="186165" y="567954"/>
                </a:lnTo>
                <a:lnTo>
                  <a:pt x="177085" y="573459"/>
                </a:lnTo>
                <a:lnTo>
                  <a:pt x="167526" y="575961"/>
                </a:lnTo>
                <a:lnTo>
                  <a:pt x="157648" y="576460"/>
                </a:lnTo>
                <a:lnTo>
                  <a:pt x="147556" y="575624"/>
                </a:lnTo>
                <a:lnTo>
                  <a:pt x="137323" y="572729"/>
                </a:lnTo>
                <a:lnTo>
                  <a:pt x="126995" y="568462"/>
                </a:lnTo>
                <a:lnTo>
                  <a:pt x="116604" y="563280"/>
                </a:lnTo>
                <a:lnTo>
                  <a:pt x="107338" y="557488"/>
                </a:lnTo>
                <a:lnTo>
                  <a:pt x="98825" y="551290"/>
                </a:lnTo>
                <a:lnTo>
                  <a:pt x="90812" y="544821"/>
                </a:lnTo>
                <a:lnTo>
                  <a:pt x="83132" y="537002"/>
                </a:lnTo>
                <a:lnTo>
                  <a:pt x="75676" y="528283"/>
                </a:lnTo>
                <a:lnTo>
                  <a:pt x="68367" y="518965"/>
                </a:lnTo>
                <a:lnTo>
                  <a:pt x="61158" y="510416"/>
                </a:lnTo>
                <a:lnTo>
                  <a:pt x="54014" y="502379"/>
                </a:lnTo>
                <a:lnTo>
                  <a:pt x="46914" y="494684"/>
                </a:lnTo>
                <a:lnTo>
                  <a:pt x="39844" y="484879"/>
                </a:lnTo>
                <a:lnTo>
                  <a:pt x="32793" y="473668"/>
                </a:lnTo>
                <a:lnTo>
                  <a:pt x="25755" y="461520"/>
                </a:lnTo>
                <a:lnTo>
                  <a:pt x="18726" y="451084"/>
                </a:lnTo>
                <a:lnTo>
                  <a:pt x="11702" y="441789"/>
                </a:lnTo>
                <a:lnTo>
                  <a:pt x="4684" y="433255"/>
                </a:lnTo>
                <a:lnTo>
                  <a:pt x="1173" y="431072"/>
                </a:lnTo>
                <a:lnTo>
                  <a:pt x="0" y="433123"/>
                </a:lnTo>
                <a:lnTo>
                  <a:pt x="388" y="437995"/>
                </a:lnTo>
                <a:lnTo>
                  <a:pt x="2984" y="443581"/>
                </a:lnTo>
                <a:lnTo>
                  <a:pt x="7051" y="449642"/>
                </a:lnTo>
                <a:lnTo>
                  <a:pt x="12100" y="456020"/>
                </a:lnTo>
                <a:lnTo>
                  <a:pt x="18972" y="461441"/>
                </a:lnTo>
                <a:lnTo>
                  <a:pt x="27059" y="466223"/>
                </a:lnTo>
                <a:lnTo>
                  <a:pt x="35956" y="470580"/>
                </a:lnTo>
                <a:lnTo>
                  <a:pt x="45393" y="474653"/>
                </a:lnTo>
                <a:lnTo>
                  <a:pt x="55191" y="478537"/>
                </a:lnTo>
                <a:lnTo>
                  <a:pt x="116856" y="489811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225628" y="3883481"/>
            <a:ext cx="2040377" cy="649911"/>
            <a:chOff x="7225628" y="3883481"/>
            <a:chExt cx="2040377" cy="649911"/>
          </a:xfrm>
        </p:grpSpPr>
        <p:sp>
          <p:nvSpPr>
            <p:cNvPr id="4" name="Freeform 3"/>
            <p:cNvSpPr/>
            <p:nvPr/>
          </p:nvSpPr>
          <p:spPr>
            <a:xfrm>
              <a:off x="7225628" y="3883481"/>
              <a:ext cx="1966753" cy="649911"/>
            </a:xfrm>
            <a:custGeom>
              <a:avLst/>
              <a:gdLst/>
              <a:ahLst/>
              <a:cxnLst/>
              <a:rect l="0" t="0" r="0" b="0"/>
              <a:pathLst>
                <a:path w="1966753" h="649911">
                  <a:moveTo>
                    <a:pt x="10479" y="281488"/>
                  </a:moveTo>
                  <a:lnTo>
                    <a:pt x="10479" y="314988"/>
                  </a:lnTo>
                  <a:lnTo>
                    <a:pt x="9311" y="329531"/>
                  </a:lnTo>
                  <a:lnTo>
                    <a:pt x="7363" y="343900"/>
                  </a:lnTo>
                  <a:lnTo>
                    <a:pt x="4896" y="358155"/>
                  </a:lnTo>
                  <a:lnTo>
                    <a:pt x="3251" y="374669"/>
                  </a:lnTo>
                  <a:lnTo>
                    <a:pt x="2155" y="392691"/>
                  </a:lnTo>
                  <a:lnTo>
                    <a:pt x="937" y="430244"/>
                  </a:lnTo>
                  <a:lnTo>
                    <a:pt x="251" y="472550"/>
                  </a:lnTo>
                  <a:lnTo>
                    <a:pt x="48" y="454442"/>
                  </a:lnTo>
                  <a:lnTo>
                    <a:pt x="0" y="431590"/>
                  </a:lnTo>
                  <a:lnTo>
                    <a:pt x="1156" y="420120"/>
                  </a:lnTo>
                  <a:lnTo>
                    <a:pt x="3095" y="408968"/>
                  </a:lnTo>
                  <a:lnTo>
                    <a:pt x="8366" y="386059"/>
                  </a:lnTo>
                  <a:lnTo>
                    <a:pt x="14604" y="360296"/>
                  </a:lnTo>
                  <a:lnTo>
                    <a:pt x="19072" y="345712"/>
                  </a:lnTo>
                  <a:lnTo>
                    <a:pt x="24388" y="330147"/>
                  </a:lnTo>
                  <a:lnTo>
                    <a:pt x="30270" y="313927"/>
                  </a:lnTo>
                  <a:lnTo>
                    <a:pt x="38865" y="305451"/>
                  </a:lnTo>
                  <a:lnTo>
                    <a:pt x="49269" y="302138"/>
                  </a:lnTo>
                  <a:lnTo>
                    <a:pt x="60880" y="302266"/>
                  </a:lnTo>
                  <a:lnTo>
                    <a:pt x="69790" y="308195"/>
                  </a:lnTo>
                  <a:lnTo>
                    <a:pt x="76898" y="317990"/>
                  </a:lnTo>
                  <a:lnTo>
                    <a:pt x="82805" y="330364"/>
                  </a:lnTo>
                  <a:lnTo>
                    <a:pt x="87912" y="342118"/>
                  </a:lnTo>
                  <a:lnTo>
                    <a:pt x="92485" y="353461"/>
                  </a:lnTo>
                  <a:lnTo>
                    <a:pt x="96703" y="364529"/>
                  </a:lnTo>
                  <a:lnTo>
                    <a:pt x="99514" y="378919"/>
                  </a:lnTo>
                  <a:lnTo>
                    <a:pt x="101389" y="395524"/>
                  </a:lnTo>
                  <a:lnTo>
                    <a:pt x="102638" y="413605"/>
                  </a:lnTo>
                  <a:lnTo>
                    <a:pt x="103471" y="430335"/>
                  </a:lnTo>
                  <a:lnTo>
                    <a:pt x="104644" y="466864"/>
                  </a:lnTo>
                  <a:lnTo>
                    <a:pt x="104919" y="460483"/>
                  </a:lnTo>
                  <a:lnTo>
                    <a:pt x="105073" y="425026"/>
                  </a:lnTo>
                  <a:lnTo>
                    <a:pt x="106263" y="411070"/>
                  </a:lnTo>
                  <a:lnTo>
                    <a:pt x="108225" y="397092"/>
                  </a:lnTo>
                  <a:lnTo>
                    <a:pt x="110702" y="383098"/>
                  </a:lnTo>
                  <a:lnTo>
                    <a:pt x="114690" y="367926"/>
                  </a:lnTo>
                  <a:lnTo>
                    <a:pt x="119687" y="351968"/>
                  </a:lnTo>
                  <a:lnTo>
                    <a:pt x="125355" y="335486"/>
                  </a:lnTo>
                  <a:lnTo>
                    <a:pt x="131470" y="322161"/>
                  </a:lnTo>
                  <a:lnTo>
                    <a:pt x="137885" y="310940"/>
                  </a:lnTo>
                  <a:lnTo>
                    <a:pt x="144498" y="301123"/>
                  </a:lnTo>
                  <a:lnTo>
                    <a:pt x="151244" y="298083"/>
                  </a:lnTo>
                  <a:lnTo>
                    <a:pt x="158079" y="299563"/>
                  </a:lnTo>
                  <a:lnTo>
                    <a:pt x="164973" y="304056"/>
                  </a:lnTo>
                  <a:lnTo>
                    <a:pt x="170738" y="310556"/>
                  </a:lnTo>
                  <a:lnTo>
                    <a:pt x="180259" y="327128"/>
                  </a:lnTo>
                  <a:lnTo>
                    <a:pt x="188386" y="346180"/>
                  </a:lnTo>
                  <a:lnTo>
                    <a:pt x="192189" y="356169"/>
                  </a:lnTo>
                  <a:lnTo>
                    <a:pt x="195894" y="368671"/>
                  </a:lnTo>
                  <a:lnTo>
                    <a:pt x="199532" y="382849"/>
                  </a:lnTo>
                  <a:lnTo>
                    <a:pt x="203126" y="398144"/>
                  </a:lnTo>
                  <a:lnTo>
                    <a:pt x="207859" y="411846"/>
                  </a:lnTo>
                  <a:lnTo>
                    <a:pt x="213352" y="424487"/>
                  </a:lnTo>
                  <a:lnTo>
                    <a:pt x="219350" y="436420"/>
                  </a:lnTo>
                  <a:lnTo>
                    <a:pt x="228024" y="444376"/>
                  </a:lnTo>
                  <a:lnTo>
                    <a:pt x="238482" y="449679"/>
                  </a:lnTo>
                  <a:lnTo>
                    <a:pt x="250128" y="453215"/>
                  </a:lnTo>
                  <a:lnTo>
                    <a:pt x="259060" y="452067"/>
                  </a:lnTo>
                  <a:lnTo>
                    <a:pt x="266184" y="447795"/>
                  </a:lnTo>
                  <a:lnTo>
                    <a:pt x="272101" y="441441"/>
                  </a:lnTo>
                  <a:lnTo>
                    <a:pt x="281792" y="425033"/>
                  </a:lnTo>
                  <a:lnTo>
                    <a:pt x="291164" y="406054"/>
                  </a:lnTo>
                  <a:lnTo>
                    <a:pt x="309581" y="374490"/>
                  </a:lnTo>
                  <a:lnTo>
                    <a:pt x="322991" y="349311"/>
                  </a:lnTo>
                  <a:lnTo>
                    <a:pt x="328672" y="337221"/>
                  </a:lnTo>
                  <a:lnTo>
                    <a:pt x="333626" y="325655"/>
                  </a:lnTo>
                  <a:lnTo>
                    <a:pt x="338098" y="314438"/>
                  </a:lnTo>
                  <a:lnTo>
                    <a:pt x="344585" y="302286"/>
                  </a:lnTo>
                  <a:lnTo>
                    <a:pt x="352417" y="289510"/>
                  </a:lnTo>
                  <a:lnTo>
                    <a:pt x="361143" y="276318"/>
                  </a:lnTo>
                  <a:lnTo>
                    <a:pt x="371635" y="267524"/>
                  </a:lnTo>
                  <a:lnTo>
                    <a:pt x="383304" y="261661"/>
                  </a:lnTo>
                  <a:lnTo>
                    <a:pt x="395757" y="257752"/>
                  </a:lnTo>
                  <a:lnTo>
                    <a:pt x="405229" y="258652"/>
                  </a:lnTo>
                  <a:lnTo>
                    <a:pt x="412711" y="262758"/>
                  </a:lnTo>
                  <a:lnTo>
                    <a:pt x="418869" y="269001"/>
                  </a:lnTo>
                  <a:lnTo>
                    <a:pt x="428827" y="285287"/>
                  </a:lnTo>
                  <a:lnTo>
                    <a:pt x="433642" y="296031"/>
                  </a:lnTo>
                  <a:lnTo>
                    <a:pt x="423212" y="276967"/>
                  </a:lnTo>
                  <a:lnTo>
                    <a:pt x="411669" y="258443"/>
                  </a:lnTo>
                  <a:lnTo>
                    <a:pt x="404150" y="250933"/>
                  </a:lnTo>
                  <a:lnTo>
                    <a:pt x="386447" y="239471"/>
                  </a:lnTo>
                  <a:lnTo>
                    <a:pt x="377986" y="238285"/>
                  </a:lnTo>
                  <a:lnTo>
                    <a:pt x="370009" y="239831"/>
                  </a:lnTo>
                  <a:lnTo>
                    <a:pt x="362354" y="243199"/>
                  </a:lnTo>
                  <a:lnTo>
                    <a:pt x="347615" y="256290"/>
                  </a:lnTo>
                  <a:lnTo>
                    <a:pt x="334443" y="273794"/>
                  </a:lnTo>
                  <a:lnTo>
                    <a:pt x="324692" y="293260"/>
                  </a:lnTo>
                  <a:lnTo>
                    <a:pt x="320457" y="303359"/>
                  </a:lnTo>
                  <a:lnTo>
                    <a:pt x="316463" y="313598"/>
                  </a:lnTo>
                  <a:lnTo>
                    <a:pt x="308911" y="334323"/>
                  </a:lnTo>
                  <a:lnTo>
                    <a:pt x="301659" y="355221"/>
                  </a:lnTo>
                  <a:lnTo>
                    <a:pt x="300426" y="369207"/>
                  </a:lnTo>
                  <a:lnTo>
                    <a:pt x="300773" y="385544"/>
                  </a:lnTo>
                  <a:lnTo>
                    <a:pt x="302172" y="403446"/>
                  </a:lnTo>
                  <a:lnTo>
                    <a:pt x="305443" y="417719"/>
                  </a:lnTo>
                  <a:lnTo>
                    <a:pt x="309960" y="429571"/>
                  </a:lnTo>
                  <a:lnTo>
                    <a:pt x="315310" y="439809"/>
                  </a:lnTo>
                  <a:lnTo>
                    <a:pt x="322381" y="444298"/>
                  </a:lnTo>
                  <a:lnTo>
                    <a:pt x="330602" y="444953"/>
                  </a:lnTo>
                  <a:lnTo>
                    <a:pt x="339588" y="443052"/>
                  </a:lnTo>
                  <a:lnTo>
                    <a:pt x="349084" y="437111"/>
                  </a:lnTo>
                  <a:lnTo>
                    <a:pt x="368985" y="418044"/>
                  </a:lnTo>
                  <a:lnTo>
                    <a:pt x="378031" y="407584"/>
                  </a:lnTo>
                  <a:lnTo>
                    <a:pt x="386400" y="397105"/>
                  </a:lnTo>
                  <a:lnTo>
                    <a:pt x="394316" y="386613"/>
                  </a:lnTo>
                  <a:lnTo>
                    <a:pt x="400762" y="374943"/>
                  </a:lnTo>
                  <a:lnTo>
                    <a:pt x="406228" y="362489"/>
                  </a:lnTo>
                  <a:lnTo>
                    <a:pt x="411040" y="349512"/>
                  </a:lnTo>
                  <a:lnTo>
                    <a:pt x="415418" y="336186"/>
                  </a:lnTo>
                  <a:lnTo>
                    <a:pt x="419504" y="322628"/>
                  </a:lnTo>
                  <a:lnTo>
                    <a:pt x="423397" y="308914"/>
                  </a:lnTo>
                  <a:lnTo>
                    <a:pt x="425992" y="293929"/>
                  </a:lnTo>
                  <a:lnTo>
                    <a:pt x="427723" y="278095"/>
                  </a:lnTo>
                  <a:lnTo>
                    <a:pt x="428876" y="261697"/>
                  </a:lnTo>
                  <a:lnTo>
                    <a:pt x="430813" y="246090"/>
                  </a:lnTo>
                  <a:lnTo>
                    <a:pt x="433275" y="231011"/>
                  </a:lnTo>
                  <a:lnTo>
                    <a:pt x="436083" y="216283"/>
                  </a:lnTo>
                  <a:lnTo>
                    <a:pt x="437956" y="200622"/>
                  </a:lnTo>
                  <a:lnTo>
                    <a:pt x="439204" y="184338"/>
                  </a:lnTo>
                  <a:lnTo>
                    <a:pt x="440036" y="167639"/>
                  </a:lnTo>
                  <a:lnTo>
                    <a:pt x="440961" y="127271"/>
                  </a:lnTo>
                  <a:lnTo>
                    <a:pt x="441555" y="51450"/>
                  </a:lnTo>
                  <a:lnTo>
                    <a:pt x="440435" y="45157"/>
                  </a:lnTo>
                  <a:lnTo>
                    <a:pt x="438520" y="45636"/>
                  </a:lnTo>
                  <a:lnTo>
                    <a:pt x="436074" y="50630"/>
                  </a:lnTo>
                  <a:lnTo>
                    <a:pt x="433275" y="62140"/>
                  </a:lnTo>
                  <a:lnTo>
                    <a:pt x="430241" y="77993"/>
                  </a:lnTo>
                  <a:lnTo>
                    <a:pt x="427049" y="96743"/>
                  </a:lnTo>
                  <a:lnTo>
                    <a:pt x="424921" y="115085"/>
                  </a:lnTo>
                  <a:lnTo>
                    <a:pt x="423502" y="133157"/>
                  </a:lnTo>
                  <a:lnTo>
                    <a:pt x="422557" y="151047"/>
                  </a:lnTo>
                  <a:lnTo>
                    <a:pt x="423095" y="168818"/>
                  </a:lnTo>
                  <a:lnTo>
                    <a:pt x="424622" y="186508"/>
                  </a:lnTo>
                  <a:lnTo>
                    <a:pt x="426809" y="204144"/>
                  </a:lnTo>
                  <a:lnTo>
                    <a:pt x="428267" y="221745"/>
                  </a:lnTo>
                  <a:lnTo>
                    <a:pt x="429239" y="239322"/>
                  </a:lnTo>
                  <a:lnTo>
                    <a:pt x="430319" y="274434"/>
                  </a:lnTo>
                  <a:lnTo>
                    <a:pt x="430799" y="309516"/>
                  </a:lnTo>
                  <a:lnTo>
                    <a:pt x="433264" y="325882"/>
                  </a:lnTo>
                  <a:lnTo>
                    <a:pt x="437245" y="341468"/>
                  </a:lnTo>
                  <a:lnTo>
                    <a:pt x="442236" y="356534"/>
                  </a:lnTo>
                  <a:lnTo>
                    <a:pt x="446732" y="373589"/>
                  </a:lnTo>
                  <a:lnTo>
                    <a:pt x="450898" y="391971"/>
                  </a:lnTo>
                  <a:lnTo>
                    <a:pt x="454844" y="411237"/>
                  </a:lnTo>
                  <a:lnTo>
                    <a:pt x="459812" y="426418"/>
                  </a:lnTo>
                  <a:lnTo>
                    <a:pt x="465461" y="438876"/>
                  </a:lnTo>
                  <a:lnTo>
                    <a:pt x="471564" y="449519"/>
                  </a:lnTo>
                  <a:lnTo>
                    <a:pt x="480308" y="455446"/>
                  </a:lnTo>
                  <a:lnTo>
                    <a:pt x="490811" y="458228"/>
                  </a:lnTo>
                  <a:lnTo>
                    <a:pt x="502488" y="458914"/>
                  </a:lnTo>
                  <a:lnTo>
                    <a:pt x="512610" y="457035"/>
                  </a:lnTo>
                  <a:lnTo>
                    <a:pt x="530090" y="448713"/>
                  </a:lnTo>
                  <a:lnTo>
                    <a:pt x="536854" y="442053"/>
                  </a:lnTo>
                  <a:lnTo>
                    <a:pt x="547486" y="425305"/>
                  </a:lnTo>
                  <a:lnTo>
                    <a:pt x="556107" y="406174"/>
                  </a:lnTo>
                  <a:lnTo>
                    <a:pt x="563834" y="385986"/>
                  </a:lnTo>
                  <a:lnTo>
                    <a:pt x="571163" y="365327"/>
                  </a:lnTo>
                  <a:lnTo>
                    <a:pt x="574754" y="353741"/>
                  </a:lnTo>
                  <a:lnTo>
                    <a:pt x="581860" y="328403"/>
                  </a:lnTo>
                  <a:lnTo>
                    <a:pt x="592430" y="287857"/>
                  </a:lnTo>
                  <a:lnTo>
                    <a:pt x="593607" y="275216"/>
                  </a:lnTo>
                  <a:lnTo>
                    <a:pt x="593221" y="263283"/>
                  </a:lnTo>
                  <a:lnTo>
                    <a:pt x="591797" y="251822"/>
                  </a:lnTo>
                  <a:lnTo>
                    <a:pt x="588510" y="248856"/>
                  </a:lnTo>
                  <a:lnTo>
                    <a:pt x="583982" y="251553"/>
                  </a:lnTo>
                  <a:lnTo>
                    <a:pt x="578625" y="258025"/>
                  </a:lnTo>
                  <a:lnTo>
                    <a:pt x="572716" y="268183"/>
                  </a:lnTo>
                  <a:lnTo>
                    <a:pt x="566441" y="280798"/>
                  </a:lnTo>
                  <a:lnTo>
                    <a:pt x="559920" y="295051"/>
                  </a:lnTo>
                  <a:lnTo>
                    <a:pt x="555572" y="309228"/>
                  </a:lnTo>
                  <a:lnTo>
                    <a:pt x="552673" y="323354"/>
                  </a:lnTo>
                  <a:lnTo>
                    <a:pt x="550741" y="337445"/>
                  </a:lnTo>
                  <a:lnTo>
                    <a:pt x="549454" y="353851"/>
                  </a:lnTo>
                  <a:lnTo>
                    <a:pt x="548595" y="371801"/>
                  </a:lnTo>
                  <a:lnTo>
                    <a:pt x="548022" y="390778"/>
                  </a:lnTo>
                  <a:lnTo>
                    <a:pt x="548809" y="406936"/>
                  </a:lnTo>
                  <a:lnTo>
                    <a:pt x="550502" y="421214"/>
                  </a:lnTo>
                  <a:lnTo>
                    <a:pt x="552799" y="434238"/>
                  </a:lnTo>
                  <a:lnTo>
                    <a:pt x="560174" y="441753"/>
                  </a:lnTo>
                  <a:lnTo>
                    <a:pt x="570934" y="445593"/>
                  </a:lnTo>
                  <a:lnTo>
                    <a:pt x="583950" y="446986"/>
                  </a:lnTo>
                  <a:lnTo>
                    <a:pt x="596133" y="443239"/>
                  </a:lnTo>
                  <a:lnTo>
                    <a:pt x="619020" y="426611"/>
                  </a:lnTo>
                  <a:lnTo>
                    <a:pt x="637761" y="406755"/>
                  </a:lnTo>
                  <a:lnTo>
                    <a:pt x="646031" y="396552"/>
                  </a:lnTo>
                  <a:lnTo>
                    <a:pt x="652713" y="386244"/>
                  </a:lnTo>
                  <a:lnTo>
                    <a:pt x="658336" y="375866"/>
                  </a:lnTo>
                  <a:lnTo>
                    <a:pt x="663254" y="365442"/>
                  </a:lnTo>
                  <a:lnTo>
                    <a:pt x="667701" y="354986"/>
                  </a:lnTo>
                  <a:lnTo>
                    <a:pt x="671834" y="344510"/>
                  </a:lnTo>
                  <a:lnTo>
                    <a:pt x="679542" y="323521"/>
                  </a:lnTo>
                  <a:lnTo>
                    <a:pt x="686864" y="302506"/>
                  </a:lnTo>
                  <a:lnTo>
                    <a:pt x="689284" y="290826"/>
                  </a:lnTo>
                  <a:lnTo>
                    <a:pt x="690896" y="278364"/>
                  </a:lnTo>
                  <a:lnTo>
                    <a:pt x="691972" y="265382"/>
                  </a:lnTo>
                  <a:lnTo>
                    <a:pt x="692689" y="262570"/>
                  </a:lnTo>
                  <a:lnTo>
                    <a:pt x="693486" y="275027"/>
                  </a:lnTo>
                  <a:lnTo>
                    <a:pt x="694866" y="290036"/>
                  </a:lnTo>
                  <a:lnTo>
                    <a:pt x="699518" y="331642"/>
                  </a:lnTo>
                  <a:lnTo>
                    <a:pt x="701226" y="352320"/>
                  </a:lnTo>
                  <a:lnTo>
                    <a:pt x="702364" y="371948"/>
                  </a:lnTo>
                  <a:lnTo>
                    <a:pt x="703122" y="390877"/>
                  </a:lnTo>
                  <a:lnTo>
                    <a:pt x="704798" y="409339"/>
                  </a:lnTo>
                  <a:lnTo>
                    <a:pt x="707082" y="427490"/>
                  </a:lnTo>
                  <a:lnTo>
                    <a:pt x="709774" y="445434"/>
                  </a:lnTo>
                  <a:lnTo>
                    <a:pt x="711568" y="463240"/>
                  </a:lnTo>
                  <a:lnTo>
                    <a:pt x="712765" y="480953"/>
                  </a:lnTo>
                  <a:lnTo>
                    <a:pt x="714095" y="515048"/>
                  </a:lnTo>
                  <a:lnTo>
                    <a:pt x="714685" y="545783"/>
                  </a:lnTo>
                  <a:lnTo>
                    <a:pt x="716012" y="560523"/>
                  </a:lnTo>
                  <a:lnTo>
                    <a:pt x="718064" y="575025"/>
                  </a:lnTo>
                  <a:lnTo>
                    <a:pt x="720602" y="589367"/>
                  </a:lnTo>
                  <a:lnTo>
                    <a:pt x="722293" y="605940"/>
                  </a:lnTo>
                  <a:lnTo>
                    <a:pt x="723421" y="624000"/>
                  </a:lnTo>
                  <a:lnTo>
                    <a:pt x="724172" y="643052"/>
                  </a:lnTo>
                  <a:lnTo>
                    <a:pt x="723505" y="649910"/>
                  </a:lnTo>
                  <a:lnTo>
                    <a:pt x="721891" y="648640"/>
                  </a:lnTo>
                  <a:lnTo>
                    <a:pt x="719647" y="641949"/>
                  </a:lnTo>
                  <a:lnTo>
                    <a:pt x="716982" y="628140"/>
                  </a:lnTo>
                  <a:lnTo>
                    <a:pt x="714037" y="609585"/>
                  </a:lnTo>
                  <a:lnTo>
                    <a:pt x="710905" y="587866"/>
                  </a:lnTo>
                  <a:lnTo>
                    <a:pt x="708817" y="568712"/>
                  </a:lnTo>
                  <a:lnTo>
                    <a:pt x="707425" y="551268"/>
                  </a:lnTo>
                  <a:lnTo>
                    <a:pt x="706497" y="534964"/>
                  </a:lnTo>
                  <a:lnTo>
                    <a:pt x="705466" y="501268"/>
                  </a:lnTo>
                  <a:lnTo>
                    <a:pt x="704713" y="397086"/>
                  </a:lnTo>
                  <a:lnTo>
                    <a:pt x="704689" y="379588"/>
                  </a:lnTo>
                  <a:lnTo>
                    <a:pt x="705842" y="363248"/>
                  </a:lnTo>
                  <a:lnTo>
                    <a:pt x="707779" y="347681"/>
                  </a:lnTo>
                  <a:lnTo>
                    <a:pt x="710238" y="332628"/>
                  </a:lnTo>
                  <a:lnTo>
                    <a:pt x="714216" y="315582"/>
                  </a:lnTo>
                  <a:lnTo>
                    <a:pt x="719204" y="297205"/>
                  </a:lnTo>
                  <a:lnTo>
                    <a:pt x="724867" y="277942"/>
                  </a:lnTo>
                  <a:lnTo>
                    <a:pt x="730980" y="261595"/>
                  </a:lnTo>
                  <a:lnTo>
                    <a:pt x="737392" y="247191"/>
                  </a:lnTo>
                  <a:lnTo>
                    <a:pt x="744004" y="234082"/>
                  </a:lnTo>
                  <a:lnTo>
                    <a:pt x="751918" y="227680"/>
                  </a:lnTo>
                  <a:lnTo>
                    <a:pt x="760700" y="225749"/>
                  </a:lnTo>
                  <a:lnTo>
                    <a:pt x="770060" y="226799"/>
                  </a:lnTo>
                  <a:lnTo>
                    <a:pt x="777470" y="232174"/>
                  </a:lnTo>
                  <a:lnTo>
                    <a:pt x="783578" y="240432"/>
                  </a:lnTo>
                  <a:lnTo>
                    <a:pt x="788819" y="250611"/>
                  </a:lnTo>
                  <a:lnTo>
                    <a:pt x="791143" y="263240"/>
                  </a:lnTo>
                  <a:lnTo>
                    <a:pt x="791525" y="277503"/>
                  </a:lnTo>
                  <a:lnTo>
                    <a:pt x="790610" y="292855"/>
                  </a:lnTo>
                  <a:lnTo>
                    <a:pt x="788832" y="308932"/>
                  </a:lnTo>
                  <a:lnTo>
                    <a:pt x="786478" y="325494"/>
                  </a:lnTo>
                  <a:lnTo>
                    <a:pt x="783740" y="342378"/>
                  </a:lnTo>
                  <a:lnTo>
                    <a:pt x="778409" y="357140"/>
                  </a:lnTo>
                  <a:lnTo>
                    <a:pt x="771349" y="370487"/>
                  </a:lnTo>
                  <a:lnTo>
                    <a:pt x="763137" y="382891"/>
                  </a:lnTo>
                  <a:lnTo>
                    <a:pt x="752987" y="391160"/>
                  </a:lnTo>
                  <a:lnTo>
                    <a:pt x="741546" y="396673"/>
                  </a:lnTo>
                  <a:lnTo>
                    <a:pt x="729244" y="400348"/>
                  </a:lnTo>
                  <a:lnTo>
                    <a:pt x="718706" y="400461"/>
                  </a:lnTo>
                  <a:lnTo>
                    <a:pt x="709344" y="398199"/>
                  </a:lnTo>
                  <a:lnTo>
                    <a:pt x="700764" y="394354"/>
                  </a:lnTo>
                  <a:lnTo>
                    <a:pt x="699720" y="392959"/>
                  </a:lnTo>
                  <a:lnTo>
                    <a:pt x="711023" y="394526"/>
                  </a:lnTo>
                  <a:lnTo>
                    <a:pt x="766395" y="408272"/>
                  </a:lnTo>
                  <a:lnTo>
                    <a:pt x="777363" y="411587"/>
                  </a:lnTo>
                  <a:lnTo>
                    <a:pt x="802015" y="412154"/>
                  </a:lnTo>
                  <a:lnTo>
                    <a:pt x="815133" y="410669"/>
                  </a:lnTo>
                  <a:lnTo>
                    <a:pt x="842174" y="399669"/>
                  </a:lnTo>
                  <a:lnTo>
                    <a:pt x="867437" y="384263"/>
                  </a:lnTo>
                  <a:lnTo>
                    <a:pt x="886455" y="369626"/>
                  </a:lnTo>
                  <a:lnTo>
                    <a:pt x="899583" y="352213"/>
                  </a:lnTo>
                  <a:lnTo>
                    <a:pt x="909312" y="332788"/>
                  </a:lnTo>
                  <a:lnTo>
                    <a:pt x="913543" y="322699"/>
                  </a:lnTo>
                  <a:lnTo>
                    <a:pt x="917532" y="312468"/>
                  </a:lnTo>
                  <a:lnTo>
                    <a:pt x="925080" y="291750"/>
                  </a:lnTo>
                  <a:lnTo>
                    <a:pt x="928730" y="281318"/>
                  </a:lnTo>
                  <a:lnTo>
                    <a:pt x="931162" y="268520"/>
                  </a:lnTo>
                  <a:lnTo>
                    <a:pt x="932784" y="254144"/>
                  </a:lnTo>
                  <a:lnTo>
                    <a:pt x="933865" y="238718"/>
                  </a:lnTo>
                  <a:lnTo>
                    <a:pt x="933417" y="224927"/>
                  </a:lnTo>
                  <a:lnTo>
                    <a:pt x="931950" y="212228"/>
                  </a:lnTo>
                  <a:lnTo>
                    <a:pt x="929803" y="200256"/>
                  </a:lnTo>
                  <a:lnTo>
                    <a:pt x="924866" y="195780"/>
                  </a:lnTo>
                  <a:lnTo>
                    <a:pt x="918070" y="196302"/>
                  </a:lnTo>
                  <a:lnTo>
                    <a:pt x="910032" y="200156"/>
                  </a:lnTo>
                  <a:lnTo>
                    <a:pt x="902337" y="209738"/>
                  </a:lnTo>
                  <a:lnTo>
                    <a:pt x="894869" y="223137"/>
                  </a:lnTo>
                  <a:lnTo>
                    <a:pt x="887553" y="239081"/>
                  </a:lnTo>
                  <a:lnTo>
                    <a:pt x="881508" y="254385"/>
                  </a:lnTo>
                  <a:lnTo>
                    <a:pt x="876309" y="269262"/>
                  </a:lnTo>
                  <a:lnTo>
                    <a:pt x="871674" y="283855"/>
                  </a:lnTo>
                  <a:lnTo>
                    <a:pt x="869753" y="301764"/>
                  </a:lnTo>
                  <a:lnTo>
                    <a:pt x="869641" y="321884"/>
                  </a:lnTo>
                  <a:lnTo>
                    <a:pt x="870735" y="343477"/>
                  </a:lnTo>
                  <a:lnTo>
                    <a:pt x="873801" y="362547"/>
                  </a:lnTo>
                  <a:lnTo>
                    <a:pt x="878183" y="379935"/>
                  </a:lnTo>
                  <a:lnTo>
                    <a:pt x="883441" y="396201"/>
                  </a:lnTo>
                  <a:lnTo>
                    <a:pt x="890452" y="409382"/>
                  </a:lnTo>
                  <a:lnTo>
                    <a:pt x="898632" y="420508"/>
                  </a:lnTo>
                  <a:lnTo>
                    <a:pt x="907591" y="430261"/>
                  </a:lnTo>
                  <a:lnTo>
                    <a:pt x="917071" y="434427"/>
                  </a:lnTo>
                  <a:lnTo>
                    <a:pt x="926896" y="434867"/>
                  </a:lnTo>
                  <a:lnTo>
                    <a:pt x="936952" y="432822"/>
                  </a:lnTo>
                  <a:lnTo>
                    <a:pt x="954358" y="424318"/>
                  </a:lnTo>
                  <a:lnTo>
                    <a:pt x="962272" y="418778"/>
                  </a:lnTo>
                  <a:lnTo>
                    <a:pt x="968716" y="411579"/>
                  </a:lnTo>
                  <a:lnTo>
                    <a:pt x="978992" y="394231"/>
                  </a:lnTo>
                  <a:lnTo>
                    <a:pt x="987455" y="374835"/>
                  </a:lnTo>
                  <a:lnTo>
                    <a:pt x="991348" y="364754"/>
                  </a:lnTo>
                  <a:lnTo>
                    <a:pt x="995112" y="353359"/>
                  </a:lnTo>
                  <a:lnTo>
                    <a:pt x="998790" y="341088"/>
                  </a:lnTo>
                  <a:lnTo>
                    <a:pt x="1005992" y="316157"/>
                  </a:lnTo>
                  <a:lnTo>
                    <a:pt x="1016617" y="282411"/>
                  </a:lnTo>
                  <a:lnTo>
                    <a:pt x="1034186" y="229021"/>
                  </a:lnTo>
                  <a:lnTo>
                    <a:pt x="1038862" y="225475"/>
                  </a:lnTo>
                  <a:lnTo>
                    <a:pt x="1044318" y="226616"/>
                  </a:lnTo>
                  <a:lnTo>
                    <a:pt x="1050291" y="230884"/>
                  </a:lnTo>
                  <a:lnTo>
                    <a:pt x="1054274" y="238403"/>
                  </a:lnTo>
                  <a:lnTo>
                    <a:pt x="1056929" y="248090"/>
                  </a:lnTo>
                  <a:lnTo>
                    <a:pt x="1058699" y="259222"/>
                  </a:lnTo>
                  <a:lnTo>
                    <a:pt x="1059879" y="274824"/>
                  </a:lnTo>
                  <a:lnTo>
                    <a:pt x="1060666" y="293406"/>
                  </a:lnTo>
                  <a:lnTo>
                    <a:pt x="1061190" y="313974"/>
                  </a:lnTo>
                  <a:lnTo>
                    <a:pt x="1060371" y="332361"/>
                  </a:lnTo>
                  <a:lnTo>
                    <a:pt x="1058657" y="349293"/>
                  </a:lnTo>
                  <a:lnTo>
                    <a:pt x="1056344" y="365256"/>
                  </a:lnTo>
                  <a:lnTo>
                    <a:pt x="1054803" y="380572"/>
                  </a:lnTo>
                  <a:lnTo>
                    <a:pt x="1053776" y="395457"/>
                  </a:lnTo>
                  <a:lnTo>
                    <a:pt x="1053091" y="410055"/>
                  </a:lnTo>
                  <a:lnTo>
                    <a:pt x="1053803" y="415113"/>
                  </a:lnTo>
                  <a:lnTo>
                    <a:pt x="1055447" y="413810"/>
                  </a:lnTo>
                  <a:lnTo>
                    <a:pt x="1060389" y="401066"/>
                  </a:lnTo>
                  <a:lnTo>
                    <a:pt x="1066481" y="383715"/>
                  </a:lnTo>
                  <a:lnTo>
                    <a:pt x="1068572" y="373012"/>
                  </a:lnTo>
                  <a:lnTo>
                    <a:pt x="1069967" y="361202"/>
                  </a:lnTo>
                  <a:lnTo>
                    <a:pt x="1070897" y="348654"/>
                  </a:lnTo>
                  <a:lnTo>
                    <a:pt x="1072685" y="336783"/>
                  </a:lnTo>
                  <a:lnTo>
                    <a:pt x="1075046" y="325363"/>
                  </a:lnTo>
                  <a:lnTo>
                    <a:pt x="1077789" y="314244"/>
                  </a:lnTo>
                  <a:lnTo>
                    <a:pt x="1081954" y="303325"/>
                  </a:lnTo>
                  <a:lnTo>
                    <a:pt x="1087070" y="292540"/>
                  </a:lnTo>
                  <a:lnTo>
                    <a:pt x="1092816" y="281844"/>
                  </a:lnTo>
                  <a:lnTo>
                    <a:pt x="1097815" y="270039"/>
                  </a:lnTo>
                  <a:lnTo>
                    <a:pt x="1102317" y="257495"/>
                  </a:lnTo>
                  <a:lnTo>
                    <a:pt x="1106487" y="244457"/>
                  </a:lnTo>
                  <a:lnTo>
                    <a:pt x="1110436" y="239272"/>
                  </a:lnTo>
                  <a:lnTo>
                    <a:pt x="1114237" y="239320"/>
                  </a:lnTo>
                  <a:lnTo>
                    <a:pt x="1117940" y="242858"/>
                  </a:lnTo>
                  <a:lnTo>
                    <a:pt x="1121577" y="252229"/>
                  </a:lnTo>
                  <a:lnTo>
                    <a:pt x="1125170" y="265488"/>
                  </a:lnTo>
                  <a:lnTo>
                    <a:pt x="1128734" y="281339"/>
                  </a:lnTo>
                  <a:lnTo>
                    <a:pt x="1131110" y="296580"/>
                  </a:lnTo>
                  <a:lnTo>
                    <a:pt x="1132695" y="311416"/>
                  </a:lnTo>
                  <a:lnTo>
                    <a:pt x="1133750" y="325981"/>
                  </a:lnTo>
                  <a:lnTo>
                    <a:pt x="1135623" y="342702"/>
                  </a:lnTo>
                  <a:lnTo>
                    <a:pt x="1140820" y="379980"/>
                  </a:lnTo>
                  <a:lnTo>
                    <a:pt x="1145011" y="396231"/>
                  </a:lnTo>
                  <a:lnTo>
                    <a:pt x="1150142" y="410571"/>
                  </a:lnTo>
                  <a:lnTo>
                    <a:pt x="1155899" y="423637"/>
                  </a:lnTo>
                  <a:lnTo>
                    <a:pt x="1163244" y="431179"/>
                  </a:lnTo>
                  <a:lnTo>
                    <a:pt x="1171646" y="435039"/>
                  </a:lnTo>
                  <a:lnTo>
                    <a:pt x="1180753" y="436443"/>
                  </a:lnTo>
                  <a:lnTo>
                    <a:pt x="1190331" y="430367"/>
                  </a:lnTo>
                  <a:lnTo>
                    <a:pt x="1200222" y="419305"/>
                  </a:lnTo>
                  <a:lnTo>
                    <a:pt x="1210321" y="404919"/>
                  </a:lnTo>
                  <a:lnTo>
                    <a:pt x="1219392" y="390653"/>
                  </a:lnTo>
                  <a:lnTo>
                    <a:pt x="1227775" y="376469"/>
                  </a:lnTo>
                  <a:lnTo>
                    <a:pt x="1235702" y="362338"/>
                  </a:lnTo>
                  <a:lnTo>
                    <a:pt x="1242155" y="347074"/>
                  </a:lnTo>
                  <a:lnTo>
                    <a:pt x="1247626" y="331055"/>
                  </a:lnTo>
                  <a:lnTo>
                    <a:pt x="1252442" y="314532"/>
                  </a:lnTo>
                  <a:lnTo>
                    <a:pt x="1259158" y="298843"/>
                  </a:lnTo>
                  <a:lnTo>
                    <a:pt x="1267141" y="283709"/>
                  </a:lnTo>
                  <a:lnTo>
                    <a:pt x="1275970" y="268945"/>
                  </a:lnTo>
                  <a:lnTo>
                    <a:pt x="1283024" y="254428"/>
                  </a:lnTo>
                  <a:lnTo>
                    <a:pt x="1288895" y="240075"/>
                  </a:lnTo>
                  <a:lnTo>
                    <a:pt x="1293979" y="225832"/>
                  </a:lnTo>
                  <a:lnTo>
                    <a:pt x="1299704" y="212831"/>
                  </a:lnTo>
                  <a:lnTo>
                    <a:pt x="1305858" y="200658"/>
                  </a:lnTo>
                  <a:lnTo>
                    <a:pt x="1312298" y="189037"/>
                  </a:lnTo>
                  <a:lnTo>
                    <a:pt x="1320098" y="180120"/>
                  </a:lnTo>
                  <a:lnTo>
                    <a:pt x="1338113" y="167097"/>
                  </a:lnTo>
                  <a:lnTo>
                    <a:pt x="1346657" y="165494"/>
                  </a:lnTo>
                  <a:lnTo>
                    <a:pt x="1354690" y="166763"/>
                  </a:lnTo>
                  <a:lnTo>
                    <a:pt x="1362382" y="169946"/>
                  </a:lnTo>
                  <a:lnTo>
                    <a:pt x="1368679" y="177911"/>
                  </a:lnTo>
                  <a:lnTo>
                    <a:pt x="1374046" y="189064"/>
                  </a:lnTo>
                  <a:lnTo>
                    <a:pt x="1378792" y="202342"/>
                  </a:lnTo>
                  <a:lnTo>
                    <a:pt x="1383124" y="218207"/>
                  </a:lnTo>
                  <a:lnTo>
                    <a:pt x="1387182" y="235794"/>
                  </a:lnTo>
                  <a:lnTo>
                    <a:pt x="1391056" y="254531"/>
                  </a:lnTo>
                  <a:lnTo>
                    <a:pt x="1393638" y="271697"/>
                  </a:lnTo>
                  <a:lnTo>
                    <a:pt x="1395359" y="287815"/>
                  </a:lnTo>
                  <a:lnTo>
                    <a:pt x="1396506" y="303235"/>
                  </a:lnTo>
                  <a:lnTo>
                    <a:pt x="1396103" y="310009"/>
                  </a:lnTo>
                  <a:lnTo>
                    <a:pt x="1394665" y="311020"/>
                  </a:lnTo>
                  <a:lnTo>
                    <a:pt x="1392538" y="308187"/>
                  </a:lnTo>
                  <a:lnTo>
                    <a:pt x="1387058" y="295691"/>
                  </a:lnTo>
                  <a:lnTo>
                    <a:pt x="1383961" y="287451"/>
                  </a:lnTo>
                  <a:lnTo>
                    <a:pt x="1381896" y="274946"/>
                  </a:lnTo>
                  <a:lnTo>
                    <a:pt x="1380521" y="259597"/>
                  </a:lnTo>
                  <a:lnTo>
                    <a:pt x="1379603" y="242353"/>
                  </a:lnTo>
                  <a:lnTo>
                    <a:pt x="1376653" y="226182"/>
                  </a:lnTo>
                  <a:lnTo>
                    <a:pt x="1372350" y="210727"/>
                  </a:lnTo>
                  <a:lnTo>
                    <a:pt x="1367144" y="195749"/>
                  </a:lnTo>
                  <a:lnTo>
                    <a:pt x="1357831" y="188101"/>
                  </a:lnTo>
                  <a:lnTo>
                    <a:pt x="1345778" y="185340"/>
                  </a:lnTo>
                  <a:lnTo>
                    <a:pt x="1331900" y="185836"/>
                  </a:lnTo>
                  <a:lnTo>
                    <a:pt x="1321479" y="189673"/>
                  </a:lnTo>
                  <a:lnTo>
                    <a:pt x="1313363" y="195737"/>
                  </a:lnTo>
                  <a:lnTo>
                    <a:pt x="1301230" y="211824"/>
                  </a:lnTo>
                  <a:lnTo>
                    <a:pt x="1291942" y="230659"/>
                  </a:lnTo>
                  <a:lnTo>
                    <a:pt x="1280802" y="256949"/>
                  </a:lnTo>
                  <a:lnTo>
                    <a:pt x="1274560" y="272140"/>
                  </a:lnTo>
                  <a:lnTo>
                    <a:pt x="1269229" y="286942"/>
                  </a:lnTo>
                  <a:lnTo>
                    <a:pt x="1264506" y="301485"/>
                  </a:lnTo>
                  <a:lnTo>
                    <a:pt x="1260189" y="315854"/>
                  </a:lnTo>
                  <a:lnTo>
                    <a:pt x="1257311" y="330108"/>
                  </a:lnTo>
                  <a:lnTo>
                    <a:pt x="1255393" y="344286"/>
                  </a:lnTo>
                  <a:lnTo>
                    <a:pt x="1254114" y="358412"/>
                  </a:lnTo>
                  <a:lnTo>
                    <a:pt x="1253261" y="373672"/>
                  </a:lnTo>
                  <a:lnTo>
                    <a:pt x="1252313" y="406210"/>
                  </a:lnTo>
                  <a:lnTo>
                    <a:pt x="1256735" y="417223"/>
                  </a:lnTo>
                  <a:lnTo>
                    <a:pt x="1264357" y="424566"/>
                  </a:lnTo>
                  <a:lnTo>
                    <a:pt x="1274114" y="429461"/>
                  </a:lnTo>
                  <a:lnTo>
                    <a:pt x="1284123" y="428050"/>
                  </a:lnTo>
                  <a:lnTo>
                    <a:pt x="1294303" y="422435"/>
                  </a:lnTo>
                  <a:lnTo>
                    <a:pt x="1313794" y="404899"/>
                  </a:lnTo>
                  <a:lnTo>
                    <a:pt x="1330247" y="385420"/>
                  </a:lnTo>
                  <a:lnTo>
                    <a:pt x="1337906" y="372979"/>
                  </a:lnTo>
                  <a:lnTo>
                    <a:pt x="1345350" y="358843"/>
                  </a:lnTo>
                  <a:lnTo>
                    <a:pt x="1374090" y="299754"/>
                  </a:lnTo>
                  <a:lnTo>
                    <a:pt x="1379990" y="284316"/>
                  </a:lnTo>
                  <a:lnTo>
                    <a:pt x="1385092" y="268181"/>
                  </a:lnTo>
                  <a:lnTo>
                    <a:pt x="1389662" y="251582"/>
                  </a:lnTo>
                  <a:lnTo>
                    <a:pt x="1393877" y="234672"/>
                  </a:lnTo>
                  <a:lnTo>
                    <a:pt x="1416207" y="137854"/>
                  </a:lnTo>
                  <a:lnTo>
                    <a:pt x="1423288" y="104684"/>
                  </a:lnTo>
                  <a:lnTo>
                    <a:pt x="1425643" y="86489"/>
                  </a:lnTo>
                  <a:lnTo>
                    <a:pt x="1427213" y="67348"/>
                  </a:lnTo>
                  <a:lnTo>
                    <a:pt x="1428260" y="47575"/>
                  </a:lnTo>
                  <a:lnTo>
                    <a:pt x="1427790" y="30887"/>
                  </a:lnTo>
                  <a:lnTo>
                    <a:pt x="1426308" y="16257"/>
                  </a:lnTo>
                  <a:lnTo>
                    <a:pt x="1424151" y="2997"/>
                  </a:lnTo>
                  <a:lnTo>
                    <a:pt x="1421544" y="0"/>
                  </a:lnTo>
                  <a:lnTo>
                    <a:pt x="1418638" y="3846"/>
                  </a:lnTo>
                  <a:lnTo>
                    <a:pt x="1415532" y="12252"/>
                  </a:lnTo>
                  <a:lnTo>
                    <a:pt x="1413461" y="26036"/>
                  </a:lnTo>
                  <a:lnTo>
                    <a:pt x="1412080" y="43407"/>
                  </a:lnTo>
                  <a:lnTo>
                    <a:pt x="1411160" y="63167"/>
                  </a:lnTo>
                  <a:lnTo>
                    <a:pt x="1409378" y="82184"/>
                  </a:lnTo>
                  <a:lnTo>
                    <a:pt x="1407021" y="100705"/>
                  </a:lnTo>
                  <a:lnTo>
                    <a:pt x="1404282" y="118896"/>
                  </a:lnTo>
                  <a:lnTo>
                    <a:pt x="1402455" y="138034"/>
                  </a:lnTo>
                  <a:lnTo>
                    <a:pt x="1401238" y="157805"/>
                  </a:lnTo>
                  <a:lnTo>
                    <a:pt x="1399885" y="198471"/>
                  </a:lnTo>
                  <a:lnTo>
                    <a:pt x="1398944" y="297087"/>
                  </a:lnTo>
                  <a:lnTo>
                    <a:pt x="1400066" y="315260"/>
                  </a:lnTo>
                  <a:lnTo>
                    <a:pt x="1401982" y="333218"/>
                  </a:lnTo>
                  <a:lnTo>
                    <a:pt x="1404428" y="351033"/>
                  </a:lnTo>
                  <a:lnTo>
                    <a:pt x="1406059" y="368753"/>
                  </a:lnTo>
                  <a:lnTo>
                    <a:pt x="1407145" y="386409"/>
                  </a:lnTo>
                  <a:lnTo>
                    <a:pt x="1407870" y="404023"/>
                  </a:lnTo>
                  <a:lnTo>
                    <a:pt x="1409522" y="419272"/>
                  </a:lnTo>
                  <a:lnTo>
                    <a:pt x="1411792" y="432943"/>
                  </a:lnTo>
                  <a:lnTo>
                    <a:pt x="1414474" y="445564"/>
                  </a:lnTo>
                  <a:lnTo>
                    <a:pt x="1417430" y="457483"/>
                  </a:lnTo>
                  <a:lnTo>
                    <a:pt x="1420569" y="468935"/>
                  </a:lnTo>
                  <a:lnTo>
                    <a:pt x="1423831" y="480076"/>
                  </a:lnTo>
                  <a:lnTo>
                    <a:pt x="1429511" y="488671"/>
                  </a:lnTo>
                  <a:lnTo>
                    <a:pt x="1436804" y="495571"/>
                  </a:lnTo>
                  <a:lnTo>
                    <a:pt x="1445172" y="501338"/>
                  </a:lnTo>
                  <a:lnTo>
                    <a:pt x="1455425" y="500509"/>
                  </a:lnTo>
                  <a:lnTo>
                    <a:pt x="1466935" y="495282"/>
                  </a:lnTo>
                  <a:lnTo>
                    <a:pt x="1479283" y="487123"/>
                  </a:lnTo>
                  <a:lnTo>
                    <a:pt x="1496118" y="468708"/>
                  </a:lnTo>
                  <a:lnTo>
                    <a:pt x="1502244" y="458889"/>
                  </a:lnTo>
                  <a:lnTo>
                    <a:pt x="1508666" y="447669"/>
                  </a:lnTo>
                  <a:lnTo>
                    <a:pt x="1522033" y="422737"/>
                  </a:lnTo>
                  <a:lnTo>
                    <a:pt x="1527701" y="409544"/>
                  </a:lnTo>
                  <a:lnTo>
                    <a:pt x="1532649" y="396074"/>
                  </a:lnTo>
                  <a:lnTo>
                    <a:pt x="1548986" y="346452"/>
                  </a:lnTo>
                  <a:lnTo>
                    <a:pt x="1551512" y="334146"/>
                  </a:lnTo>
                  <a:lnTo>
                    <a:pt x="1553197" y="321268"/>
                  </a:lnTo>
                  <a:lnTo>
                    <a:pt x="1554320" y="308008"/>
                  </a:lnTo>
                  <a:lnTo>
                    <a:pt x="1556237" y="295661"/>
                  </a:lnTo>
                  <a:lnTo>
                    <a:pt x="1558684" y="283925"/>
                  </a:lnTo>
                  <a:lnTo>
                    <a:pt x="1561484" y="272595"/>
                  </a:lnTo>
                  <a:lnTo>
                    <a:pt x="1562182" y="261536"/>
                  </a:lnTo>
                  <a:lnTo>
                    <a:pt x="1561479" y="250657"/>
                  </a:lnTo>
                  <a:lnTo>
                    <a:pt x="1559841" y="239899"/>
                  </a:lnTo>
                  <a:lnTo>
                    <a:pt x="1556412" y="235064"/>
                  </a:lnTo>
                  <a:lnTo>
                    <a:pt x="1551789" y="234178"/>
                  </a:lnTo>
                  <a:lnTo>
                    <a:pt x="1546370" y="235924"/>
                  </a:lnTo>
                  <a:lnTo>
                    <a:pt x="1531000" y="253446"/>
                  </a:lnTo>
                  <a:lnTo>
                    <a:pt x="1521993" y="266299"/>
                  </a:lnTo>
                  <a:lnTo>
                    <a:pt x="1515988" y="279542"/>
                  </a:lnTo>
                  <a:lnTo>
                    <a:pt x="1511985" y="293046"/>
                  </a:lnTo>
                  <a:lnTo>
                    <a:pt x="1509316" y="306722"/>
                  </a:lnTo>
                  <a:lnTo>
                    <a:pt x="1503234" y="334384"/>
                  </a:lnTo>
                  <a:lnTo>
                    <a:pt x="1499976" y="348304"/>
                  </a:lnTo>
                  <a:lnTo>
                    <a:pt x="1497805" y="363428"/>
                  </a:lnTo>
                  <a:lnTo>
                    <a:pt x="1496357" y="379354"/>
                  </a:lnTo>
                  <a:lnTo>
                    <a:pt x="1495392" y="395813"/>
                  </a:lnTo>
                  <a:lnTo>
                    <a:pt x="1497086" y="410293"/>
                  </a:lnTo>
                  <a:lnTo>
                    <a:pt x="1500552" y="423452"/>
                  </a:lnTo>
                  <a:lnTo>
                    <a:pt x="1505200" y="435730"/>
                  </a:lnTo>
                  <a:lnTo>
                    <a:pt x="1511804" y="445084"/>
                  </a:lnTo>
                  <a:lnTo>
                    <a:pt x="1528491" y="458594"/>
                  </a:lnTo>
                  <a:lnTo>
                    <a:pt x="1537850" y="459158"/>
                  </a:lnTo>
                  <a:lnTo>
                    <a:pt x="1547594" y="456029"/>
                  </a:lnTo>
                  <a:lnTo>
                    <a:pt x="1574944" y="437990"/>
                  </a:lnTo>
                  <a:lnTo>
                    <a:pt x="1590444" y="423499"/>
                  </a:lnTo>
                  <a:lnTo>
                    <a:pt x="1605124" y="405372"/>
                  </a:lnTo>
                  <a:lnTo>
                    <a:pt x="1616322" y="385630"/>
                  </a:lnTo>
                  <a:lnTo>
                    <a:pt x="1620945" y="375457"/>
                  </a:lnTo>
                  <a:lnTo>
                    <a:pt x="1625195" y="365168"/>
                  </a:lnTo>
                  <a:lnTo>
                    <a:pt x="1629197" y="354804"/>
                  </a:lnTo>
                  <a:lnTo>
                    <a:pt x="1636760" y="333939"/>
                  </a:lnTo>
                  <a:lnTo>
                    <a:pt x="1654672" y="281470"/>
                  </a:lnTo>
                  <a:lnTo>
                    <a:pt x="1659366" y="270958"/>
                  </a:lnTo>
                  <a:lnTo>
                    <a:pt x="1664833" y="260444"/>
                  </a:lnTo>
                  <a:lnTo>
                    <a:pt x="1670814" y="249929"/>
                  </a:lnTo>
                  <a:lnTo>
                    <a:pt x="1674802" y="248763"/>
                  </a:lnTo>
                  <a:lnTo>
                    <a:pt x="1677460" y="253828"/>
                  </a:lnTo>
                  <a:lnTo>
                    <a:pt x="1680414" y="273869"/>
                  </a:lnTo>
                  <a:lnTo>
                    <a:pt x="1681201" y="285757"/>
                  </a:lnTo>
                  <a:lnTo>
                    <a:pt x="1681727" y="298357"/>
                  </a:lnTo>
                  <a:lnTo>
                    <a:pt x="1682310" y="324823"/>
                  </a:lnTo>
                  <a:lnTo>
                    <a:pt x="1682749" y="432963"/>
                  </a:lnTo>
                  <a:lnTo>
                    <a:pt x="1685096" y="443240"/>
                  </a:lnTo>
                  <a:lnTo>
                    <a:pt x="1688998" y="447753"/>
                  </a:lnTo>
                  <a:lnTo>
                    <a:pt x="1693936" y="448425"/>
                  </a:lnTo>
                  <a:lnTo>
                    <a:pt x="1698397" y="444199"/>
                  </a:lnTo>
                  <a:lnTo>
                    <a:pt x="1706470" y="427038"/>
                  </a:lnTo>
                  <a:lnTo>
                    <a:pt x="1710259" y="415917"/>
                  </a:lnTo>
                  <a:lnTo>
                    <a:pt x="1713953" y="403829"/>
                  </a:lnTo>
                  <a:lnTo>
                    <a:pt x="1721174" y="377932"/>
                  </a:lnTo>
                  <a:lnTo>
                    <a:pt x="1749383" y="267397"/>
                  </a:lnTo>
                  <a:lnTo>
                    <a:pt x="1754059" y="263913"/>
                  </a:lnTo>
                  <a:lnTo>
                    <a:pt x="1759514" y="267434"/>
                  </a:lnTo>
                  <a:lnTo>
                    <a:pt x="1765488" y="275624"/>
                  </a:lnTo>
                  <a:lnTo>
                    <a:pt x="1770639" y="289265"/>
                  </a:lnTo>
                  <a:lnTo>
                    <a:pt x="1775242" y="306539"/>
                  </a:lnTo>
                  <a:lnTo>
                    <a:pt x="1779479" y="326236"/>
                  </a:lnTo>
                  <a:lnTo>
                    <a:pt x="1787304" y="366818"/>
                  </a:lnTo>
                  <a:lnTo>
                    <a:pt x="1791026" y="387457"/>
                  </a:lnTo>
                  <a:lnTo>
                    <a:pt x="1795845" y="403553"/>
                  </a:lnTo>
                  <a:lnTo>
                    <a:pt x="1801395" y="416621"/>
                  </a:lnTo>
                  <a:lnTo>
                    <a:pt x="1807432" y="427670"/>
                  </a:lnTo>
                  <a:lnTo>
                    <a:pt x="1814962" y="433868"/>
                  </a:lnTo>
                  <a:lnTo>
                    <a:pt x="1823489" y="436831"/>
                  </a:lnTo>
                  <a:lnTo>
                    <a:pt x="1832679" y="437638"/>
                  </a:lnTo>
                  <a:lnTo>
                    <a:pt x="1839974" y="434670"/>
                  </a:lnTo>
                  <a:lnTo>
                    <a:pt x="1846007" y="429185"/>
                  </a:lnTo>
                  <a:lnTo>
                    <a:pt x="1855825" y="413743"/>
                  </a:lnTo>
                  <a:lnTo>
                    <a:pt x="1864085" y="395193"/>
                  </a:lnTo>
                  <a:lnTo>
                    <a:pt x="1869092" y="384169"/>
                  </a:lnTo>
                  <a:lnTo>
                    <a:pt x="1880888" y="359456"/>
                  </a:lnTo>
                  <a:lnTo>
                    <a:pt x="1886137" y="345152"/>
                  </a:lnTo>
                  <a:lnTo>
                    <a:pt x="1890805" y="329774"/>
                  </a:lnTo>
                  <a:lnTo>
                    <a:pt x="1895086" y="313678"/>
                  </a:lnTo>
                  <a:lnTo>
                    <a:pt x="1899108" y="295936"/>
                  </a:lnTo>
                  <a:lnTo>
                    <a:pt x="1931668" y="132143"/>
                  </a:lnTo>
                  <a:lnTo>
                    <a:pt x="1938694" y="101366"/>
                  </a:lnTo>
                  <a:lnTo>
                    <a:pt x="1941035" y="86615"/>
                  </a:lnTo>
                  <a:lnTo>
                    <a:pt x="1942596" y="72106"/>
                  </a:lnTo>
                  <a:lnTo>
                    <a:pt x="1943637" y="57759"/>
                  </a:lnTo>
                  <a:lnTo>
                    <a:pt x="1944330" y="43520"/>
                  </a:lnTo>
                  <a:lnTo>
                    <a:pt x="1945306" y="10495"/>
                  </a:lnTo>
                  <a:lnTo>
                    <a:pt x="1945534" y="17695"/>
                  </a:lnTo>
                  <a:lnTo>
                    <a:pt x="1945717" y="298524"/>
                  </a:lnTo>
                  <a:lnTo>
                    <a:pt x="1946885" y="315049"/>
                  </a:lnTo>
                  <a:lnTo>
                    <a:pt x="1948834" y="330740"/>
                  </a:lnTo>
                  <a:lnTo>
                    <a:pt x="1957158" y="381390"/>
                  </a:lnTo>
                  <a:lnTo>
                    <a:pt x="1966752" y="4602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087205" y="4059792"/>
              <a:ext cx="178800" cy="31555"/>
            </a:xfrm>
            <a:custGeom>
              <a:avLst/>
              <a:gdLst/>
              <a:ahLst/>
              <a:cxnLst/>
              <a:rect l="0" t="0" r="0" b="0"/>
              <a:pathLst>
                <a:path w="178800" h="31555">
                  <a:moveTo>
                    <a:pt x="0" y="0"/>
                  </a:moveTo>
                  <a:lnTo>
                    <a:pt x="16750" y="5584"/>
                  </a:lnTo>
                  <a:lnTo>
                    <a:pt x="27527" y="8397"/>
                  </a:lnTo>
                  <a:lnTo>
                    <a:pt x="55084" y="14639"/>
                  </a:lnTo>
                  <a:lnTo>
                    <a:pt x="69443" y="16771"/>
                  </a:lnTo>
                  <a:lnTo>
                    <a:pt x="83691" y="18193"/>
                  </a:lnTo>
                  <a:lnTo>
                    <a:pt x="97864" y="19140"/>
                  </a:lnTo>
                  <a:lnTo>
                    <a:pt x="113156" y="20941"/>
                  </a:lnTo>
                  <a:lnTo>
                    <a:pt x="129194" y="23309"/>
                  </a:lnTo>
                  <a:lnTo>
                    <a:pt x="178799" y="3155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682815" y="4543602"/>
            <a:ext cx="2545260" cy="588987"/>
            <a:chOff x="1682815" y="4543602"/>
            <a:chExt cx="2545260" cy="588987"/>
          </a:xfrm>
        </p:grpSpPr>
        <p:sp>
          <p:nvSpPr>
            <p:cNvPr id="7" name="Freeform 6"/>
            <p:cNvSpPr/>
            <p:nvPr/>
          </p:nvSpPr>
          <p:spPr>
            <a:xfrm>
              <a:off x="1729658" y="4701366"/>
              <a:ext cx="26781" cy="431223"/>
            </a:xfrm>
            <a:custGeom>
              <a:avLst/>
              <a:gdLst/>
              <a:ahLst/>
              <a:cxnLst/>
              <a:rect l="0" t="0" r="0" b="0"/>
              <a:pathLst>
                <a:path w="26781" h="431223">
                  <a:moveTo>
                    <a:pt x="26780" y="0"/>
                  </a:moveTo>
                  <a:lnTo>
                    <a:pt x="21197" y="16750"/>
                  </a:lnTo>
                  <a:lnTo>
                    <a:pt x="19552" y="26359"/>
                  </a:lnTo>
                  <a:lnTo>
                    <a:pt x="18456" y="37439"/>
                  </a:lnTo>
                  <a:lnTo>
                    <a:pt x="17725" y="49500"/>
                  </a:lnTo>
                  <a:lnTo>
                    <a:pt x="16069" y="61047"/>
                  </a:lnTo>
                  <a:lnTo>
                    <a:pt x="13796" y="72251"/>
                  </a:lnTo>
                  <a:lnTo>
                    <a:pt x="11113" y="83226"/>
                  </a:lnTo>
                  <a:lnTo>
                    <a:pt x="9324" y="97555"/>
                  </a:lnTo>
                  <a:lnTo>
                    <a:pt x="8131" y="114118"/>
                  </a:lnTo>
                  <a:lnTo>
                    <a:pt x="7336" y="132173"/>
                  </a:lnTo>
                  <a:lnTo>
                    <a:pt x="5637" y="152389"/>
                  </a:lnTo>
                  <a:lnTo>
                    <a:pt x="633" y="196667"/>
                  </a:lnTo>
                  <a:lnTo>
                    <a:pt x="0" y="215252"/>
                  </a:lnTo>
                  <a:lnTo>
                    <a:pt x="747" y="231148"/>
                  </a:lnTo>
                  <a:lnTo>
                    <a:pt x="2413" y="245251"/>
                  </a:lnTo>
                  <a:lnTo>
                    <a:pt x="3524" y="260497"/>
                  </a:lnTo>
                  <a:lnTo>
                    <a:pt x="4264" y="276503"/>
                  </a:lnTo>
                  <a:lnTo>
                    <a:pt x="5087" y="309870"/>
                  </a:lnTo>
                  <a:lnTo>
                    <a:pt x="5745" y="4312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82815" y="4662556"/>
              <a:ext cx="177034" cy="196575"/>
            </a:xfrm>
            <a:custGeom>
              <a:avLst/>
              <a:gdLst/>
              <a:ahLst/>
              <a:cxnLst/>
              <a:rect l="0" t="0" r="0" b="0"/>
              <a:pathLst>
                <a:path w="177034" h="196575">
                  <a:moveTo>
                    <a:pt x="0" y="101915"/>
                  </a:moveTo>
                  <a:lnTo>
                    <a:pt x="5584" y="85165"/>
                  </a:lnTo>
                  <a:lnTo>
                    <a:pt x="10734" y="76725"/>
                  </a:lnTo>
                  <a:lnTo>
                    <a:pt x="17674" y="67593"/>
                  </a:lnTo>
                  <a:lnTo>
                    <a:pt x="25806" y="57998"/>
                  </a:lnTo>
                  <a:lnTo>
                    <a:pt x="34734" y="48096"/>
                  </a:lnTo>
                  <a:lnTo>
                    <a:pt x="54002" y="27745"/>
                  </a:lnTo>
                  <a:lnTo>
                    <a:pt x="66385" y="19747"/>
                  </a:lnTo>
                  <a:lnTo>
                    <a:pt x="80484" y="13246"/>
                  </a:lnTo>
                  <a:lnTo>
                    <a:pt x="95727" y="7744"/>
                  </a:lnTo>
                  <a:lnTo>
                    <a:pt x="111731" y="4076"/>
                  </a:lnTo>
                  <a:lnTo>
                    <a:pt x="128244" y="1631"/>
                  </a:lnTo>
                  <a:lnTo>
                    <a:pt x="145096" y="0"/>
                  </a:lnTo>
                  <a:lnTo>
                    <a:pt x="157499" y="3588"/>
                  </a:lnTo>
                  <a:lnTo>
                    <a:pt x="166937" y="10654"/>
                  </a:lnTo>
                  <a:lnTo>
                    <a:pt x="174397" y="20039"/>
                  </a:lnTo>
                  <a:lnTo>
                    <a:pt x="177033" y="32139"/>
                  </a:lnTo>
                  <a:lnTo>
                    <a:pt x="176453" y="46049"/>
                  </a:lnTo>
                  <a:lnTo>
                    <a:pt x="173729" y="61165"/>
                  </a:lnTo>
                  <a:lnTo>
                    <a:pt x="168408" y="75917"/>
                  </a:lnTo>
                  <a:lnTo>
                    <a:pt x="161354" y="90426"/>
                  </a:lnTo>
                  <a:lnTo>
                    <a:pt x="153146" y="104774"/>
                  </a:lnTo>
                  <a:lnTo>
                    <a:pt x="146505" y="117844"/>
                  </a:lnTo>
                  <a:lnTo>
                    <a:pt x="140909" y="130064"/>
                  </a:lnTo>
                  <a:lnTo>
                    <a:pt x="136010" y="141717"/>
                  </a:lnTo>
                  <a:lnTo>
                    <a:pt x="129238" y="151822"/>
                  </a:lnTo>
                  <a:lnTo>
                    <a:pt x="121217" y="160896"/>
                  </a:lnTo>
                  <a:lnTo>
                    <a:pt x="112364" y="169283"/>
                  </a:lnTo>
                  <a:lnTo>
                    <a:pt x="102957" y="176043"/>
                  </a:lnTo>
                  <a:lnTo>
                    <a:pt x="93179" y="181718"/>
                  </a:lnTo>
                  <a:lnTo>
                    <a:pt x="42071" y="19657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46376" y="4669813"/>
              <a:ext cx="94039" cy="420705"/>
            </a:xfrm>
            <a:custGeom>
              <a:avLst/>
              <a:gdLst/>
              <a:ahLst/>
              <a:cxnLst/>
              <a:rect l="0" t="0" r="0" b="0"/>
              <a:pathLst>
                <a:path w="94039" h="420705">
                  <a:moveTo>
                    <a:pt x="94038" y="0"/>
                  </a:moveTo>
                  <a:lnTo>
                    <a:pt x="77287" y="22334"/>
                  </a:lnTo>
                  <a:lnTo>
                    <a:pt x="62831" y="42648"/>
                  </a:lnTo>
                  <a:lnTo>
                    <a:pt x="55704" y="52973"/>
                  </a:lnTo>
                  <a:lnTo>
                    <a:pt x="49784" y="63362"/>
                  </a:lnTo>
                  <a:lnTo>
                    <a:pt x="44669" y="73794"/>
                  </a:lnTo>
                  <a:lnTo>
                    <a:pt x="40090" y="84255"/>
                  </a:lnTo>
                  <a:lnTo>
                    <a:pt x="35869" y="94734"/>
                  </a:lnTo>
                  <a:lnTo>
                    <a:pt x="28062" y="115728"/>
                  </a:lnTo>
                  <a:lnTo>
                    <a:pt x="17097" y="147257"/>
                  </a:lnTo>
                  <a:lnTo>
                    <a:pt x="13528" y="158939"/>
                  </a:lnTo>
                  <a:lnTo>
                    <a:pt x="6447" y="184386"/>
                  </a:lnTo>
                  <a:lnTo>
                    <a:pt x="4091" y="197716"/>
                  </a:lnTo>
                  <a:lnTo>
                    <a:pt x="2520" y="211277"/>
                  </a:lnTo>
                  <a:lnTo>
                    <a:pt x="1473" y="224992"/>
                  </a:lnTo>
                  <a:lnTo>
                    <a:pt x="775" y="242316"/>
                  </a:lnTo>
                  <a:lnTo>
                    <a:pt x="0" y="283379"/>
                  </a:lnTo>
                  <a:lnTo>
                    <a:pt x="961" y="303445"/>
                  </a:lnTo>
                  <a:lnTo>
                    <a:pt x="2771" y="322665"/>
                  </a:lnTo>
                  <a:lnTo>
                    <a:pt x="5146" y="341321"/>
                  </a:lnTo>
                  <a:lnTo>
                    <a:pt x="9067" y="356096"/>
                  </a:lnTo>
                  <a:lnTo>
                    <a:pt x="14018" y="368283"/>
                  </a:lnTo>
                  <a:lnTo>
                    <a:pt x="19656" y="378745"/>
                  </a:lnTo>
                  <a:lnTo>
                    <a:pt x="25752" y="388057"/>
                  </a:lnTo>
                  <a:lnTo>
                    <a:pt x="32153" y="396602"/>
                  </a:lnTo>
                  <a:lnTo>
                    <a:pt x="73002" y="4207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03557" y="4817060"/>
              <a:ext cx="94622" cy="141828"/>
            </a:xfrm>
            <a:custGeom>
              <a:avLst/>
              <a:gdLst/>
              <a:ahLst/>
              <a:cxnLst/>
              <a:rect l="0" t="0" r="0" b="0"/>
              <a:pathLst>
                <a:path w="94622" h="141828">
                  <a:moveTo>
                    <a:pt x="10480" y="0"/>
                  </a:moveTo>
                  <a:lnTo>
                    <a:pt x="4896" y="16750"/>
                  </a:lnTo>
                  <a:lnTo>
                    <a:pt x="3252" y="26359"/>
                  </a:lnTo>
                  <a:lnTo>
                    <a:pt x="2155" y="37439"/>
                  </a:lnTo>
                  <a:lnTo>
                    <a:pt x="1424" y="49500"/>
                  </a:lnTo>
                  <a:lnTo>
                    <a:pt x="612" y="78483"/>
                  </a:lnTo>
                  <a:lnTo>
                    <a:pt x="48" y="141827"/>
                  </a:lnTo>
                  <a:lnTo>
                    <a:pt x="0" y="126139"/>
                  </a:lnTo>
                  <a:lnTo>
                    <a:pt x="1156" y="113308"/>
                  </a:lnTo>
                  <a:lnTo>
                    <a:pt x="3095" y="98911"/>
                  </a:lnTo>
                  <a:lnTo>
                    <a:pt x="5557" y="83470"/>
                  </a:lnTo>
                  <a:lnTo>
                    <a:pt x="9535" y="69670"/>
                  </a:lnTo>
                  <a:lnTo>
                    <a:pt x="14524" y="56964"/>
                  </a:lnTo>
                  <a:lnTo>
                    <a:pt x="20188" y="44988"/>
                  </a:lnTo>
                  <a:lnTo>
                    <a:pt x="27470" y="34666"/>
                  </a:lnTo>
                  <a:lnTo>
                    <a:pt x="35830" y="25448"/>
                  </a:lnTo>
                  <a:lnTo>
                    <a:pt x="44909" y="16965"/>
                  </a:lnTo>
                  <a:lnTo>
                    <a:pt x="54468" y="12479"/>
                  </a:lnTo>
                  <a:lnTo>
                    <a:pt x="64346" y="10656"/>
                  </a:lnTo>
                  <a:lnTo>
                    <a:pt x="94621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26386" y="4786881"/>
              <a:ext cx="108521" cy="154979"/>
            </a:xfrm>
            <a:custGeom>
              <a:avLst/>
              <a:gdLst/>
              <a:ahLst/>
              <a:cxnLst/>
              <a:rect l="0" t="0" r="0" b="0"/>
              <a:pathLst>
                <a:path w="108521" h="154979">
                  <a:moveTo>
                    <a:pt x="24380" y="145872"/>
                  </a:moveTo>
                  <a:lnTo>
                    <a:pt x="29963" y="129122"/>
                  </a:lnTo>
                  <a:lnTo>
                    <a:pt x="33945" y="121851"/>
                  </a:lnTo>
                  <a:lnTo>
                    <a:pt x="38937" y="114666"/>
                  </a:lnTo>
                  <a:lnTo>
                    <a:pt x="44602" y="107539"/>
                  </a:lnTo>
                  <a:lnTo>
                    <a:pt x="50716" y="98113"/>
                  </a:lnTo>
                  <a:lnTo>
                    <a:pt x="57129" y="87154"/>
                  </a:lnTo>
                  <a:lnTo>
                    <a:pt x="63742" y="75174"/>
                  </a:lnTo>
                  <a:lnTo>
                    <a:pt x="69319" y="63681"/>
                  </a:lnTo>
                  <a:lnTo>
                    <a:pt x="74206" y="52514"/>
                  </a:lnTo>
                  <a:lnTo>
                    <a:pt x="78632" y="41563"/>
                  </a:lnTo>
                  <a:lnTo>
                    <a:pt x="80415" y="30757"/>
                  </a:lnTo>
                  <a:lnTo>
                    <a:pt x="80434" y="20046"/>
                  </a:lnTo>
                  <a:lnTo>
                    <a:pt x="79279" y="9400"/>
                  </a:lnTo>
                  <a:lnTo>
                    <a:pt x="75002" y="3471"/>
                  </a:lnTo>
                  <a:lnTo>
                    <a:pt x="68646" y="688"/>
                  </a:lnTo>
                  <a:lnTo>
                    <a:pt x="60902" y="0"/>
                  </a:lnTo>
                  <a:lnTo>
                    <a:pt x="53402" y="3048"/>
                  </a:lnTo>
                  <a:lnTo>
                    <a:pt x="46065" y="8586"/>
                  </a:lnTo>
                  <a:lnTo>
                    <a:pt x="38837" y="15783"/>
                  </a:lnTo>
                  <a:lnTo>
                    <a:pt x="31681" y="24088"/>
                  </a:lnTo>
                  <a:lnTo>
                    <a:pt x="24572" y="33130"/>
                  </a:lnTo>
                  <a:lnTo>
                    <a:pt x="17496" y="42664"/>
                  </a:lnTo>
                  <a:lnTo>
                    <a:pt x="11610" y="53694"/>
                  </a:lnTo>
                  <a:lnTo>
                    <a:pt x="6518" y="65722"/>
                  </a:lnTo>
                  <a:lnTo>
                    <a:pt x="1954" y="78415"/>
                  </a:lnTo>
                  <a:lnTo>
                    <a:pt x="80" y="90384"/>
                  </a:lnTo>
                  <a:lnTo>
                    <a:pt x="0" y="101868"/>
                  </a:lnTo>
                  <a:lnTo>
                    <a:pt x="1115" y="113030"/>
                  </a:lnTo>
                  <a:lnTo>
                    <a:pt x="5364" y="123977"/>
                  </a:lnTo>
                  <a:lnTo>
                    <a:pt x="11702" y="134782"/>
                  </a:lnTo>
                  <a:lnTo>
                    <a:pt x="19434" y="145490"/>
                  </a:lnTo>
                  <a:lnTo>
                    <a:pt x="29263" y="151460"/>
                  </a:lnTo>
                  <a:lnTo>
                    <a:pt x="40490" y="154272"/>
                  </a:lnTo>
                  <a:lnTo>
                    <a:pt x="52649" y="154978"/>
                  </a:lnTo>
                  <a:lnTo>
                    <a:pt x="64261" y="154280"/>
                  </a:lnTo>
                  <a:lnTo>
                    <a:pt x="75508" y="152646"/>
                  </a:lnTo>
                  <a:lnTo>
                    <a:pt x="108520" y="14587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91532" y="4633029"/>
              <a:ext cx="101139" cy="331278"/>
            </a:xfrm>
            <a:custGeom>
              <a:avLst/>
              <a:gdLst/>
              <a:ahLst/>
              <a:cxnLst/>
              <a:rect l="0" t="0" r="0" b="0"/>
              <a:pathLst>
                <a:path w="101139" h="331278">
                  <a:moveTo>
                    <a:pt x="80103" y="110407"/>
                  </a:moveTo>
                  <a:lnTo>
                    <a:pt x="57769" y="115991"/>
                  </a:lnTo>
                  <a:lnTo>
                    <a:pt x="48853" y="121142"/>
                  </a:lnTo>
                  <a:lnTo>
                    <a:pt x="40572" y="128081"/>
                  </a:lnTo>
                  <a:lnTo>
                    <a:pt x="32714" y="136213"/>
                  </a:lnTo>
                  <a:lnTo>
                    <a:pt x="25138" y="146309"/>
                  </a:lnTo>
                  <a:lnTo>
                    <a:pt x="17750" y="157715"/>
                  </a:lnTo>
                  <a:lnTo>
                    <a:pt x="10487" y="169992"/>
                  </a:lnTo>
                  <a:lnTo>
                    <a:pt x="5646" y="184021"/>
                  </a:lnTo>
                  <a:lnTo>
                    <a:pt x="2418" y="199216"/>
                  </a:lnTo>
                  <a:lnTo>
                    <a:pt x="266" y="215190"/>
                  </a:lnTo>
                  <a:lnTo>
                    <a:pt x="0" y="230513"/>
                  </a:lnTo>
                  <a:lnTo>
                    <a:pt x="991" y="245403"/>
                  </a:lnTo>
                  <a:lnTo>
                    <a:pt x="2821" y="260004"/>
                  </a:lnTo>
                  <a:lnTo>
                    <a:pt x="8715" y="268570"/>
                  </a:lnTo>
                  <a:lnTo>
                    <a:pt x="17319" y="273111"/>
                  </a:lnTo>
                  <a:lnTo>
                    <a:pt x="27730" y="274971"/>
                  </a:lnTo>
                  <a:lnTo>
                    <a:pt x="37007" y="271535"/>
                  </a:lnTo>
                  <a:lnTo>
                    <a:pt x="45529" y="264571"/>
                  </a:lnTo>
                  <a:lnTo>
                    <a:pt x="53548" y="255254"/>
                  </a:lnTo>
                  <a:lnTo>
                    <a:pt x="61231" y="243199"/>
                  </a:lnTo>
                  <a:lnTo>
                    <a:pt x="68690" y="229319"/>
                  </a:lnTo>
                  <a:lnTo>
                    <a:pt x="76001" y="214223"/>
                  </a:lnTo>
                  <a:lnTo>
                    <a:pt x="82043" y="197147"/>
                  </a:lnTo>
                  <a:lnTo>
                    <a:pt x="87239" y="178752"/>
                  </a:lnTo>
                  <a:lnTo>
                    <a:pt x="91872" y="159476"/>
                  </a:lnTo>
                  <a:lnTo>
                    <a:pt x="94961" y="141951"/>
                  </a:lnTo>
                  <a:lnTo>
                    <a:pt x="97020" y="125593"/>
                  </a:lnTo>
                  <a:lnTo>
                    <a:pt x="98393" y="110014"/>
                  </a:lnTo>
                  <a:lnTo>
                    <a:pt x="99308" y="94953"/>
                  </a:lnTo>
                  <a:lnTo>
                    <a:pt x="100325" y="65753"/>
                  </a:lnTo>
                  <a:lnTo>
                    <a:pt x="100897" y="11867"/>
                  </a:lnTo>
                  <a:lnTo>
                    <a:pt x="99809" y="2643"/>
                  </a:lnTo>
                  <a:lnTo>
                    <a:pt x="97915" y="0"/>
                  </a:lnTo>
                  <a:lnTo>
                    <a:pt x="95484" y="1744"/>
                  </a:lnTo>
                  <a:lnTo>
                    <a:pt x="92694" y="11087"/>
                  </a:lnTo>
                  <a:lnTo>
                    <a:pt x="89666" y="25496"/>
                  </a:lnTo>
                  <a:lnTo>
                    <a:pt x="86478" y="43282"/>
                  </a:lnTo>
                  <a:lnTo>
                    <a:pt x="84353" y="59814"/>
                  </a:lnTo>
                  <a:lnTo>
                    <a:pt x="82936" y="75510"/>
                  </a:lnTo>
                  <a:lnTo>
                    <a:pt x="81992" y="90648"/>
                  </a:lnTo>
                  <a:lnTo>
                    <a:pt x="80943" y="119934"/>
                  </a:lnTo>
                  <a:lnTo>
                    <a:pt x="80269" y="176823"/>
                  </a:lnTo>
                  <a:lnTo>
                    <a:pt x="80152" y="219031"/>
                  </a:lnTo>
                  <a:lnTo>
                    <a:pt x="81304" y="231906"/>
                  </a:lnTo>
                  <a:lnTo>
                    <a:pt x="83241" y="243994"/>
                  </a:lnTo>
                  <a:lnTo>
                    <a:pt x="88510" y="267943"/>
                  </a:lnTo>
                  <a:lnTo>
                    <a:pt x="91551" y="280874"/>
                  </a:lnTo>
                  <a:lnTo>
                    <a:pt x="101138" y="33127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14373" y="4755276"/>
              <a:ext cx="114862" cy="212958"/>
            </a:xfrm>
            <a:custGeom>
              <a:avLst/>
              <a:gdLst/>
              <a:ahLst/>
              <a:cxnLst/>
              <a:rect l="0" t="0" r="0" b="0"/>
              <a:pathLst>
                <a:path w="114862" h="212958">
                  <a:moveTo>
                    <a:pt x="104343" y="40749"/>
                  </a:moveTo>
                  <a:lnTo>
                    <a:pt x="93176" y="23998"/>
                  </a:lnTo>
                  <a:lnTo>
                    <a:pt x="87549" y="16727"/>
                  </a:lnTo>
                  <a:lnTo>
                    <a:pt x="81461" y="9542"/>
                  </a:lnTo>
                  <a:lnTo>
                    <a:pt x="75065" y="2414"/>
                  </a:lnTo>
                  <a:lnTo>
                    <a:pt x="67295" y="0"/>
                  </a:lnTo>
                  <a:lnTo>
                    <a:pt x="58609" y="728"/>
                  </a:lnTo>
                  <a:lnTo>
                    <a:pt x="49313" y="3550"/>
                  </a:lnTo>
                  <a:lnTo>
                    <a:pt x="40778" y="12444"/>
                  </a:lnTo>
                  <a:lnTo>
                    <a:pt x="32751" y="25385"/>
                  </a:lnTo>
                  <a:lnTo>
                    <a:pt x="25062" y="41023"/>
                  </a:lnTo>
                  <a:lnTo>
                    <a:pt x="18767" y="54955"/>
                  </a:lnTo>
                  <a:lnTo>
                    <a:pt x="13403" y="67749"/>
                  </a:lnTo>
                  <a:lnTo>
                    <a:pt x="8657" y="79784"/>
                  </a:lnTo>
                  <a:lnTo>
                    <a:pt x="5494" y="92482"/>
                  </a:lnTo>
                  <a:lnTo>
                    <a:pt x="3385" y="105622"/>
                  </a:lnTo>
                  <a:lnTo>
                    <a:pt x="1979" y="119056"/>
                  </a:lnTo>
                  <a:lnTo>
                    <a:pt x="1042" y="133855"/>
                  </a:lnTo>
                  <a:lnTo>
                    <a:pt x="417" y="149564"/>
                  </a:lnTo>
                  <a:lnTo>
                    <a:pt x="0" y="165880"/>
                  </a:lnTo>
                  <a:lnTo>
                    <a:pt x="891" y="180264"/>
                  </a:lnTo>
                  <a:lnTo>
                    <a:pt x="2653" y="193358"/>
                  </a:lnTo>
                  <a:lnTo>
                    <a:pt x="4997" y="205594"/>
                  </a:lnTo>
                  <a:lnTo>
                    <a:pt x="8897" y="211414"/>
                  </a:lnTo>
                  <a:lnTo>
                    <a:pt x="13834" y="212957"/>
                  </a:lnTo>
                  <a:lnTo>
                    <a:pt x="19463" y="211648"/>
                  </a:lnTo>
                  <a:lnTo>
                    <a:pt x="25552" y="206101"/>
                  </a:lnTo>
                  <a:lnTo>
                    <a:pt x="31949" y="197728"/>
                  </a:lnTo>
                  <a:lnTo>
                    <a:pt x="38551" y="187472"/>
                  </a:lnTo>
                  <a:lnTo>
                    <a:pt x="44121" y="177129"/>
                  </a:lnTo>
                  <a:lnTo>
                    <a:pt x="49003" y="166727"/>
                  </a:lnTo>
                  <a:lnTo>
                    <a:pt x="53426" y="156287"/>
                  </a:lnTo>
                  <a:lnTo>
                    <a:pt x="57544" y="145821"/>
                  </a:lnTo>
                  <a:lnTo>
                    <a:pt x="65235" y="124843"/>
                  </a:lnTo>
                  <a:lnTo>
                    <a:pt x="86766" y="61779"/>
                  </a:lnTo>
                  <a:lnTo>
                    <a:pt x="97317" y="30229"/>
                  </a:lnTo>
                  <a:lnTo>
                    <a:pt x="99659" y="29061"/>
                  </a:lnTo>
                  <a:lnTo>
                    <a:pt x="101220" y="34126"/>
                  </a:lnTo>
                  <a:lnTo>
                    <a:pt x="102261" y="43345"/>
                  </a:lnTo>
                  <a:lnTo>
                    <a:pt x="102955" y="55335"/>
                  </a:lnTo>
                  <a:lnTo>
                    <a:pt x="103726" y="84237"/>
                  </a:lnTo>
                  <a:lnTo>
                    <a:pt x="105100" y="98957"/>
                  </a:lnTo>
                  <a:lnTo>
                    <a:pt x="107185" y="113444"/>
                  </a:lnTo>
                  <a:lnTo>
                    <a:pt x="109743" y="127777"/>
                  </a:lnTo>
                  <a:lnTo>
                    <a:pt x="111449" y="142006"/>
                  </a:lnTo>
                  <a:lnTo>
                    <a:pt x="112586" y="156167"/>
                  </a:lnTo>
                  <a:lnTo>
                    <a:pt x="114861" y="1985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902857" y="4796025"/>
              <a:ext cx="105177" cy="157764"/>
            </a:xfrm>
            <a:custGeom>
              <a:avLst/>
              <a:gdLst/>
              <a:ahLst/>
              <a:cxnLst/>
              <a:rect l="0" t="0" r="0" b="0"/>
              <a:pathLst>
                <a:path w="105177" h="157764">
                  <a:moveTo>
                    <a:pt x="0" y="0"/>
                  </a:moveTo>
                  <a:lnTo>
                    <a:pt x="0" y="128470"/>
                  </a:lnTo>
                  <a:lnTo>
                    <a:pt x="0" y="119424"/>
                  </a:lnTo>
                  <a:lnTo>
                    <a:pt x="1168" y="108831"/>
                  </a:lnTo>
                  <a:lnTo>
                    <a:pt x="3116" y="95926"/>
                  </a:lnTo>
                  <a:lnTo>
                    <a:pt x="5583" y="81480"/>
                  </a:lnTo>
                  <a:lnTo>
                    <a:pt x="9565" y="67175"/>
                  </a:lnTo>
                  <a:lnTo>
                    <a:pt x="14557" y="52963"/>
                  </a:lnTo>
                  <a:lnTo>
                    <a:pt x="20222" y="38815"/>
                  </a:lnTo>
                  <a:lnTo>
                    <a:pt x="26336" y="27045"/>
                  </a:lnTo>
                  <a:lnTo>
                    <a:pt x="32749" y="16861"/>
                  </a:lnTo>
                  <a:lnTo>
                    <a:pt x="39362" y="7735"/>
                  </a:lnTo>
                  <a:lnTo>
                    <a:pt x="46108" y="3988"/>
                  </a:lnTo>
                  <a:lnTo>
                    <a:pt x="52943" y="3827"/>
                  </a:lnTo>
                  <a:lnTo>
                    <a:pt x="59836" y="6057"/>
                  </a:lnTo>
                  <a:lnTo>
                    <a:pt x="65600" y="11050"/>
                  </a:lnTo>
                  <a:lnTo>
                    <a:pt x="70612" y="17884"/>
                  </a:lnTo>
                  <a:lnTo>
                    <a:pt x="75121" y="25946"/>
                  </a:lnTo>
                  <a:lnTo>
                    <a:pt x="79296" y="37164"/>
                  </a:lnTo>
                  <a:lnTo>
                    <a:pt x="83248" y="50485"/>
                  </a:lnTo>
                  <a:lnTo>
                    <a:pt x="87051" y="65210"/>
                  </a:lnTo>
                  <a:lnTo>
                    <a:pt x="90756" y="78532"/>
                  </a:lnTo>
                  <a:lnTo>
                    <a:pt x="94394" y="90918"/>
                  </a:lnTo>
                  <a:lnTo>
                    <a:pt x="105176" y="1577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056072" y="4591537"/>
              <a:ext cx="130761" cy="359853"/>
            </a:xfrm>
            <a:custGeom>
              <a:avLst/>
              <a:gdLst/>
              <a:ahLst/>
              <a:cxnLst/>
              <a:rect l="0" t="0" r="0" b="0"/>
              <a:pathLst>
                <a:path w="130761" h="359853">
                  <a:moveTo>
                    <a:pt x="78172" y="172934"/>
                  </a:moveTo>
                  <a:lnTo>
                    <a:pt x="61422" y="178518"/>
                  </a:lnTo>
                  <a:lnTo>
                    <a:pt x="54150" y="182500"/>
                  </a:lnTo>
                  <a:lnTo>
                    <a:pt x="46965" y="187492"/>
                  </a:lnTo>
                  <a:lnTo>
                    <a:pt x="39838" y="193157"/>
                  </a:lnTo>
                  <a:lnTo>
                    <a:pt x="33918" y="200440"/>
                  </a:lnTo>
                  <a:lnTo>
                    <a:pt x="28803" y="208801"/>
                  </a:lnTo>
                  <a:lnTo>
                    <a:pt x="24224" y="217881"/>
                  </a:lnTo>
                  <a:lnTo>
                    <a:pt x="20003" y="229777"/>
                  </a:lnTo>
                  <a:lnTo>
                    <a:pt x="16020" y="243551"/>
                  </a:lnTo>
                  <a:lnTo>
                    <a:pt x="12196" y="258577"/>
                  </a:lnTo>
                  <a:lnTo>
                    <a:pt x="4831" y="290854"/>
                  </a:lnTo>
                  <a:lnTo>
                    <a:pt x="1231" y="307641"/>
                  </a:lnTo>
                  <a:lnTo>
                    <a:pt x="0" y="322339"/>
                  </a:lnTo>
                  <a:lnTo>
                    <a:pt x="347" y="335643"/>
                  </a:lnTo>
                  <a:lnTo>
                    <a:pt x="1748" y="348018"/>
                  </a:lnTo>
                  <a:lnTo>
                    <a:pt x="6187" y="355100"/>
                  </a:lnTo>
                  <a:lnTo>
                    <a:pt x="12653" y="358652"/>
                  </a:lnTo>
                  <a:lnTo>
                    <a:pt x="20469" y="359852"/>
                  </a:lnTo>
                  <a:lnTo>
                    <a:pt x="29186" y="355977"/>
                  </a:lnTo>
                  <a:lnTo>
                    <a:pt x="38503" y="348719"/>
                  </a:lnTo>
                  <a:lnTo>
                    <a:pt x="48220" y="339206"/>
                  </a:lnTo>
                  <a:lnTo>
                    <a:pt x="57035" y="327022"/>
                  </a:lnTo>
                  <a:lnTo>
                    <a:pt x="65249" y="313055"/>
                  </a:lnTo>
                  <a:lnTo>
                    <a:pt x="73063" y="297901"/>
                  </a:lnTo>
                  <a:lnTo>
                    <a:pt x="79440" y="284292"/>
                  </a:lnTo>
                  <a:lnTo>
                    <a:pt x="84861" y="271714"/>
                  </a:lnTo>
                  <a:lnTo>
                    <a:pt x="89643" y="259823"/>
                  </a:lnTo>
                  <a:lnTo>
                    <a:pt x="94000" y="244884"/>
                  </a:lnTo>
                  <a:lnTo>
                    <a:pt x="98073" y="227913"/>
                  </a:lnTo>
                  <a:lnTo>
                    <a:pt x="101957" y="209586"/>
                  </a:lnTo>
                  <a:lnTo>
                    <a:pt x="104546" y="190357"/>
                  </a:lnTo>
                  <a:lnTo>
                    <a:pt x="106272" y="170526"/>
                  </a:lnTo>
                  <a:lnTo>
                    <a:pt x="107423" y="150294"/>
                  </a:lnTo>
                  <a:lnTo>
                    <a:pt x="109359" y="132131"/>
                  </a:lnTo>
                  <a:lnTo>
                    <a:pt x="111818" y="115348"/>
                  </a:lnTo>
                  <a:lnTo>
                    <a:pt x="114626" y="99485"/>
                  </a:lnTo>
                  <a:lnTo>
                    <a:pt x="116498" y="83066"/>
                  </a:lnTo>
                  <a:lnTo>
                    <a:pt x="117747" y="66277"/>
                  </a:lnTo>
                  <a:lnTo>
                    <a:pt x="118578" y="49242"/>
                  </a:lnTo>
                  <a:lnTo>
                    <a:pt x="117965" y="33210"/>
                  </a:lnTo>
                  <a:lnTo>
                    <a:pt x="116386" y="17848"/>
                  </a:lnTo>
                  <a:lnTo>
                    <a:pt x="114166" y="2932"/>
                  </a:lnTo>
                  <a:lnTo>
                    <a:pt x="111517" y="0"/>
                  </a:lnTo>
                  <a:lnTo>
                    <a:pt x="108582" y="5057"/>
                  </a:lnTo>
                  <a:lnTo>
                    <a:pt x="105457" y="15440"/>
                  </a:lnTo>
                  <a:lnTo>
                    <a:pt x="103374" y="30542"/>
                  </a:lnTo>
                  <a:lnTo>
                    <a:pt x="101985" y="48791"/>
                  </a:lnTo>
                  <a:lnTo>
                    <a:pt x="100442" y="87375"/>
                  </a:lnTo>
                  <a:lnTo>
                    <a:pt x="99573" y="135378"/>
                  </a:lnTo>
                  <a:lnTo>
                    <a:pt x="99370" y="164813"/>
                  </a:lnTo>
                  <a:lnTo>
                    <a:pt x="100484" y="178038"/>
                  </a:lnTo>
                  <a:lnTo>
                    <a:pt x="102396" y="190360"/>
                  </a:lnTo>
                  <a:lnTo>
                    <a:pt x="104839" y="202081"/>
                  </a:lnTo>
                  <a:lnTo>
                    <a:pt x="113861" y="252077"/>
                  </a:lnTo>
                  <a:lnTo>
                    <a:pt x="117156" y="267767"/>
                  </a:lnTo>
                  <a:lnTo>
                    <a:pt x="120522" y="281732"/>
                  </a:lnTo>
                  <a:lnTo>
                    <a:pt x="130760" y="3201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376148" y="4726269"/>
              <a:ext cx="84142" cy="217420"/>
            </a:xfrm>
            <a:custGeom>
              <a:avLst/>
              <a:gdLst/>
              <a:ahLst/>
              <a:cxnLst/>
              <a:rect l="0" t="0" r="0" b="0"/>
              <a:pathLst>
                <a:path w="84142" h="217420">
                  <a:moveTo>
                    <a:pt x="0" y="17167"/>
                  </a:moveTo>
                  <a:lnTo>
                    <a:pt x="5584" y="39501"/>
                  </a:lnTo>
                  <a:lnTo>
                    <a:pt x="9566" y="51923"/>
                  </a:lnTo>
                  <a:lnTo>
                    <a:pt x="14558" y="66048"/>
                  </a:lnTo>
                  <a:lnTo>
                    <a:pt x="25169" y="94986"/>
                  </a:lnTo>
                  <a:lnTo>
                    <a:pt x="33780" y="119534"/>
                  </a:lnTo>
                  <a:lnTo>
                    <a:pt x="37712" y="134493"/>
                  </a:lnTo>
                  <a:lnTo>
                    <a:pt x="41502" y="151479"/>
                  </a:lnTo>
                  <a:lnTo>
                    <a:pt x="45198" y="169814"/>
                  </a:lnTo>
                  <a:lnTo>
                    <a:pt x="46493" y="185543"/>
                  </a:lnTo>
                  <a:lnTo>
                    <a:pt x="46188" y="199535"/>
                  </a:lnTo>
                  <a:lnTo>
                    <a:pt x="44816" y="212369"/>
                  </a:lnTo>
                  <a:lnTo>
                    <a:pt x="41563" y="217419"/>
                  </a:lnTo>
                  <a:lnTo>
                    <a:pt x="37058" y="217280"/>
                  </a:lnTo>
                  <a:lnTo>
                    <a:pt x="31718" y="213682"/>
                  </a:lnTo>
                  <a:lnTo>
                    <a:pt x="26988" y="207777"/>
                  </a:lnTo>
                  <a:lnTo>
                    <a:pt x="22667" y="200334"/>
                  </a:lnTo>
                  <a:lnTo>
                    <a:pt x="18618" y="191866"/>
                  </a:lnTo>
                  <a:lnTo>
                    <a:pt x="15918" y="181547"/>
                  </a:lnTo>
                  <a:lnTo>
                    <a:pt x="14118" y="169993"/>
                  </a:lnTo>
                  <a:lnTo>
                    <a:pt x="12918" y="157616"/>
                  </a:lnTo>
                  <a:lnTo>
                    <a:pt x="13287" y="142352"/>
                  </a:lnTo>
                  <a:lnTo>
                    <a:pt x="14701" y="125165"/>
                  </a:lnTo>
                  <a:lnTo>
                    <a:pt x="16813" y="106695"/>
                  </a:lnTo>
                  <a:lnTo>
                    <a:pt x="19389" y="88539"/>
                  </a:lnTo>
                  <a:lnTo>
                    <a:pt x="25368" y="52783"/>
                  </a:lnTo>
                  <a:lnTo>
                    <a:pt x="29767" y="37406"/>
                  </a:lnTo>
                  <a:lnTo>
                    <a:pt x="35037" y="23648"/>
                  </a:lnTo>
                  <a:lnTo>
                    <a:pt x="40888" y="10970"/>
                  </a:lnTo>
                  <a:lnTo>
                    <a:pt x="48294" y="3687"/>
                  </a:lnTo>
                  <a:lnTo>
                    <a:pt x="56737" y="0"/>
                  </a:lnTo>
                  <a:lnTo>
                    <a:pt x="84141" y="665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508761" y="4728404"/>
              <a:ext cx="119811" cy="175034"/>
            </a:xfrm>
            <a:custGeom>
              <a:avLst/>
              <a:gdLst/>
              <a:ahLst/>
              <a:cxnLst/>
              <a:rect l="0" t="0" r="0" b="0"/>
              <a:pathLst>
                <a:path w="119811" h="175034">
                  <a:moveTo>
                    <a:pt x="14634" y="109691"/>
                  </a:moveTo>
                  <a:lnTo>
                    <a:pt x="25801" y="98524"/>
                  </a:lnTo>
                  <a:lnTo>
                    <a:pt x="33765" y="94066"/>
                  </a:lnTo>
                  <a:lnTo>
                    <a:pt x="43749" y="89925"/>
                  </a:lnTo>
                  <a:lnTo>
                    <a:pt x="55079" y="85996"/>
                  </a:lnTo>
                  <a:lnTo>
                    <a:pt x="66139" y="81040"/>
                  </a:lnTo>
                  <a:lnTo>
                    <a:pt x="77017" y="75398"/>
                  </a:lnTo>
                  <a:lnTo>
                    <a:pt x="87776" y="69300"/>
                  </a:lnTo>
                  <a:lnTo>
                    <a:pt x="93779" y="61728"/>
                  </a:lnTo>
                  <a:lnTo>
                    <a:pt x="96613" y="53175"/>
                  </a:lnTo>
                  <a:lnTo>
                    <a:pt x="97334" y="43967"/>
                  </a:lnTo>
                  <a:lnTo>
                    <a:pt x="95477" y="34322"/>
                  </a:lnTo>
                  <a:lnTo>
                    <a:pt x="91902" y="24386"/>
                  </a:lnTo>
                  <a:lnTo>
                    <a:pt x="87181" y="14256"/>
                  </a:lnTo>
                  <a:lnTo>
                    <a:pt x="79359" y="7503"/>
                  </a:lnTo>
                  <a:lnTo>
                    <a:pt x="69470" y="3001"/>
                  </a:lnTo>
                  <a:lnTo>
                    <a:pt x="58203" y="0"/>
                  </a:lnTo>
                  <a:lnTo>
                    <a:pt x="48355" y="1505"/>
                  </a:lnTo>
                  <a:lnTo>
                    <a:pt x="39451" y="6014"/>
                  </a:lnTo>
                  <a:lnTo>
                    <a:pt x="31179" y="12526"/>
                  </a:lnTo>
                  <a:lnTo>
                    <a:pt x="24495" y="21542"/>
                  </a:lnTo>
                  <a:lnTo>
                    <a:pt x="18871" y="32227"/>
                  </a:lnTo>
                  <a:lnTo>
                    <a:pt x="13953" y="44025"/>
                  </a:lnTo>
                  <a:lnTo>
                    <a:pt x="9505" y="55396"/>
                  </a:lnTo>
                  <a:lnTo>
                    <a:pt x="1447" y="77379"/>
                  </a:lnTo>
                  <a:lnTo>
                    <a:pt x="0" y="89318"/>
                  </a:lnTo>
                  <a:lnTo>
                    <a:pt x="203" y="101953"/>
                  </a:lnTo>
                  <a:lnTo>
                    <a:pt x="1508" y="115049"/>
                  </a:lnTo>
                  <a:lnTo>
                    <a:pt x="3546" y="127287"/>
                  </a:lnTo>
                  <a:lnTo>
                    <a:pt x="6073" y="138951"/>
                  </a:lnTo>
                  <a:lnTo>
                    <a:pt x="8926" y="150233"/>
                  </a:lnTo>
                  <a:lnTo>
                    <a:pt x="14335" y="158922"/>
                  </a:lnTo>
                  <a:lnTo>
                    <a:pt x="21446" y="165884"/>
                  </a:lnTo>
                  <a:lnTo>
                    <a:pt x="29693" y="171694"/>
                  </a:lnTo>
                  <a:lnTo>
                    <a:pt x="39866" y="174399"/>
                  </a:lnTo>
                  <a:lnTo>
                    <a:pt x="51322" y="175033"/>
                  </a:lnTo>
                  <a:lnTo>
                    <a:pt x="63634" y="174288"/>
                  </a:lnTo>
                  <a:lnTo>
                    <a:pt x="75347" y="172622"/>
                  </a:lnTo>
                  <a:lnTo>
                    <a:pt x="86662" y="170343"/>
                  </a:lnTo>
                  <a:lnTo>
                    <a:pt x="119810" y="16227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51792" y="4609600"/>
              <a:ext cx="166097" cy="417813"/>
            </a:xfrm>
            <a:custGeom>
              <a:avLst/>
              <a:gdLst/>
              <a:ahLst/>
              <a:cxnLst/>
              <a:rect l="0" t="0" r="0" b="0"/>
              <a:pathLst>
                <a:path w="166097" h="417813">
                  <a:moveTo>
                    <a:pt x="113508" y="154871"/>
                  </a:moveTo>
                  <a:lnTo>
                    <a:pt x="113508" y="132538"/>
                  </a:lnTo>
                  <a:lnTo>
                    <a:pt x="112339" y="122453"/>
                  </a:lnTo>
                  <a:lnTo>
                    <a:pt x="110392" y="112224"/>
                  </a:lnTo>
                  <a:lnTo>
                    <a:pt x="107925" y="101899"/>
                  </a:lnTo>
                  <a:lnTo>
                    <a:pt x="101605" y="96184"/>
                  </a:lnTo>
                  <a:lnTo>
                    <a:pt x="92718" y="93543"/>
                  </a:lnTo>
                  <a:lnTo>
                    <a:pt x="82119" y="92950"/>
                  </a:lnTo>
                  <a:lnTo>
                    <a:pt x="71547" y="98399"/>
                  </a:lnTo>
                  <a:lnTo>
                    <a:pt x="60993" y="107874"/>
                  </a:lnTo>
                  <a:lnTo>
                    <a:pt x="50451" y="120034"/>
                  </a:lnTo>
                  <a:lnTo>
                    <a:pt x="42254" y="131647"/>
                  </a:lnTo>
                  <a:lnTo>
                    <a:pt x="35621" y="142894"/>
                  </a:lnTo>
                  <a:lnTo>
                    <a:pt x="30030" y="153898"/>
                  </a:lnTo>
                  <a:lnTo>
                    <a:pt x="25135" y="164740"/>
                  </a:lnTo>
                  <a:lnTo>
                    <a:pt x="20702" y="175474"/>
                  </a:lnTo>
                  <a:lnTo>
                    <a:pt x="16579" y="186136"/>
                  </a:lnTo>
                  <a:lnTo>
                    <a:pt x="8881" y="207332"/>
                  </a:lnTo>
                  <a:lnTo>
                    <a:pt x="5192" y="217892"/>
                  </a:lnTo>
                  <a:lnTo>
                    <a:pt x="2733" y="230775"/>
                  </a:lnTo>
                  <a:lnTo>
                    <a:pt x="1093" y="245207"/>
                  </a:lnTo>
                  <a:lnTo>
                    <a:pt x="0" y="260672"/>
                  </a:lnTo>
                  <a:lnTo>
                    <a:pt x="1609" y="273319"/>
                  </a:lnTo>
                  <a:lnTo>
                    <a:pt x="5018" y="284087"/>
                  </a:lnTo>
                  <a:lnTo>
                    <a:pt x="9629" y="293603"/>
                  </a:lnTo>
                  <a:lnTo>
                    <a:pt x="17377" y="301116"/>
                  </a:lnTo>
                  <a:lnTo>
                    <a:pt x="27216" y="307293"/>
                  </a:lnTo>
                  <a:lnTo>
                    <a:pt x="38451" y="312580"/>
                  </a:lnTo>
                  <a:lnTo>
                    <a:pt x="50615" y="312598"/>
                  </a:lnTo>
                  <a:lnTo>
                    <a:pt x="63399" y="309105"/>
                  </a:lnTo>
                  <a:lnTo>
                    <a:pt x="76596" y="303270"/>
                  </a:lnTo>
                  <a:lnTo>
                    <a:pt x="87731" y="294706"/>
                  </a:lnTo>
                  <a:lnTo>
                    <a:pt x="97492" y="284322"/>
                  </a:lnTo>
                  <a:lnTo>
                    <a:pt x="106337" y="272724"/>
                  </a:lnTo>
                  <a:lnTo>
                    <a:pt x="113402" y="261487"/>
                  </a:lnTo>
                  <a:lnTo>
                    <a:pt x="119280" y="250490"/>
                  </a:lnTo>
                  <a:lnTo>
                    <a:pt x="124368" y="239652"/>
                  </a:lnTo>
                  <a:lnTo>
                    <a:pt x="127759" y="225416"/>
                  </a:lnTo>
                  <a:lnTo>
                    <a:pt x="130021" y="208913"/>
                  </a:lnTo>
                  <a:lnTo>
                    <a:pt x="131528" y="190899"/>
                  </a:lnTo>
                  <a:lnTo>
                    <a:pt x="133702" y="175384"/>
                  </a:lnTo>
                  <a:lnTo>
                    <a:pt x="136319" y="161535"/>
                  </a:lnTo>
                  <a:lnTo>
                    <a:pt x="139233" y="148796"/>
                  </a:lnTo>
                  <a:lnTo>
                    <a:pt x="140007" y="133292"/>
                  </a:lnTo>
                  <a:lnTo>
                    <a:pt x="139354" y="115944"/>
                  </a:lnTo>
                  <a:lnTo>
                    <a:pt x="137751" y="97367"/>
                  </a:lnTo>
                  <a:lnTo>
                    <a:pt x="136681" y="79139"/>
                  </a:lnTo>
                  <a:lnTo>
                    <a:pt x="135493" y="43305"/>
                  </a:lnTo>
                  <a:lnTo>
                    <a:pt x="134008" y="27906"/>
                  </a:lnTo>
                  <a:lnTo>
                    <a:pt x="131849" y="14134"/>
                  </a:lnTo>
                  <a:lnTo>
                    <a:pt x="129241" y="1447"/>
                  </a:lnTo>
                  <a:lnTo>
                    <a:pt x="128671" y="0"/>
                  </a:lnTo>
                  <a:lnTo>
                    <a:pt x="129460" y="6048"/>
                  </a:lnTo>
                  <a:lnTo>
                    <a:pt x="131155" y="17091"/>
                  </a:lnTo>
                  <a:lnTo>
                    <a:pt x="139123" y="77301"/>
                  </a:lnTo>
                  <a:lnTo>
                    <a:pt x="141102" y="97315"/>
                  </a:lnTo>
                  <a:lnTo>
                    <a:pt x="142421" y="115332"/>
                  </a:lnTo>
                  <a:lnTo>
                    <a:pt x="143301" y="132017"/>
                  </a:lnTo>
                  <a:lnTo>
                    <a:pt x="145056" y="148985"/>
                  </a:lnTo>
                  <a:lnTo>
                    <a:pt x="147395" y="166139"/>
                  </a:lnTo>
                  <a:lnTo>
                    <a:pt x="150123" y="183419"/>
                  </a:lnTo>
                  <a:lnTo>
                    <a:pt x="151941" y="201950"/>
                  </a:lnTo>
                  <a:lnTo>
                    <a:pt x="153154" y="221315"/>
                  </a:lnTo>
                  <a:lnTo>
                    <a:pt x="154501" y="259194"/>
                  </a:lnTo>
                  <a:lnTo>
                    <a:pt x="155259" y="306799"/>
                  </a:lnTo>
                  <a:lnTo>
                    <a:pt x="155515" y="364763"/>
                  </a:lnTo>
                  <a:lnTo>
                    <a:pt x="166096" y="4178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70476" y="4543602"/>
              <a:ext cx="73403" cy="420705"/>
            </a:xfrm>
            <a:custGeom>
              <a:avLst/>
              <a:gdLst/>
              <a:ahLst/>
              <a:cxnLst/>
              <a:rect l="0" t="0" r="0" b="0"/>
              <a:pathLst>
                <a:path w="73403" h="420705">
                  <a:moveTo>
                    <a:pt x="0" y="0"/>
                  </a:moveTo>
                  <a:lnTo>
                    <a:pt x="24723" y="74170"/>
                  </a:lnTo>
                  <a:lnTo>
                    <a:pt x="29337" y="85674"/>
                  </a:lnTo>
                  <a:lnTo>
                    <a:pt x="34750" y="98018"/>
                  </a:lnTo>
                  <a:lnTo>
                    <a:pt x="40696" y="110922"/>
                  </a:lnTo>
                  <a:lnTo>
                    <a:pt x="45829" y="124199"/>
                  </a:lnTo>
                  <a:lnTo>
                    <a:pt x="50419" y="137724"/>
                  </a:lnTo>
                  <a:lnTo>
                    <a:pt x="54648" y="151416"/>
                  </a:lnTo>
                  <a:lnTo>
                    <a:pt x="57467" y="165218"/>
                  </a:lnTo>
                  <a:lnTo>
                    <a:pt x="59347" y="179094"/>
                  </a:lnTo>
                  <a:lnTo>
                    <a:pt x="60600" y="193019"/>
                  </a:lnTo>
                  <a:lnTo>
                    <a:pt x="62604" y="206977"/>
                  </a:lnTo>
                  <a:lnTo>
                    <a:pt x="65108" y="220957"/>
                  </a:lnTo>
                  <a:lnTo>
                    <a:pt x="67947" y="234952"/>
                  </a:lnTo>
                  <a:lnTo>
                    <a:pt x="69839" y="248955"/>
                  </a:lnTo>
                  <a:lnTo>
                    <a:pt x="71100" y="262966"/>
                  </a:lnTo>
                  <a:lnTo>
                    <a:pt x="71941" y="276981"/>
                  </a:lnTo>
                  <a:lnTo>
                    <a:pt x="72875" y="311251"/>
                  </a:lnTo>
                  <a:lnTo>
                    <a:pt x="73402" y="363732"/>
                  </a:lnTo>
                  <a:lnTo>
                    <a:pt x="63105" y="4207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091346" y="4743436"/>
              <a:ext cx="136729" cy="10519"/>
            </a:xfrm>
            <a:custGeom>
              <a:avLst/>
              <a:gdLst/>
              <a:ahLst/>
              <a:cxnLst/>
              <a:rect l="0" t="0" r="0" b="0"/>
              <a:pathLst>
                <a:path w="136729" h="10519">
                  <a:moveTo>
                    <a:pt x="0" y="0"/>
                  </a:moveTo>
                  <a:lnTo>
                    <a:pt x="73195" y="0"/>
                  </a:lnTo>
                  <a:lnTo>
                    <a:pt x="87360" y="1169"/>
                  </a:lnTo>
                  <a:lnTo>
                    <a:pt x="100310" y="3117"/>
                  </a:lnTo>
                  <a:lnTo>
                    <a:pt x="136728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101863" y="4827577"/>
              <a:ext cx="115694" cy="42072"/>
            </a:xfrm>
            <a:custGeom>
              <a:avLst/>
              <a:gdLst/>
              <a:ahLst/>
              <a:cxnLst/>
              <a:rect l="0" t="0" r="0" b="0"/>
              <a:pathLst>
                <a:path w="115694" h="42072">
                  <a:moveTo>
                    <a:pt x="0" y="0"/>
                  </a:moveTo>
                  <a:lnTo>
                    <a:pt x="16750" y="11167"/>
                  </a:lnTo>
                  <a:lnTo>
                    <a:pt x="25190" y="15625"/>
                  </a:lnTo>
                  <a:lnTo>
                    <a:pt x="34323" y="19766"/>
                  </a:lnTo>
                  <a:lnTo>
                    <a:pt x="43917" y="23695"/>
                  </a:lnTo>
                  <a:lnTo>
                    <a:pt x="54988" y="27483"/>
                  </a:lnTo>
                  <a:lnTo>
                    <a:pt x="67042" y="31177"/>
                  </a:lnTo>
                  <a:lnTo>
                    <a:pt x="115693" y="4207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375320" y="4493342"/>
            <a:ext cx="769159" cy="839081"/>
            <a:chOff x="4375320" y="4493342"/>
            <a:chExt cx="769159" cy="839081"/>
          </a:xfrm>
        </p:grpSpPr>
        <p:sp>
          <p:nvSpPr>
            <p:cNvPr id="23" name="Freeform 22"/>
            <p:cNvSpPr/>
            <p:nvPr/>
          </p:nvSpPr>
          <p:spPr>
            <a:xfrm>
              <a:off x="4549035" y="4533084"/>
              <a:ext cx="194395" cy="292544"/>
            </a:xfrm>
            <a:custGeom>
              <a:avLst/>
              <a:gdLst/>
              <a:ahLst/>
              <a:cxnLst/>
              <a:rect l="0" t="0" r="0" b="0"/>
              <a:pathLst>
                <a:path w="194395" h="292544">
                  <a:moveTo>
                    <a:pt x="15602" y="0"/>
                  </a:moveTo>
                  <a:lnTo>
                    <a:pt x="15602" y="22334"/>
                  </a:lnTo>
                  <a:lnTo>
                    <a:pt x="14434" y="33588"/>
                  </a:lnTo>
                  <a:lnTo>
                    <a:pt x="12486" y="45764"/>
                  </a:lnTo>
                  <a:lnTo>
                    <a:pt x="10019" y="58557"/>
                  </a:lnTo>
                  <a:lnTo>
                    <a:pt x="7205" y="70591"/>
                  </a:lnTo>
                  <a:lnTo>
                    <a:pt x="4161" y="82119"/>
                  </a:lnTo>
                  <a:lnTo>
                    <a:pt x="963" y="93311"/>
                  </a:lnTo>
                  <a:lnTo>
                    <a:pt x="0" y="104278"/>
                  </a:lnTo>
                  <a:lnTo>
                    <a:pt x="526" y="115095"/>
                  </a:lnTo>
                  <a:lnTo>
                    <a:pt x="2045" y="125813"/>
                  </a:lnTo>
                  <a:lnTo>
                    <a:pt x="5396" y="135295"/>
                  </a:lnTo>
                  <a:lnTo>
                    <a:pt x="9966" y="143953"/>
                  </a:lnTo>
                  <a:lnTo>
                    <a:pt x="15351" y="152062"/>
                  </a:lnTo>
                  <a:lnTo>
                    <a:pt x="23615" y="157469"/>
                  </a:lnTo>
                  <a:lnTo>
                    <a:pt x="33799" y="161074"/>
                  </a:lnTo>
                  <a:lnTo>
                    <a:pt x="45263" y="163476"/>
                  </a:lnTo>
                  <a:lnTo>
                    <a:pt x="57580" y="165078"/>
                  </a:lnTo>
                  <a:lnTo>
                    <a:pt x="70465" y="166146"/>
                  </a:lnTo>
                  <a:lnTo>
                    <a:pt x="83731" y="166858"/>
                  </a:lnTo>
                  <a:lnTo>
                    <a:pt x="110935" y="167649"/>
                  </a:lnTo>
                  <a:lnTo>
                    <a:pt x="124733" y="167860"/>
                  </a:lnTo>
                  <a:lnTo>
                    <a:pt x="137439" y="170338"/>
                  </a:lnTo>
                  <a:lnTo>
                    <a:pt x="149414" y="174327"/>
                  </a:lnTo>
                  <a:lnTo>
                    <a:pt x="160904" y="179324"/>
                  </a:lnTo>
                  <a:lnTo>
                    <a:pt x="170901" y="186161"/>
                  </a:lnTo>
                  <a:lnTo>
                    <a:pt x="179903" y="194225"/>
                  </a:lnTo>
                  <a:lnTo>
                    <a:pt x="188242" y="203106"/>
                  </a:lnTo>
                  <a:lnTo>
                    <a:pt x="192632" y="213702"/>
                  </a:lnTo>
                  <a:lnTo>
                    <a:pt x="194391" y="225440"/>
                  </a:lnTo>
                  <a:lnTo>
                    <a:pt x="194394" y="237940"/>
                  </a:lnTo>
                  <a:lnTo>
                    <a:pt x="192060" y="249779"/>
                  </a:lnTo>
                  <a:lnTo>
                    <a:pt x="188166" y="261178"/>
                  </a:lnTo>
                  <a:lnTo>
                    <a:pt x="183233" y="272283"/>
                  </a:lnTo>
                  <a:lnTo>
                    <a:pt x="174101" y="279686"/>
                  </a:lnTo>
                  <a:lnTo>
                    <a:pt x="162170" y="284622"/>
                  </a:lnTo>
                  <a:lnTo>
                    <a:pt x="148373" y="287913"/>
                  </a:lnTo>
                  <a:lnTo>
                    <a:pt x="133331" y="290106"/>
                  </a:lnTo>
                  <a:lnTo>
                    <a:pt x="117461" y="291568"/>
                  </a:lnTo>
                  <a:lnTo>
                    <a:pt x="101037" y="292543"/>
                  </a:lnTo>
                  <a:lnTo>
                    <a:pt x="87751" y="290856"/>
                  </a:lnTo>
                  <a:lnTo>
                    <a:pt x="76557" y="287394"/>
                  </a:lnTo>
                  <a:lnTo>
                    <a:pt x="36637" y="2629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522567" y="4493342"/>
              <a:ext cx="252423" cy="29226"/>
            </a:xfrm>
            <a:custGeom>
              <a:avLst/>
              <a:gdLst/>
              <a:ahLst/>
              <a:cxnLst/>
              <a:rect l="0" t="0" r="0" b="0"/>
              <a:pathLst>
                <a:path w="252423" h="29226">
                  <a:moveTo>
                    <a:pt x="0" y="29225"/>
                  </a:moveTo>
                  <a:lnTo>
                    <a:pt x="16750" y="18058"/>
                  </a:lnTo>
                  <a:lnTo>
                    <a:pt x="26359" y="13600"/>
                  </a:lnTo>
                  <a:lnTo>
                    <a:pt x="37439" y="9459"/>
                  </a:lnTo>
                  <a:lnTo>
                    <a:pt x="49500" y="5530"/>
                  </a:lnTo>
                  <a:lnTo>
                    <a:pt x="63384" y="2911"/>
                  </a:lnTo>
                  <a:lnTo>
                    <a:pt x="78483" y="1165"/>
                  </a:lnTo>
                  <a:lnTo>
                    <a:pt x="94393" y="0"/>
                  </a:lnTo>
                  <a:lnTo>
                    <a:pt x="110842" y="393"/>
                  </a:lnTo>
                  <a:lnTo>
                    <a:pt x="127651" y="1823"/>
                  </a:lnTo>
                  <a:lnTo>
                    <a:pt x="144701" y="3945"/>
                  </a:lnTo>
                  <a:lnTo>
                    <a:pt x="160741" y="5360"/>
                  </a:lnTo>
                  <a:lnTo>
                    <a:pt x="176109" y="6303"/>
                  </a:lnTo>
                  <a:lnTo>
                    <a:pt x="252422" y="819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375320" y="4923697"/>
              <a:ext cx="588987" cy="82680"/>
            </a:xfrm>
            <a:custGeom>
              <a:avLst/>
              <a:gdLst/>
              <a:ahLst/>
              <a:cxnLst/>
              <a:rect l="0" t="0" r="0" b="0"/>
              <a:pathLst>
                <a:path w="588987" h="82680">
                  <a:moveTo>
                    <a:pt x="0" y="9056"/>
                  </a:moveTo>
                  <a:lnTo>
                    <a:pt x="16751" y="3473"/>
                  </a:lnTo>
                  <a:lnTo>
                    <a:pt x="26359" y="1828"/>
                  </a:lnTo>
                  <a:lnTo>
                    <a:pt x="37440" y="731"/>
                  </a:lnTo>
                  <a:lnTo>
                    <a:pt x="49501" y="0"/>
                  </a:lnTo>
                  <a:lnTo>
                    <a:pt x="61048" y="682"/>
                  </a:lnTo>
                  <a:lnTo>
                    <a:pt x="72251" y="2305"/>
                  </a:lnTo>
                  <a:lnTo>
                    <a:pt x="83226" y="4555"/>
                  </a:lnTo>
                  <a:lnTo>
                    <a:pt x="132173" y="13306"/>
                  </a:lnTo>
                  <a:lnTo>
                    <a:pt x="148884" y="15395"/>
                  </a:lnTo>
                  <a:lnTo>
                    <a:pt x="164699" y="16788"/>
                  </a:lnTo>
                  <a:lnTo>
                    <a:pt x="179917" y="17716"/>
                  </a:lnTo>
                  <a:lnTo>
                    <a:pt x="194737" y="19504"/>
                  </a:lnTo>
                  <a:lnTo>
                    <a:pt x="209291" y="21865"/>
                  </a:lnTo>
                  <a:lnTo>
                    <a:pt x="240265" y="27603"/>
                  </a:lnTo>
                  <a:lnTo>
                    <a:pt x="277403" y="34050"/>
                  </a:lnTo>
                  <a:lnTo>
                    <a:pt x="294786" y="37405"/>
                  </a:lnTo>
                  <a:lnTo>
                    <a:pt x="326566" y="44249"/>
                  </a:lnTo>
                  <a:lnTo>
                    <a:pt x="340416" y="47710"/>
                  </a:lnTo>
                  <a:lnTo>
                    <a:pt x="353155" y="51186"/>
                  </a:lnTo>
                  <a:lnTo>
                    <a:pt x="365154" y="54672"/>
                  </a:lnTo>
                  <a:lnTo>
                    <a:pt x="380165" y="56997"/>
                  </a:lnTo>
                  <a:lnTo>
                    <a:pt x="397184" y="58546"/>
                  </a:lnTo>
                  <a:lnTo>
                    <a:pt x="415542" y="59579"/>
                  </a:lnTo>
                  <a:lnTo>
                    <a:pt x="433624" y="61436"/>
                  </a:lnTo>
                  <a:lnTo>
                    <a:pt x="451521" y="63843"/>
                  </a:lnTo>
                  <a:lnTo>
                    <a:pt x="469296" y="66616"/>
                  </a:lnTo>
                  <a:lnTo>
                    <a:pt x="485820" y="69633"/>
                  </a:lnTo>
                  <a:lnTo>
                    <a:pt x="516646" y="76102"/>
                  </a:lnTo>
                  <a:lnTo>
                    <a:pt x="531410" y="78294"/>
                  </a:lnTo>
                  <a:lnTo>
                    <a:pt x="545928" y="79756"/>
                  </a:lnTo>
                  <a:lnTo>
                    <a:pt x="588986" y="8267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585929" y="5058964"/>
              <a:ext cx="31297" cy="273459"/>
            </a:xfrm>
            <a:custGeom>
              <a:avLst/>
              <a:gdLst/>
              <a:ahLst/>
              <a:cxnLst/>
              <a:rect l="0" t="0" r="0" b="0"/>
              <a:pathLst>
                <a:path w="31297" h="273459">
                  <a:moveTo>
                    <a:pt x="20778" y="0"/>
                  </a:moveTo>
                  <a:lnTo>
                    <a:pt x="9612" y="16750"/>
                  </a:lnTo>
                  <a:lnTo>
                    <a:pt x="6322" y="26359"/>
                  </a:lnTo>
                  <a:lnTo>
                    <a:pt x="4129" y="37440"/>
                  </a:lnTo>
                  <a:lnTo>
                    <a:pt x="2668" y="49501"/>
                  </a:lnTo>
                  <a:lnTo>
                    <a:pt x="1693" y="63385"/>
                  </a:lnTo>
                  <a:lnTo>
                    <a:pt x="1043" y="78484"/>
                  </a:lnTo>
                  <a:lnTo>
                    <a:pt x="321" y="112011"/>
                  </a:lnTo>
                  <a:lnTo>
                    <a:pt x="0" y="150284"/>
                  </a:lnTo>
                  <a:lnTo>
                    <a:pt x="1083" y="166801"/>
                  </a:lnTo>
                  <a:lnTo>
                    <a:pt x="2974" y="181318"/>
                  </a:lnTo>
                  <a:lnTo>
                    <a:pt x="5403" y="194502"/>
                  </a:lnTo>
                  <a:lnTo>
                    <a:pt x="9359" y="207966"/>
                  </a:lnTo>
                  <a:lnTo>
                    <a:pt x="14334" y="221616"/>
                  </a:lnTo>
                  <a:lnTo>
                    <a:pt x="31296" y="2734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690977" y="5058964"/>
              <a:ext cx="10390" cy="241906"/>
            </a:xfrm>
            <a:custGeom>
              <a:avLst/>
              <a:gdLst/>
              <a:ahLst/>
              <a:cxnLst/>
              <a:rect l="0" t="0" r="0" b="0"/>
              <a:pathLst>
                <a:path w="10390" h="241906">
                  <a:moveTo>
                    <a:pt x="10389" y="0"/>
                  </a:moveTo>
                  <a:lnTo>
                    <a:pt x="4806" y="16750"/>
                  </a:lnTo>
                  <a:lnTo>
                    <a:pt x="3161" y="26359"/>
                  </a:lnTo>
                  <a:lnTo>
                    <a:pt x="2064" y="37440"/>
                  </a:lnTo>
                  <a:lnTo>
                    <a:pt x="1333" y="49501"/>
                  </a:lnTo>
                  <a:lnTo>
                    <a:pt x="521" y="75368"/>
                  </a:lnTo>
                  <a:lnTo>
                    <a:pt x="0" y="135646"/>
                  </a:lnTo>
                  <a:lnTo>
                    <a:pt x="1126" y="151199"/>
                  </a:lnTo>
                  <a:lnTo>
                    <a:pt x="3045" y="166242"/>
                  </a:lnTo>
                  <a:lnTo>
                    <a:pt x="10389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108893" y="4985341"/>
              <a:ext cx="35586" cy="51838"/>
            </a:xfrm>
            <a:custGeom>
              <a:avLst/>
              <a:gdLst/>
              <a:ahLst/>
              <a:cxnLst/>
              <a:rect l="0" t="0" r="0" b="0"/>
              <a:pathLst>
                <a:path w="35586" h="51838">
                  <a:moveTo>
                    <a:pt x="23695" y="0"/>
                  </a:moveTo>
                  <a:lnTo>
                    <a:pt x="12528" y="16750"/>
                  </a:lnTo>
                  <a:lnTo>
                    <a:pt x="8069" y="25191"/>
                  </a:lnTo>
                  <a:lnTo>
                    <a:pt x="3929" y="34323"/>
                  </a:lnTo>
                  <a:lnTo>
                    <a:pt x="0" y="43917"/>
                  </a:lnTo>
                  <a:lnTo>
                    <a:pt x="886" y="49145"/>
                  </a:lnTo>
                  <a:lnTo>
                    <a:pt x="4983" y="51462"/>
                  </a:lnTo>
                  <a:lnTo>
                    <a:pt x="11220" y="51837"/>
                  </a:lnTo>
                  <a:lnTo>
                    <a:pt x="17716" y="49750"/>
                  </a:lnTo>
                  <a:lnTo>
                    <a:pt x="24383" y="46022"/>
                  </a:lnTo>
                  <a:lnTo>
                    <a:pt x="31165" y="41199"/>
                  </a:lnTo>
                  <a:lnTo>
                    <a:pt x="34518" y="33309"/>
                  </a:lnTo>
                  <a:lnTo>
                    <a:pt x="35585" y="23374"/>
                  </a:lnTo>
                  <a:lnTo>
                    <a:pt x="35127" y="12077"/>
                  </a:lnTo>
                  <a:lnTo>
                    <a:pt x="32485" y="6883"/>
                  </a:lnTo>
                  <a:lnTo>
                    <a:pt x="28386" y="5757"/>
                  </a:lnTo>
                  <a:lnTo>
                    <a:pt x="13177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733747" y="1756438"/>
            <a:ext cx="4964308" cy="147248"/>
            <a:chOff x="3733747" y="1756438"/>
            <a:chExt cx="4964308" cy="147248"/>
          </a:xfrm>
        </p:grpSpPr>
        <p:sp>
          <p:nvSpPr>
            <p:cNvPr id="30" name="Freeform 29"/>
            <p:cNvSpPr/>
            <p:nvPr/>
          </p:nvSpPr>
          <p:spPr>
            <a:xfrm>
              <a:off x="3733747" y="1851099"/>
              <a:ext cx="767786" cy="52587"/>
            </a:xfrm>
            <a:custGeom>
              <a:avLst/>
              <a:gdLst/>
              <a:ahLst/>
              <a:cxnLst/>
              <a:rect l="0" t="0" r="0" b="0"/>
              <a:pathLst>
                <a:path w="767786" h="52587">
                  <a:moveTo>
                    <a:pt x="0" y="31551"/>
                  </a:moveTo>
                  <a:lnTo>
                    <a:pt x="11167" y="20384"/>
                  </a:lnTo>
                  <a:lnTo>
                    <a:pt x="17962" y="15926"/>
                  </a:lnTo>
                  <a:lnTo>
                    <a:pt x="25998" y="11785"/>
                  </a:lnTo>
                  <a:lnTo>
                    <a:pt x="34862" y="7856"/>
                  </a:lnTo>
                  <a:lnTo>
                    <a:pt x="48951" y="5237"/>
                  </a:lnTo>
                  <a:lnTo>
                    <a:pt x="66524" y="3490"/>
                  </a:lnTo>
                  <a:lnTo>
                    <a:pt x="86420" y="2326"/>
                  </a:lnTo>
                  <a:lnTo>
                    <a:pt x="120991" y="1033"/>
                  </a:lnTo>
                  <a:lnTo>
                    <a:pt x="166735" y="305"/>
                  </a:lnTo>
                  <a:lnTo>
                    <a:pt x="380108" y="0"/>
                  </a:lnTo>
                  <a:lnTo>
                    <a:pt x="395977" y="1167"/>
                  </a:lnTo>
                  <a:lnTo>
                    <a:pt x="412400" y="3115"/>
                  </a:lnTo>
                  <a:lnTo>
                    <a:pt x="429191" y="5582"/>
                  </a:lnTo>
                  <a:lnTo>
                    <a:pt x="446229" y="7226"/>
                  </a:lnTo>
                  <a:lnTo>
                    <a:pt x="463430" y="8323"/>
                  </a:lnTo>
                  <a:lnTo>
                    <a:pt x="480741" y="9053"/>
                  </a:lnTo>
                  <a:lnTo>
                    <a:pt x="496956" y="10709"/>
                  </a:lnTo>
                  <a:lnTo>
                    <a:pt x="512441" y="12982"/>
                  </a:lnTo>
                  <a:lnTo>
                    <a:pt x="527438" y="15666"/>
                  </a:lnTo>
                  <a:lnTo>
                    <a:pt x="542111" y="18624"/>
                  </a:lnTo>
                  <a:lnTo>
                    <a:pt x="570879" y="25026"/>
                  </a:lnTo>
                  <a:lnTo>
                    <a:pt x="585095" y="27201"/>
                  </a:lnTo>
                  <a:lnTo>
                    <a:pt x="599247" y="28651"/>
                  </a:lnTo>
                  <a:lnTo>
                    <a:pt x="613355" y="29618"/>
                  </a:lnTo>
                  <a:lnTo>
                    <a:pt x="626267" y="31431"/>
                  </a:lnTo>
                  <a:lnTo>
                    <a:pt x="638381" y="33808"/>
                  </a:lnTo>
                  <a:lnTo>
                    <a:pt x="649963" y="36561"/>
                  </a:lnTo>
                  <a:lnTo>
                    <a:pt x="664696" y="38397"/>
                  </a:lnTo>
                  <a:lnTo>
                    <a:pt x="681529" y="39621"/>
                  </a:lnTo>
                  <a:lnTo>
                    <a:pt x="699763" y="40437"/>
                  </a:lnTo>
                  <a:lnTo>
                    <a:pt x="715426" y="42149"/>
                  </a:lnTo>
                  <a:lnTo>
                    <a:pt x="729373" y="44459"/>
                  </a:lnTo>
                  <a:lnTo>
                    <a:pt x="767785" y="5258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101035" y="1872132"/>
              <a:ext cx="1156937" cy="21035"/>
            </a:xfrm>
            <a:custGeom>
              <a:avLst/>
              <a:gdLst/>
              <a:ahLst/>
              <a:cxnLst/>
              <a:rect l="0" t="0" r="0" b="0"/>
              <a:pathLst>
                <a:path w="1156937" h="21035">
                  <a:moveTo>
                    <a:pt x="0" y="10518"/>
                  </a:moveTo>
                  <a:lnTo>
                    <a:pt x="126061" y="10518"/>
                  </a:lnTo>
                  <a:lnTo>
                    <a:pt x="141303" y="11686"/>
                  </a:lnTo>
                  <a:lnTo>
                    <a:pt x="156139" y="13634"/>
                  </a:lnTo>
                  <a:lnTo>
                    <a:pt x="170704" y="16101"/>
                  </a:lnTo>
                  <a:lnTo>
                    <a:pt x="185088" y="17746"/>
                  </a:lnTo>
                  <a:lnTo>
                    <a:pt x="199353" y="18842"/>
                  </a:lnTo>
                  <a:lnTo>
                    <a:pt x="213537" y="19573"/>
                  </a:lnTo>
                  <a:lnTo>
                    <a:pt x="244878" y="20386"/>
                  </a:lnTo>
                  <a:lnTo>
                    <a:pt x="511989" y="21034"/>
                  </a:lnTo>
                  <a:lnTo>
                    <a:pt x="530642" y="19866"/>
                  </a:lnTo>
                  <a:lnTo>
                    <a:pt x="550090" y="17919"/>
                  </a:lnTo>
                  <a:lnTo>
                    <a:pt x="570067" y="15452"/>
                  </a:lnTo>
                  <a:lnTo>
                    <a:pt x="588059" y="13807"/>
                  </a:lnTo>
                  <a:lnTo>
                    <a:pt x="604729" y="12711"/>
                  </a:lnTo>
                  <a:lnTo>
                    <a:pt x="620516" y="11980"/>
                  </a:lnTo>
                  <a:lnTo>
                    <a:pt x="656755" y="11167"/>
                  </a:lnTo>
                  <a:lnTo>
                    <a:pt x="836771" y="10529"/>
                  </a:lnTo>
                  <a:lnTo>
                    <a:pt x="853509" y="9357"/>
                  </a:lnTo>
                  <a:lnTo>
                    <a:pt x="869342" y="7406"/>
                  </a:lnTo>
                  <a:lnTo>
                    <a:pt x="884572" y="4938"/>
                  </a:lnTo>
                  <a:lnTo>
                    <a:pt x="900568" y="3292"/>
                  </a:lnTo>
                  <a:lnTo>
                    <a:pt x="917075" y="2195"/>
                  </a:lnTo>
                  <a:lnTo>
                    <a:pt x="949829" y="975"/>
                  </a:lnTo>
                  <a:lnTo>
                    <a:pt x="995718" y="289"/>
                  </a:lnTo>
                  <a:lnTo>
                    <a:pt x="115693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583188" y="1756438"/>
              <a:ext cx="1114867" cy="42072"/>
            </a:xfrm>
            <a:custGeom>
              <a:avLst/>
              <a:gdLst/>
              <a:ahLst/>
              <a:cxnLst/>
              <a:rect l="0" t="0" r="0" b="0"/>
              <a:pathLst>
                <a:path w="1114867" h="42072">
                  <a:moveTo>
                    <a:pt x="0" y="42071"/>
                  </a:moveTo>
                  <a:lnTo>
                    <a:pt x="27917" y="36488"/>
                  </a:lnTo>
                  <a:lnTo>
                    <a:pt x="41984" y="34843"/>
                  </a:lnTo>
                  <a:lnTo>
                    <a:pt x="57204" y="33746"/>
                  </a:lnTo>
                  <a:lnTo>
                    <a:pt x="73195" y="33015"/>
                  </a:lnTo>
                  <a:lnTo>
                    <a:pt x="88530" y="31359"/>
                  </a:lnTo>
                  <a:lnTo>
                    <a:pt x="103428" y="29087"/>
                  </a:lnTo>
                  <a:lnTo>
                    <a:pt x="118034" y="26403"/>
                  </a:lnTo>
                  <a:lnTo>
                    <a:pt x="133615" y="24614"/>
                  </a:lnTo>
                  <a:lnTo>
                    <a:pt x="149845" y="23421"/>
                  </a:lnTo>
                  <a:lnTo>
                    <a:pt x="182291" y="22096"/>
                  </a:lnTo>
                  <a:lnTo>
                    <a:pt x="228007" y="21350"/>
                  </a:lnTo>
                  <a:lnTo>
                    <a:pt x="459714" y="21037"/>
                  </a:lnTo>
                  <a:lnTo>
                    <a:pt x="477095" y="22205"/>
                  </a:lnTo>
                  <a:lnTo>
                    <a:pt x="494525" y="24152"/>
                  </a:lnTo>
                  <a:lnTo>
                    <a:pt x="511988" y="26619"/>
                  </a:lnTo>
                  <a:lnTo>
                    <a:pt x="528305" y="28264"/>
                  </a:lnTo>
                  <a:lnTo>
                    <a:pt x="543857" y="29360"/>
                  </a:lnTo>
                  <a:lnTo>
                    <a:pt x="574772" y="30579"/>
                  </a:lnTo>
                  <a:lnTo>
                    <a:pt x="639113" y="31361"/>
                  </a:lnTo>
                  <a:lnTo>
                    <a:pt x="669695" y="30299"/>
                  </a:lnTo>
                  <a:lnTo>
                    <a:pt x="686031" y="28380"/>
                  </a:lnTo>
                  <a:lnTo>
                    <a:pt x="702765" y="25932"/>
                  </a:lnTo>
                  <a:lnTo>
                    <a:pt x="718595" y="24300"/>
                  </a:lnTo>
                  <a:lnTo>
                    <a:pt x="733822" y="23212"/>
                  </a:lnTo>
                  <a:lnTo>
                    <a:pt x="763208" y="22003"/>
                  </a:lnTo>
                  <a:lnTo>
                    <a:pt x="806032" y="21322"/>
                  </a:lnTo>
                  <a:lnTo>
                    <a:pt x="876425" y="21073"/>
                  </a:lnTo>
                  <a:lnTo>
                    <a:pt x="889294" y="19892"/>
                  </a:lnTo>
                  <a:lnTo>
                    <a:pt x="901379" y="17936"/>
                  </a:lnTo>
                  <a:lnTo>
                    <a:pt x="912941" y="15463"/>
                  </a:lnTo>
                  <a:lnTo>
                    <a:pt x="925324" y="13815"/>
                  </a:lnTo>
                  <a:lnTo>
                    <a:pt x="938254" y="12716"/>
                  </a:lnTo>
                  <a:lnTo>
                    <a:pt x="951548" y="11983"/>
                  </a:lnTo>
                  <a:lnTo>
                    <a:pt x="967423" y="10326"/>
                  </a:lnTo>
                  <a:lnTo>
                    <a:pt x="1003759" y="5369"/>
                  </a:lnTo>
                  <a:lnTo>
                    <a:pt x="1024434" y="3579"/>
                  </a:lnTo>
                  <a:lnTo>
                    <a:pt x="1046397" y="2386"/>
                  </a:lnTo>
                  <a:lnTo>
                    <a:pt x="111486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269316" y="4538019"/>
            <a:ext cx="1714370" cy="952168"/>
            <a:chOff x="5269316" y="4538019"/>
            <a:chExt cx="1714370" cy="952168"/>
          </a:xfrm>
        </p:grpSpPr>
        <p:sp>
          <p:nvSpPr>
            <p:cNvPr id="34" name="Freeform 33"/>
            <p:cNvSpPr/>
            <p:nvPr/>
          </p:nvSpPr>
          <p:spPr>
            <a:xfrm>
              <a:off x="5450608" y="4585672"/>
              <a:ext cx="239413" cy="247535"/>
            </a:xfrm>
            <a:custGeom>
              <a:avLst/>
              <a:gdLst/>
              <a:ahLst/>
              <a:cxnLst/>
              <a:rect l="0" t="0" r="0" b="0"/>
              <a:pathLst>
                <a:path w="239413" h="247535">
                  <a:moveTo>
                    <a:pt x="239412" y="0"/>
                  </a:moveTo>
                  <a:lnTo>
                    <a:pt x="222662" y="5584"/>
                  </a:lnTo>
                  <a:lnTo>
                    <a:pt x="213054" y="8397"/>
                  </a:lnTo>
                  <a:lnTo>
                    <a:pt x="178365" y="17940"/>
                  </a:lnTo>
                  <a:lnTo>
                    <a:pt x="156186" y="24724"/>
                  </a:lnTo>
                  <a:lnTo>
                    <a:pt x="144195" y="27000"/>
                  </a:lnTo>
                  <a:lnTo>
                    <a:pt x="131527" y="28518"/>
                  </a:lnTo>
                  <a:lnTo>
                    <a:pt x="118406" y="29530"/>
                  </a:lnTo>
                  <a:lnTo>
                    <a:pt x="104985" y="29036"/>
                  </a:lnTo>
                  <a:lnTo>
                    <a:pt x="91363" y="27537"/>
                  </a:lnTo>
                  <a:lnTo>
                    <a:pt x="77607" y="25370"/>
                  </a:lnTo>
                  <a:lnTo>
                    <a:pt x="64931" y="22757"/>
                  </a:lnTo>
                  <a:lnTo>
                    <a:pt x="52974" y="19846"/>
                  </a:lnTo>
                  <a:lnTo>
                    <a:pt x="41497" y="16736"/>
                  </a:lnTo>
                  <a:lnTo>
                    <a:pt x="32677" y="18169"/>
                  </a:lnTo>
                  <a:lnTo>
                    <a:pt x="25628" y="22631"/>
                  </a:lnTo>
                  <a:lnTo>
                    <a:pt x="19760" y="29111"/>
                  </a:lnTo>
                  <a:lnTo>
                    <a:pt x="14680" y="36936"/>
                  </a:lnTo>
                  <a:lnTo>
                    <a:pt x="10124" y="45660"/>
                  </a:lnTo>
                  <a:lnTo>
                    <a:pt x="5919" y="54981"/>
                  </a:lnTo>
                  <a:lnTo>
                    <a:pt x="3115" y="65870"/>
                  </a:lnTo>
                  <a:lnTo>
                    <a:pt x="1246" y="77803"/>
                  </a:lnTo>
                  <a:lnTo>
                    <a:pt x="0" y="90434"/>
                  </a:lnTo>
                  <a:lnTo>
                    <a:pt x="1506" y="96517"/>
                  </a:lnTo>
                  <a:lnTo>
                    <a:pt x="4848" y="98235"/>
                  </a:lnTo>
                  <a:lnTo>
                    <a:pt x="9412" y="97043"/>
                  </a:lnTo>
                  <a:lnTo>
                    <a:pt x="15962" y="93911"/>
                  </a:lnTo>
                  <a:lnTo>
                    <a:pt x="23834" y="89486"/>
                  </a:lnTo>
                  <a:lnTo>
                    <a:pt x="32588" y="84198"/>
                  </a:lnTo>
                  <a:lnTo>
                    <a:pt x="43098" y="83011"/>
                  </a:lnTo>
                  <a:lnTo>
                    <a:pt x="54779" y="84556"/>
                  </a:lnTo>
                  <a:lnTo>
                    <a:pt x="67242" y="87924"/>
                  </a:lnTo>
                  <a:lnTo>
                    <a:pt x="77887" y="93674"/>
                  </a:lnTo>
                  <a:lnTo>
                    <a:pt x="87321" y="101014"/>
                  </a:lnTo>
                  <a:lnTo>
                    <a:pt x="95948" y="109413"/>
                  </a:lnTo>
                  <a:lnTo>
                    <a:pt x="102868" y="118519"/>
                  </a:lnTo>
                  <a:lnTo>
                    <a:pt x="108649" y="128094"/>
                  </a:lnTo>
                  <a:lnTo>
                    <a:pt x="113672" y="137985"/>
                  </a:lnTo>
                  <a:lnTo>
                    <a:pt x="118190" y="149252"/>
                  </a:lnTo>
                  <a:lnTo>
                    <a:pt x="122370" y="161439"/>
                  </a:lnTo>
                  <a:lnTo>
                    <a:pt x="126325" y="174237"/>
                  </a:lnTo>
                  <a:lnTo>
                    <a:pt x="127794" y="186276"/>
                  </a:lnTo>
                  <a:lnTo>
                    <a:pt x="127604" y="197807"/>
                  </a:lnTo>
                  <a:lnTo>
                    <a:pt x="126309" y="209001"/>
                  </a:lnTo>
                  <a:lnTo>
                    <a:pt x="123108" y="218800"/>
                  </a:lnTo>
                  <a:lnTo>
                    <a:pt x="118637" y="227671"/>
                  </a:lnTo>
                  <a:lnTo>
                    <a:pt x="113319" y="235921"/>
                  </a:lnTo>
                  <a:lnTo>
                    <a:pt x="105100" y="241422"/>
                  </a:lnTo>
                  <a:lnTo>
                    <a:pt x="94945" y="245089"/>
                  </a:lnTo>
                  <a:lnTo>
                    <a:pt x="83501" y="247534"/>
                  </a:lnTo>
                  <a:lnTo>
                    <a:pt x="73535" y="246826"/>
                  </a:lnTo>
                  <a:lnTo>
                    <a:pt x="64553" y="244017"/>
                  </a:lnTo>
                  <a:lnTo>
                    <a:pt x="29061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269316" y="4943271"/>
              <a:ext cx="536399" cy="63106"/>
            </a:xfrm>
            <a:custGeom>
              <a:avLst/>
              <a:gdLst/>
              <a:ahLst/>
              <a:cxnLst/>
              <a:rect l="0" t="0" r="0" b="0"/>
              <a:pathLst>
                <a:path w="536399" h="63106">
                  <a:moveTo>
                    <a:pt x="0" y="63105"/>
                  </a:moveTo>
                  <a:lnTo>
                    <a:pt x="16750" y="57522"/>
                  </a:lnTo>
                  <a:lnTo>
                    <a:pt x="26359" y="54709"/>
                  </a:lnTo>
                  <a:lnTo>
                    <a:pt x="49501" y="48466"/>
                  </a:lnTo>
                  <a:lnTo>
                    <a:pt x="64553" y="45166"/>
                  </a:lnTo>
                  <a:lnTo>
                    <a:pt x="116902" y="34937"/>
                  </a:lnTo>
                  <a:lnTo>
                    <a:pt x="165394" y="24505"/>
                  </a:lnTo>
                  <a:lnTo>
                    <a:pt x="203226" y="17513"/>
                  </a:lnTo>
                  <a:lnTo>
                    <a:pt x="220793" y="15181"/>
                  </a:lnTo>
                  <a:lnTo>
                    <a:pt x="237180" y="13626"/>
                  </a:lnTo>
                  <a:lnTo>
                    <a:pt x="252778" y="12590"/>
                  </a:lnTo>
                  <a:lnTo>
                    <a:pt x="267852" y="11899"/>
                  </a:lnTo>
                  <a:lnTo>
                    <a:pt x="297065" y="11131"/>
                  </a:lnTo>
                  <a:lnTo>
                    <a:pt x="493090" y="10524"/>
                  </a:lnTo>
                  <a:lnTo>
                    <a:pt x="53639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368433" y="5164140"/>
              <a:ext cx="27096" cy="210353"/>
            </a:xfrm>
            <a:custGeom>
              <a:avLst/>
              <a:gdLst/>
              <a:ahLst/>
              <a:cxnLst/>
              <a:rect l="0" t="0" r="0" b="0"/>
              <a:pathLst>
                <a:path w="27096" h="210353">
                  <a:moveTo>
                    <a:pt x="6059" y="0"/>
                  </a:moveTo>
                  <a:lnTo>
                    <a:pt x="476" y="22334"/>
                  </a:lnTo>
                  <a:lnTo>
                    <a:pt x="0" y="33588"/>
                  </a:lnTo>
                  <a:lnTo>
                    <a:pt x="851" y="45764"/>
                  </a:lnTo>
                  <a:lnTo>
                    <a:pt x="2587" y="58557"/>
                  </a:lnTo>
                  <a:lnTo>
                    <a:pt x="3745" y="71759"/>
                  </a:lnTo>
                  <a:lnTo>
                    <a:pt x="4516" y="85236"/>
                  </a:lnTo>
                  <a:lnTo>
                    <a:pt x="5031" y="98894"/>
                  </a:lnTo>
                  <a:lnTo>
                    <a:pt x="6542" y="112675"/>
                  </a:lnTo>
                  <a:lnTo>
                    <a:pt x="8719" y="126536"/>
                  </a:lnTo>
                  <a:lnTo>
                    <a:pt x="11338" y="140451"/>
                  </a:lnTo>
                  <a:lnTo>
                    <a:pt x="17365" y="168378"/>
                  </a:lnTo>
                  <a:lnTo>
                    <a:pt x="27095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537003" y="5143105"/>
              <a:ext cx="16290" cy="241906"/>
            </a:xfrm>
            <a:custGeom>
              <a:avLst/>
              <a:gdLst/>
              <a:ahLst/>
              <a:cxnLst/>
              <a:rect l="0" t="0" r="0" b="0"/>
              <a:pathLst>
                <a:path w="16290" h="241906">
                  <a:moveTo>
                    <a:pt x="16289" y="0"/>
                  </a:moveTo>
                  <a:lnTo>
                    <a:pt x="10705" y="22334"/>
                  </a:lnTo>
                  <a:lnTo>
                    <a:pt x="9060" y="34756"/>
                  </a:lnTo>
                  <a:lnTo>
                    <a:pt x="7964" y="48880"/>
                  </a:lnTo>
                  <a:lnTo>
                    <a:pt x="7233" y="64140"/>
                  </a:lnTo>
                  <a:lnTo>
                    <a:pt x="5577" y="81324"/>
                  </a:lnTo>
                  <a:lnTo>
                    <a:pt x="3304" y="99793"/>
                  </a:lnTo>
                  <a:lnTo>
                    <a:pt x="621" y="119116"/>
                  </a:lnTo>
                  <a:lnTo>
                    <a:pt x="0" y="137842"/>
                  </a:lnTo>
                  <a:lnTo>
                    <a:pt x="755" y="156169"/>
                  </a:lnTo>
                  <a:lnTo>
                    <a:pt x="5771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963478" y="4890683"/>
              <a:ext cx="157765" cy="21036"/>
            </a:xfrm>
            <a:custGeom>
              <a:avLst/>
              <a:gdLst/>
              <a:ahLst/>
              <a:cxnLst/>
              <a:rect l="0" t="0" r="0" b="0"/>
              <a:pathLst>
                <a:path w="157765" h="21036">
                  <a:moveTo>
                    <a:pt x="0" y="21035"/>
                  </a:moveTo>
                  <a:lnTo>
                    <a:pt x="22334" y="21035"/>
                  </a:lnTo>
                  <a:lnTo>
                    <a:pt x="33587" y="19866"/>
                  </a:lnTo>
                  <a:lnTo>
                    <a:pt x="45764" y="17918"/>
                  </a:lnTo>
                  <a:lnTo>
                    <a:pt x="58556" y="15452"/>
                  </a:lnTo>
                  <a:lnTo>
                    <a:pt x="70590" y="12638"/>
                  </a:lnTo>
                  <a:lnTo>
                    <a:pt x="82118" y="9594"/>
                  </a:lnTo>
                  <a:lnTo>
                    <a:pt x="93310" y="6396"/>
                  </a:lnTo>
                  <a:lnTo>
                    <a:pt x="105446" y="4264"/>
                  </a:lnTo>
                  <a:lnTo>
                    <a:pt x="118211" y="2843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973995" y="4964306"/>
              <a:ext cx="168283" cy="31554"/>
            </a:xfrm>
            <a:custGeom>
              <a:avLst/>
              <a:gdLst/>
              <a:ahLst/>
              <a:cxnLst/>
              <a:rect l="0" t="0" r="0" b="0"/>
              <a:pathLst>
                <a:path w="168283" h="31554">
                  <a:moveTo>
                    <a:pt x="0" y="31553"/>
                  </a:moveTo>
                  <a:lnTo>
                    <a:pt x="16751" y="25970"/>
                  </a:lnTo>
                  <a:lnTo>
                    <a:pt x="27528" y="23156"/>
                  </a:lnTo>
                  <a:lnTo>
                    <a:pt x="55085" y="16914"/>
                  </a:lnTo>
                  <a:lnTo>
                    <a:pt x="69445" y="14782"/>
                  </a:lnTo>
                  <a:lnTo>
                    <a:pt x="83692" y="13361"/>
                  </a:lnTo>
                  <a:lnTo>
                    <a:pt x="97865" y="12413"/>
                  </a:lnTo>
                  <a:lnTo>
                    <a:pt x="111988" y="10613"/>
                  </a:lnTo>
                  <a:lnTo>
                    <a:pt x="126079" y="8244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523050" y="4538019"/>
              <a:ext cx="166143" cy="290582"/>
            </a:xfrm>
            <a:custGeom>
              <a:avLst/>
              <a:gdLst/>
              <a:ahLst/>
              <a:cxnLst/>
              <a:rect l="0" t="0" r="0" b="0"/>
              <a:pathLst>
                <a:path w="166143" h="290582">
                  <a:moveTo>
                    <a:pt x="18896" y="5583"/>
                  </a:moveTo>
                  <a:lnTo>
                    <a:pt x="41230" y="0"/>
                  </a:lnTo>
                  <a:lnTo>
                    <a:pt x="52483" y="692"/>
                  </a:lnTo>
                  <a:lnTo>
                    <a:pt x="64660" y="3491"/>
                  </a:lnTo>
                  <a:lnTo>
                    <a:pt x="77452" y="7694"/>
                  </a:lnTo>
                  <a:lnTo>
                    <a:pt x="88317" y="12834"/>
                  </a:lnTo>
                  <a:lnTo>
                    <a:pt x="97899" y="18597"/>
                  </a:lnTo>
                  <a:lnTo>
                    <a:pt x="106623" y="24777"/>
                  </a:lnTo>
                  <a:lnTo>
                    <a:pt x="113608" y="32402"/>
                  </a:lnTo>
                  <a:lnTo>
                    <a:pt x="119433" y="40992"/>
                  </a:lnTo>
                  <a:lnTo>
                    <a:pt x="124486" y="50224"/>
                  </a:lnTo>
                  <a:lnTo>
                    <a:pt x="127854" y="62222"/>
                  </a:lnTo>
                  <a:lnTo>
                    <a:pt x="130098" y="76064"/>
                  </a:lnTo>
                  <a:lnTo>
                    <a:pt x="131595" y="91135"/>
                  </a:lnTo>
                  <a:lnTo>
                    <a:pt x="131425" y="105857"/>
                  </a:lnTo>
                  <a:lnTo>
                    <a:pt x="130143" y="120346"/>
                  </a:lnTo>
                  <a:lnTo>
                    <a:pt x="128119" y="134679"/>
                  </a:lnTo>
                  <a:lnTo>
                    <a:pt x="125601" y="147741"/>
                  </a:lnTo>
                  <a:lnTo>
                    <a:pt x="122755" y="159955"/>
                  </a:lnTo>
                  <a:lnTo>
                    <a:pt x="119687" y="171603"/>
                  </a:lnTo>
                  <a:lnTo>
                    <a:pt x="115306" y="184043"/>
                  </a:lnTo>
                  <a:lnTo>
                    <a:pt x="110048" y="197011"/>
                  </a:lnTo>
                  <a:lnTo>
                    <a:pt x="104205" y="210331"/>
                  </a:lnTo>
                  <a:lnTo>
                    <a:pt x="97972" y="221548"/>
                  </a:lnTo>
                  <a:lnTo>
                    <a:pt x="91481" y="231363"/>
                  </a:lnTo>
                  <a:lnTo>
                    <a:pt x="84815" y="240244"/>
                  </a:lnTo>
                  <a:lnTo>
                    <a:pt x="78034" y="248502"/>
                  </a:lnTo>
                  <a:lnTo>
                    <a:pt x="71176" y="256344"/>
                  </a:lnTo>
                  <a:lnTo>
                    <a:pt x="64267" y="263910"/>
                  </a:lnTo>
                  <a:lnTo>
                    <a:pt x="50357" y="278549"/>
                  </a:lnTo>
                  <a:lnTo>
                    <a:pt x="43376" y="285724"/>
                  </a:lnTo>
                  <a:lnTo>
                    <a:pt x="34047" y="289340"/>
                  </a:lnTo>
                  <a:lnTo>
                    <a:pt x="23153" y="290581"/>
                  </a:lnTo>
                  <a:lnTo>
                    <a:pt x="11217" y="290240"/>
                  </a:lnTo>
                  <a:lnTo>
                    <a:pt x="4427" y="283001"/>
                  </a:lnTo>
                  <a:lnTo>
                    <a:pt x="1069" y="271163"/>
                  </a:lnTo>
                  <a:lnTo>
                    <a:pt x="0" y="256260"/>
                  </a:lnTo>
                  <a:lnTo>
                    <a:pt x="1624" y="242818"/>
                  </a:lnTo>
                  <a:lnTo>
                    <a:pt x="5044" y="230351"/>
                  </a:lnTo>
                  <a:lnTo>
                    <a:pt x="9661" y="218534"/>
                  </a:lnTo>
                  <a:lnTo>
                    <a:pt x="16245" y="209488"/>
                  </a:lnTo>
                  <a:lnTo>
                    <a:pt x="24141" y="202288"/>
                  </a:lnTo>
                  <a:lnTo>
                    <a:pt x="32910" y="196319"/>
                  </a:lnTo>
                  <a:lnTo>
                    <a:pt x="42262" y="193509"/>
                  </a:lnTo>
                  <a:lnTo>
                    <a:pt x="52002" y="192804"/>
                  </a:lnTo>
                  <a:lnTo>
                    <a:pt x="62002" y="193503"/>
                  </a:lnTo>
                  <a:lnTo>
                    <a:pt x="72175" y="196305"/>
                  </a:lnTo>
                  <a:lnTo>
                    <a:pt x="82462" y="200511"/>
                  </a:lnTo>
                  <a:lnTo>
                    <a:pt x="92826" y="205653"/>
                  </a:lnTo>
                  <a:lnTo>
                    <a:pt x="103241" y="212586"/>
                  </a:lnTo>
                  <a:lnTo>
                    <a:pt x="113691" y="220714"/>
                  </a:lnTo>
                  <a:lnTo>
                    <a:pt x="124163" y="229639"/>
                  </a:lnTo>
                  <a:lnTo>
                    <a:pt x="133481" y="237926"/>
                  </a:lnTo>
                  <a:lnTo>
                    <a:pt x="166142" y="2685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738692" y="4558577"/>
              <a:ext cx="139859" cy="300554"/>
            </a:xfrm>
            <a:custGeom>
              <a:avLst/>
              <a:gdLst/>
              <a:ahLst/>
              <a:cxnLst/>
              <a:rect l="0" t="0" r="0" b="0"/>
              <a:pathLst>
                <a:path w="139859" h="300554">
                  <a:moveTo>
                    <a:pt x="139817" y="6060"/>
                  </a:moveTo>
                  <a:lnTo>
                    <a:pt x="123066" y="477"/>
                  </a:lnTo>
                  <a:lnTo>
                    <a:pt x="114626" y="0"/>
                  </a:lnTo>
                  <a:lnTo>
                    <a:pt x="105494" y="852"/>
                  </a:lnTo>
                  <a:lnTo>
                    <a:pt x="95900" y="2588"/>
                  </a:lnTo>
                  <a:lnTo>
                    <a:pt x="87167" y="6083"/>
                  </a:lnTo>
                  <a:lnTo>
                    <a:pt x="79008" y="10750"/>
                  </a:lnTo>
                  <a:lnTo>
                    <a:pt x="71231" y="16198"/>
                  </a:lnTo>
                  <a:lnTo>
                    <a:pt x="63709" y="23337"/>
                  </a:lnTo>
                  <a:lnTo>
                    <a:pt x="56356" y="31601"/>
                  </a:lnTo>
                  <a:lnTo>
                    <a:pt x="49118" y="40617"/>
                  </a:lnTo>
                  <a:lnTo>
                    <a:pt x="41955" y="50133"/>
                  </a:lnTo>
                  <a:lnTo>
                    <a:pt x="27763" y="70056"/>
                  </a:lnTo>
                  <a:lnTo>
                    <a:pt x="21875" y="80277"/>
                  </a:lnTo>
                  <a:lnTo>
                    <a:pt x="16781" y="90597"/>
                  </a:lnTo>
                  <a:lnTo>
                    <a:pt x="12217" y="100983"/>
                  </a:lnTo>
                  <a:lnTo>
                    <a:pt x="8005" y="111412"/>
                  </a:lnTo>
                  <a:lnTo>
                    <a:pt x="209" y="132349"/>
                  </a:lnTo>
                  <a:lnTo>
                    <a:pt x="0" y="141672"/>
                  </a:lnTo>
                  <a:lnTo>
                    <a:pt x="2198" y="150225"/>
                  </a:lnTo>
                  <a:lnTo>
                    <a:pt x="6000" y="158264"/>
                  </a:lnTo>
                  <a:lnTo>
                    <a:pt x="13210" y="163623"/>
                  </a:lnTo>
                  <a:lnTo>
                    <a:pt x="22690" y="167196"/>
                  </a:lnTo>
                  <a:lnTo>
                    <a:pt x="45690" y="172335"/>
                  </a:lnTo>
                  <a:lnTo>
                    <a:pt x="71494" y="178514"/>
                  </a:lnTo>
                  <a:lnTo>
                    <a:pt x="83751" y="181797"/>
                  </a:lnTo>
                  <a:lnTo>
                    <a:pt x="106718" y="188563"/>
                  </a:lnTo>
                  <a:lnTo>
                    <a:pt x="116582" y="193171"/>
                  </a:lnTo>
                  <a:lnTo>
                    <a:pt x="125495" y="198581"/>
                  </a:lnTo>
                  <a:lnTo>
                    <a:pt x="133775" y="204524"/>
                  </a:lnTo>
                  <a:lnTo>
                    <a:pt x="138127" y="213161"/>
                  </a:lnTo>
                  <a:lnTo>
                    <a:pt x="139858" y="223594"/>
                  </a:lnTo>
                  <a:lnTo>
                    <a:pt x="139844" y="235224"/>
                  </a:lnTo>
                  <a:lnTo>
                    <a:pt x="137498" y="245314"/>
                  </a:lnTo>
                  <a:lnTo>
                    <a:pt x="133597" y="254378"/>
                  </a:lnTo>
                  <a:lnTo>
                    <a:pt x="128658" y="262758"/>
                  </a:lnTo>
                  <a:lnTo>
                    <a:pt x="121860" y="269513"/>
                  </a:lnTo>
                  <a:lnTo>
                    <a:pt x="113823" y="275185"/>
                  </a:lnTo>
                  <a:lnTo>
                    <a:pt x="104958" y="280135"/>
                  </a:lnTo>
                  <a:lnTo>
                    <a:pt x="95542" y="284604"/>
                  </a:lnTo>
                  <a:lnTo>
                    <a:pt x="85760" y="288752"/>
                  </a:lnTo>
                  <a:lnTo>
                    <a:pt x="45159" y="300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342111" y="4995870"/>
              <a:ext cx="641575" cy="63095"/>
            </a:xfrm>
            <a:custGeom>
              <a:avLst/>
              <a:gdLst/>
              <a:ahLst/>
              <a:cxnLst/>
              <a:rect l="0" t="0" r="0" b="0"/>
              <a:pathLst>
                <a:path w="641575" h="63095">
                  <a:moveTo>
                    <a:pt x="0" y="63094"/>
                  </a:moveTo>
                  <a:lnTo>
                    <a:pt x="11167" y="51928"/>
                  </a:lnTo>
                  <a:lnTo>
                    <a:pt x="19131" y="47470"/>
                  </a:lnTo>
                  <a:lnTo>
                    <a:pt x="29115" y="43329"/>
                  </a:lnTo>
                  <a:lnTo>
                    <a:pt x="73142" y="28286"/>
                  </a:lnTo>
                  <a:lnTo>
                    <a:pt x="87326" y="24697"/>
                  </a:lnTo>
                  <a:lnTo>
                    <a:pt x="103794" y="21136"/>
                  </a:lnTo>
                  <a:lnTo>
                    <a:pt x="121784" y="17592"/>
                  </a:lnTo>
                  <a:lnTo>
                    <a:pt x="138452" y="15231"/>
                  </a:lnTo>
                  <a:lnTo>
                    <a:pt x="154238" y="13656"/>
                  </a:lnTo>
                  <a:lnTo>
                    <a:pt x="169437" y="12606"/>
                  </a:lnTo>
                  <a:lnTo>
                    <a:pt x="184244" y="11906"/>
                  </a:lnTo>
                  <a:lnTo>
                    <a:pt x="213162" y="11129"/>
                  </a:lnTo>
                  <a:lnTo>
                    <a:pt x="261306" y="10691"/>
                  </a:lnTo>
                  <a:lnTo>
                    <a:pt x="277043" y="9461"/>
                  </a:lnTo>
                  <a:lnTo>
                    <a:pt x="292209" y="7472"/>
                  </a:lnTo>
                  <a:lnTo>
                    <a:pt x="306993" y="4978"/>
                  </a:lnTo>
                  <a:lnTo>
                    <a:pt x="321525" y="3315"/>
                  </a:lnTo>
                  <a:lnTo>
                    <a:pt x="335886" y="2206"/>
                  </a:lnTo>
                  <a:lnTo>
                    <a:pt x="350136" y="1467"/>
                  </a:lnTo>
                  <a:lnTo>
                    <a:pt x="378433" y="646"/>
                  </a:lnTo>
                  <a:lnTo>
                    <a:pt x="462757" y="46"/>
                  </a:lnTo>
                  <a:lnTo>
                    <a:pt x="535615" y="0"/>
                  </a:lnTo>
                  <a:lnTo>
                    <a:pt x="554575" y="1165"/>
                  </a:lnTo>
                  <a:lnTo>
                    <a:pt x="641574" y="1050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394699" y="5237764"/>
              <a:ext cx="21037" cy="252423"/>
            </a:xfrm>
            <a:custGeom>
              <a:avLst/>
              <a:gdLst/>
              <a:ahLst/>
              <a:cxnLst/>
              <a:rect l="0" t="0" r="0" b="0"/>
              <a:pathLst>
                <a:path w="21037" h="252423">
                  <a:moveTo>
                    <a:pt x="21036" y="0"/>
                  </a:moveTo>
                  <a:lnTo>
                    <a:pt x="15452" y="22333"/>
                  </a:lnTo>
                  <a:lnTo>
                    <a:pt x="13807" y="33587"/>
                  </a:lnTo>
                  <a:lnTo>
                    <a:pt x="12711" y="45763"/>
                  </a:lnTo>
                  <a:lnTo>
                    <a:pt x="11980" y="58556"/>
                  </a:lnTo>
                  <a:lnTo>
                    <a:pt x="10324" y="75264"/>
                  </a:lnTo>
                  <a:lnTo>
                    <a:pt x="5368" y="115644"/>
                  </a:lnTo>
                  <a:lnTo>
                    <a:pt x="3579" y="135527"/>
                  </a:lnTo>
                  <a:lnTo>
                    <a:pt x="2386" y="154625"/>
                  </a:lnTo>
                  <a:lnTo>
                    <a:pt x="1061" y="190259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465662" y="5142005"/>
              <a:ext cx="223531" cy="242868"/>
            </a:xfrm>
            <a:custGeom>
              <a:avLst/>
              <a:gdLst/>
              <a:ahLst/>
              <a:cxnLst/>
              <a:rect l="0" t="0" r="0" b="0"/>
              <a:pathLst>
                <a:path w="223531" h="242868">
                  <a:moveTo>
                    <a:pt x="55249" y="64206"/>
                  </a:moveTo>
                  <a:lnTo>
                    <a:pt x="84527" y="20289"/>
                  </a:lnTo>
                  <a:lnTo>
                    <a:pt x="92296" y="12724"/>
                  </a:lnTo>
                  <a:lnTo>
                    <a:pt x="100982" y="6512"/>
                  </a:lnTo>
                  <a:lnTo>
                    <a:pt x="110279" y="1203"/>
                  </a:lnTo>
                  <a:lnTo>
                    <a:pt x="118814" y="0"/>
                  </a:lnTo>
                  <a:lnTo>
                    <a:pt x="126841" y="1535"/>
                  </a:lnTo>
                  <a:lnTo>
                    <a:pt x="134530" y="4896"/>
                  </a:lnTo>
                  <a:lnTo>
                    <a:pt x="139656" y="12980"/>
                  </a:lnTo>
                  <a:lnTo>
                    <a:pt x="143073" y="24212"/>
                  </a:lnTo>
                  <a:lnTo>
                    <a:pt x="145351" y="37543"/>
                  </a:lnTo>
                  <a:lnTo>
                    <a:pt x="145701" y="52274"/>
                  </a:lnTo>
                  <a:lnTo>
                    <a:pt x="144766" y="67937"/>
                  </a:lnTo>
                  <a:lnTo>
                    <a:pt x="142974" y="84223"/>
                  </a:lnTo>
                  <a:lnTo>
                    <a:pt x="139442" y="97417"/>
                  </a:lnTo>
                  <a:lnTo>
                    <a:pt x="134750" y="108550"/>
                  </a:lnTo>
                  <a:lnTo>
                    <a:pt x="129285" y="118309"/>
                  </a:lnTo>
                  <a:lnTo>
                    <a:pt x="124472" y="128322"/>
                  </a:lnTo>
                  <a:lnTo>
                    <a:pt x="120096" y="138502"/>
                  </a:lnTo>
                  <a:lnTo>
                    <a:pt x="116009" y="148796"/>
                  </a:lnTo>
                  <a:lnTo>
                    <a:pt x="110948" y="157995"/>
                  </a:lnTo>
                  <a:lnTo>
                    <a:pt x="105236" y="166465"/>
                  </a:lnTo>
                  <a:lnTo>
                    <a:pt x="73693" y="208019"/>
                  </a:lnTo>
                  <a:lnTo>
                    <a:pt x="65207" y="218513"/>
                  </a:lnTo>
                  <a:lnTo>
                    <a:pt x="57213" y="227845"/>
                  </a:lnTo>
                  <a:lnTo>
                    <a:pt x="49546" y="236405"/>
                  </a:lnTo>
                  <a:lnTo>
                    <a:pt x="40929" y="240942"/>
                  </a:lnTo>
                  <a:lnTo>
                    <a:pt x="31679" y="242798"/>
                  </a:lnTo>
                  <a:lnTo>
                    <a:pt x="22006" y="242867"/>
                  </a:lnTo>
                  <a:lnTo>
                    <a:pt x="14389" y="239407"/>
                  </a:lnTo>
                  <a:lnTo>
                    <a:pt x="8142" y="233595"/>
                  </a:lnTo>
                  <a:lnTo>
                    <a:pt x="2809" y="226214"/>
                  </a:lnTo>
                  <a:lnTo>
                    <a:pt x="422" y="217787"/>
                  </a:lnTo>
                  <a:lnTo>
                    <a:pt x="0" y="208664"/>
                  </a:lnTo>
                  <a:lnTo>
                    <a:pt x="887" y="199076"/>
                  </a:lnTo>
                  <a:lnTo>
                    <a:pt x="3815" y="190347"/>
                  </a:lnTo>
                  <a:lnTo>
                    <a:pt x="8105" y="182189"/>
                  </a:lnTo>
                  <a:lnTo>
                    <a:pt x="13302" y="174414"/>
                  </a:lnTo>
                  <a:lnTo>
                    <a:pt x="20272" y="168062"/>
                  </a:lnTo>
                  <a:lnTo>
                    <a:pt x="28425" y="162659"/>
                  </a:lnTo>
                  <a:lnTo>
                    <a:pt x="37366" y="157888"/>
                  </a:lnTo>
                  <a:lnTo>
                    <a:pt x="46833" y="155876"/>
                  </a:lnTo>
                  <a:lnTo>
                    <a:pt x="56649" y="155704"/>
                  </a:lnTo>
                  <a:lnTo>
                    <a:pt x="66700" y="156757"/>
                  </a:lnTo>
                  <a:lnTo>
                    <a:pt x="76906" y="159796"/>
                  </a:lnTo>
                  <a:lnTo>
                    <a:pt x="87217" y="164160"/>
                  </a:lnTo>
                  <a:lnTo>
                    <a:pt x="97596" y="169407"/>
                  </a:lnTo>
                  <a:lnTo>
                    <a:pt x="108022" y="174073"/>
                  </a:lnTo>
                  <a:lnTo>
                    <a:pt x="118477" y="178352"/>
                  </a:lnTo>
                  <a:lnTo>
                    <a:pt x="128954" y="182374"/>
                  </a:lnTo>
                  <a:lnTo>
                    <a:pt x="140613" y="186224"/>
                  </a:lnTo>
                  <a:lnTo>
                    <a:pt x="153060" y="189959"/>
                  </a:lnTo>
                  <a:lnTo>
                    <a:pt x="166033" y="193617"/>
                  </a:lnTo>
                  <a:lnTo>
                    <a:pt x="178186" y="194888"/>
                  </a:lnTo>
                  <a:lnTo>
                    <a:pt x="189796" y="194566"/>
                  </a:lnTo>
                  <a:lnTo>
                    <a:pt x="223530" y="1904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783851" y="5122070"/>
              <a:ext cx="1" cy="305011"/>
            </a:xfrm>
            <a:custGeom>
              <a:avLst/>
              <a:gdLst/>
              <a:ahLst/>
              <a:cxnLst/>
              <a:rect l="0" t="0" r="0" b="0"/>
              <a:pathLst>
                <a:path w="1" h="305011">
                  <a:moveTo>
                    <a:pt x="0" y="0"/>
                  </a:moveTo>
                  <a:lnTo>
                    <a:pt x="0" y="3050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Freeform 46"/>
          <p:cNvSpPr/>
          <p:nvPr/>
        </p:nvSpPr>
        <p:spPr>
          <a:xfrm>
            <a:off x="8268294" y="5365975"/>
            <a:ext cx="260857" cy="649392"/>
          </a:xfrm>
          <a:custGeom>
            <a:avLst/>
            <a:gdLst/>
            <a:ahLst/>
            <a:cxnLst/>
            <a:rect l="0" t="0" r="0" b="0"/>
            <a:pathLst>
              <a:path w="260857" h="649392">
                <a:moveTo>
                  <a:pt x="9055" y="218869"/>
                </a:moveTo>
                <a:lnTo>
                  <a:pt x="3472" y="241203"/>
                </a:lnTo>
                <a:lnTo>
                  <a:pt x="1827" y="254793"/>
                </a:lnTo>
                <a:lnTo>
                  <a:pt x="731" y="270866"/>
                </a:lnTo>
                <a:lnTo>
                  <a:pt x="0" y="288592"/>
                </a:lnTo>
                <a:lnTo>
                  <a:pt x="681" y="303916"/>
                </a:lnTo>
                <a:lnTo>
                  <a:pt x="2305" y="317637"/>
                </a:lnTo>
                <a:lnTo>
                  <a:pt x="4555" y="330291"/>
                </a:lnTo>
                <a:lnTo>
                  <a:pt x="6055" y="343401"/>
                </a:lnTo>
                <a:lnTo>
                  <a:pt x="7055" y="356816"/>
                </a:lnTo>
                <a:lnTo>
                  <a:pt x="7722" y="370434"/>
                </a:lnTo>
                <a:lnTo>
                  <a:pt x="8462" y="398029"/>
                </a:lnTo>
                <a:lnTo>
                  <a:pt x="9053" y="614650"/>
                </a:lnTo>
                <a:lnTo>
                  <a:pt x="9055" y="608240"/>
                </a:lnTo>
                <a:lnTo>
                  <a:pt x="5938" y="592926"/>
                </a:lnTo>
                <a:lnTo>
                  <a:pt x="3472" y="583934"/>
                </a:lnTo>
                <a:lnTo>
                  <a:pt x="1827" y="570927"/>
                </a:lnTo>
                <a:lnTo>
                  <a:pt x="731" y="555244"/>
                </a:lnTo>
                <a:lnTo>
                  <a:pt x="0" y="537778"/>
                </a:lnTo>
                <a:lnTo>
                  <a:pt x="681" y="522627"/>
                </a:lnTo>
                <a:lnTo>
                  <a:pt x="2305" y="509022"/>
                </a:lnTo>
                <a:lnTo>
                  <a:pt x="4555" y="496445"/>
                </a:lnTo>
                <a:lnTo>
                  <a:pt x="6055" y="481049"/>
                </a:lnTo>
                <a:lnTo>
                  <a:pt x="7055" y="463773"/>
                </a:lnTo>
                <a:lnTo>
                  <a:pt x="8166" y="428217"/>
                </a:lnTo>
                <a:lnTo>
                  <a:pt x="8660" y="396832"/>
                </a:lnTo>
                <a:lnTo>
                  <a:pt x="11129" y="390100"/>
                </a:lnTo>
                <a:lnTo>
                  <a:pt x="15112" y="389117"/>
                </a:lnTo>
                <a:lnTo>
                  <a:pt x="20105" y="391967"/>
                </a:lnTo>
                <a:lnTo>
                  <a:pt x="23433" y="400879"/>
                </a:lnTo>
                <a:lnTo>
                  <a:pt x="25652" y="413833"/>
                </a:lnTo>
                <a:lnTo>
                  <a:pt x="27132" y="429480"/>
                </a:lnTo>
                <a:lnTo>
                  <a:pt x="29287" y="443417"/>
                </a:lnTo>
                <a:lnTo>
                  <a:pt x="31892" y="456214"/>
                </a:lnTo>
                <a:lnTo>
                  <a:pt x="34797" y="468252"/>
                </a:lnTo>
                <a:lnTo>
                  <a:pt x="36734" y="480951"/>
                </a:lnTo>
                <a:lnTo>
                  <a:pt x="38026" y="494092"/>
                </a:lnTo>
                <a:lnTo>
                  <a:pt x="38887" y="507527"/>
                </a:lnTo>
                <a:lnTo>
                  <a:pt x="40629" y="523496"/>
                </a:lnTo>
                <a:lnTo>
                  <a:pt x="45681" y="559936"/>
                </a:lnTo>
                <a:lnTo>
                  <a:pt x="49833" y="577133"/>
                </a:lnTo>
                <a:lnTo>
                  <a:pt x="54939" y="593272"/>
                </a:lnTo>
                <a:lnTo>
                  <a:pt x="60679" y="608706"/>
                </a:lnTo>
                <a:lnTo>
                  <a:pt x="68012" y="621332"/>
                </a:lnTo>
                <a:lnTo>
                  <a:pt x="76407" y="632087"/>
                </a:lnTo>
                <a:lnTo>
                  <a:pt x="85510" y="641594"/>
                </a:lnTo>
                <a:lnTo>
                  <a:pt x="96252" y="646764"/>
                </a:lnTo>
                <a:lnTo>
                  <a:pt x="108088" y="649041"/>
                </a:lnTo>
                <a:lnTo>
                  <a:pt x="120653" y="649391"/>
                </a:lnTo>
                <a:lnTo>
                  <a:pt x="131367" y="647287"/>
                </a:lnTo>
                <a:lnTo>
                  <a:pt x="140847" y="643547"/>
                </a:lnTo>
                <a:lnTo>
                  <a:pt x="149505" y="638717"/>
                </a:lnTo>
                <a:lnTo>
                  <a:pt x="158782" y="629653"/>
                </a:lnTo>
                <a:lnTo>
                  <a:pt x="168473" y="617767"/>
                </a:lnTo>
                <a:lnTo>
                  <a:pt x="187421" y="591317"/>
                </a:lnTo>
                <a:lnTo>
                  <a:pt x="203633" y="567875"/>
                </a:lnTo>
                <a:lnTo>
                  <a:pt x="210060" y="555547"/>
                </a:lnTo>
                <a:lnTo>
                  <a:pt x="215513" y="542654"/>
                </a:lnTo>
                <a:lnTo>
                  <a:pt x="220317" y="529384"/>
                </a:lnTo>
                <a:lnTo>
                  <a:pt x="224689" y="515863"/>
                </a:lnTo>
                <a:lnTo>
                  <a:pt x="228771" y="502175"/>
                </a:lnTo>
                <a:lnTo>
                  <a:pt x="232662" y="488375"/>
                </a:lnTo>
                <a:lnTo>
                  <a:pt x="236424" y="473332"/>
                </a:lnTo>
                <a:lnTo>
                  <a:pt x="254398" y="395586"/>
                </a:lnTo>
                <a:lnTo>
                  <a:pt x="256759" y="379919"/>
                </a:lnTo>
                <a:lnTo>
                  <a:pt x="258332" y="363632"/>
                </a:lnTo>
                <a:lnTo>
                  <a:pt x="259380" y="346930"/>
                </a:lnTo>
                <a:lnTo>
                  <a:pt x="260546" y="312792"/>
                </a:lnTo>
                <a:lnTo>
                  <a:pt x="260856" y="295508"/>
                </a:lnTo>
                <a:lnTo>
                  <a:pt x="259895" y="278142"/>
                </a:lnTo>
                <a:lnTo>
                  <a:pt x="258085" y="260721"/>
                </a:lnTo>
                <a:lnTo>
                  <a:pt x="255710" y="243265"/>
                </a:lnTo>
                <a:lnTo>
                  <a:pt x="249955" y="208287"/>
                </a:lnTo>
                <a:lnTo>
                  <a:pt x="246784" y="190780"/>
                </a:lnTo>
                <a:lnTo>
                  <a:pt x="243502" y="174433"/>
                </a:lnTo>
                <a:lnTo>
                  <a:pt x="236738" y="143805"/>
                </a:lnTo>
                <a:lnTo>
                  <a:pt x="215884" y="57781"/>
                </a:lnTo>
                <a:lnTo>
                  <a:pt x="211215" y="46034"/>
                </a:lnTo>
                <a:lnTo>
                  <a:pt x="205765" y="35866"/>
                </a:lnTo>
                <a:lnTo>
                  <a:pt x="199795" y="26750"/>
                </a:lnTo>
                <a:lnTo>
                  <a:pt x="192309" y="18335"/>
                </a:lnTo>
                <a:lnTo>
                  <a:pt x="183813" y="10388"/>
                </a:lnTo>
                <a:lnTo>
                  <a:pt x="174642" y="2753"/>
                </a:lnTo>
                <a:lnTo>
                  <a:pt x="165023" y="0"/>
                </a:lnTo>
                <a:lnTo>
                  <a:pt x="155105" y="502"/>
                </a:lnTo>
                <a:lnTo>
                  <a:pt x="144986" y="3174"/>
                </a:lnTo>
                <a:lnTo>
                  <a:pt x="134734" y="11967"/>
                </a:lnTo>
                <a:lnTo>
                  <a:pt x="124394" y="24840"/>
                </a:lnTo>
                <a:lnTo>
                  <a:pt x="113995" y="40434"/>
                </a:lnTo>
                <a:lnTo>
                  <a:pt x="105894" y="55505"/>
                </a:lnTo>
                <a:lnTo>
                  <a:pt x="99324" y="70227"/>
                </a:lnTo>
                <a:lnTo>
                  <a:pt x="93776" y="84715"/>
                </a:lnTo>
                <a:lnTo>
                  <a:pt x="88908" y="100218"/>
                </a:lnTo>
                <a:lnTo>
                  <a:pt x="84495" y="116396"/>
                </a:lnTo>
                <a:lnTo>
                  <a:pt x="80384" y="133025"/>
                </a:lnTo>
                <a:lnTo>
                  <a:pt x="76474" y="151122"/>
                </a:lnTo>
                <a:lnTo>
                  <a:pt x="69014" y="189928"/>
                </a:lnTo>
                <a:lnTo>
                  <a:pt x="66556" y="208924"/>
                </a:lnTo>
                <a:lnTo>
                  <a:pt x="64919" y="227431"/>
                </a:lnTo>
                <a:lnTo>
                  <a:pt x="63827" y="245612"/>
                </a:lnTo>
                <a:lnTo>
                  <a:pt x="62614" y="284512"/>
                </a:lnTo>
                <a:lnTo>
                  <a:pt x="61729" y="405292"/>
                </a:lnTo>
                <a:lnTo>
                  <a:pt x="61700" y="423787"/>
                </a:lnTo>
                <a:lnTo>
                  <a:pt x="62850" y="440790"/>
                </a:lnTo>
                <a:lnTo>
                  <a:pt x="64784" y="456801"/>
                </a:lnTo>
                <a:lnTo>
                  <a:pt x="67243" y="472149"/>
                </a:lnTo>
                <a:lnTo>
                  <a:pt x="70051" y="485887"/>
                </a:lnTo>
                <a:lnTo>
                  <a:pt x="73091" y="498551"/>
                </a:lnTo>
                <a:lnTo>
                  <a:pt x="76287" y="510500"/>
                </a:lnTo>
                <a:lnTo>
                  <a:pt x="82955" y="533125"/>
                </a:lnTo>
                <a:lnTo>
                  <a:pt x="86368" y="544066"/>
                </a:lnTo>
                <a:lnTo>
                  <a:pt x="93319" y="552530"/>
                </a:lnTo>
                <a:lnTo>
                  <a:pt x="102627" y="559340"/>
                </a:lnTo>
                <a:lnTo>
                  <a:pt x="113507" y="565049"/>
                </a:lnTo>
                <a:lnTo>
                  <a:pt x="125435" y="568855"/>
                </a:lnTo>
                <a:lnTo>
                  <a:pt x="138061" y="571393"/>
                </a:lnTo>
                <a:lnTo>
                  <a:pt x="151153" y="573084"/>
                </a:lnTo>
                <a:lnTo>
                  <a:pt x="163387" y="573044"/>
                </a:lnTo>
                <a:lnTo>
                  <a:pt x="175049" y="571848"/>
                </a:lnTo>
                <a:lnTo>
                  <a:pt x="208890" y="565950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8592877" y="5538266"/>
            <a:ext cx="1493500" cy="594642"/>
            <a:chOff x="8592877" y="5538266"/>
            <a:chExt cx="1493500" cy="594642"/>
          </a:xfrm>
        </p:grpSpPr>
        <p:sp>
          <p:nvSpPr>
            <p:cNvPr id="48" name="Freeform 47"/>
            <p:cNvSpPr/>
            <p:nvPr/>
          </p:nvSpPr>
          <p:spPr>
            <a:xfrm>
              <a:off x="8592877" y="5538266"/>
              <a:ext cx="1398842" cy="594642"/>
            </a:xfrm>
            <a:custGeom>
              <a:avLst/>
              <a:gdLst/>
              <a:ahLst/>
              <a:cxnLst/>
              <a:rect l="0" t="0" r="0" b="0"/>
              <a:pathLst>
                <a:path w="1398842" h="594642">
                  <a:moveTo>
                    <a:pt x="0" y="383141"/>
                  </a:moveTo>
                  <a:lnTo>
                    <a:pt x="16750" y="388725"/>
                  </a:lnTo>
                  <a:lnTo>
                    <a:pt x="25191" y="388032"/>
                  </a:lnTo>
                  <a:lnTo>
                    <a:pt x="43917" y="381030"/>
                  </a:lnTo>
                  <a:lnTo>
                    <a:pt x="68588" y="363948"/>
                  </a:lnTo>
                  <a:lnTo>
                    <a:pt x="83461" y="350849"/>
                  </a:lnTo>
                  <a:lnTo>
                    <a:pt x="90699" y="344084"/>
                  </a:lnTo>
                  <a:lnTo>
                    <a:pt x="97863" y="333731"/>
                  </a:lnTo>
                  <a:lnTo>
                    <a:pt x="104975" y="320985"/>
                  </a:lnTo>
                  <a:lnTo>
                    <a:pt x="112054" y="306645"/>
                  </a:lnTo>
                  <a:lnTo>
                    <a:pt x="116773" y="290073"/>
                  </a:lnTo>
                  <a:lnTo>
                    <a:pt x="119920" y="272014"/>
                  </a:lnTo>
                  <a:lnTo>
                    <a:pt x="122017" y="252963"/>
                  </a:lnTo>
                  <a:lnTo>
                    <a:pt x="122247" y="235587"/>
                  </a:lnTo>
                  <a:lnTo>
                    <a:pt x="121231" y="219329"/>
                  </a:lnTo>
                  <a:lnTo>
                    <a:pt x="119385" y="203816"/>
                  </a:lnTo>
                  <a:lnTo>
                    <a:pt x="113480" y="192305"/>
                  </a:lnTo>
                  <a:lnTo>
                    <a:pt x="104870" y="183463"/>
                  </a:lnTo>
                  <a:lnTo>
                    <a:pt x="94454" y="176399"/>
                  </a:lnTo>
                  <a:lnTo>
                    <a:pt x="84005" y="175196"/>
                  </a:lnTo>
                  <a:lnTo>
                    <a:pt x="73533" y="177900"/>
                  </a:lnTo>
                  <a:lnTo>
                    <a:pt x="63045" y="183208"/>
                  </a:lnTo>
                  <a:lnTo>
                    <a:pt x="53716" y="192590"/>
                  </a:lnTo>
                  <a:lnTo>
                    <a:pt x="45160" y="204688"/>
                  </a:lnTo>
                  <a:lnTo>
                    <a:pt x="37118" y="218596"/>
                  </a:lnTo>
                  <a:lnTo>
                    <a:pt x="30589" y="232543"/>
                  </a:lnTo>
                  <a:lnTo>
                    <a:pt x="25068" y="246515"/>
                  </a:lnTo>
                  <a:lnTo>
                    <a:pt x="20218" y="260505"/>
                  </a:lnTo>
                  <a:lnTo>
                    <a:pt x="16985" y="278011"/>
                  </a:lnTo>
                  <a:lnTo>
                    <a:pt x="14830" y="297863"/>
                  </a:lnTo>
                  <a:lnTo>
                    <a:pt x="13393" y="319277"/>
                  </a:lnTo>
                  <a:lnTo>
                    <a:pt x="13603" y="339397"/>
                  </a:lnTo>
                  <a:lnTo>
                    <a:pt x="14912" y="358653"/>
                  </a:lnTo>
                  <a:lnTo>
                    <a:pt x="16953" y="377334"/>
                  </a:lnTo>
                  <a:lnTo>
                    <a:pt x="21820" y="390956"/>
                  </a:lnTo>
                  <a:lnTo>
                    <a:pt x="28570" y="401205"/>
                  </a:lnTo>
                  <a:lnTo>
                    <a:pt x="36576" y="409208"/>
                  </a:lnTo>
                  <a:lnTo>
                    <a:pt x="45419" y="413374"/>
                  </a:lnTo>
                  <a:lnTo>
                    <a:pt x="54821" y="414983"/>
                  </a:lnTo>
                  <a:lnTo>
                    <a:pt x="64594" y="414886"/>
                  </a:lnTo>
                  <a:lnTo>
                    <a:pt x="74616" y="408979"/>
                  </a:lnTo>
                  <a:lnTo>
                    <a:pt x="84803" y="399199"/>
                  </a:lnTo>
                  <a:lnTo>
                    <a:pt x="95100" y="386835"/>
                  </a:lnTo>
                  <a:lnTo>
                    <a:pt x="103134" y="375086"/>
                  </a:lnTo>
                  <a:lnTo>
                    <a:pt x="109658" y="363748"/>
                  </a:lnTo>
                  <a:lnTo>
                    <a:pt x="115175" y="352683"/>
                  </a:lnTo>
                  <a:lnTo>
                    <a:pt x="121191" y="341801"/>
                  </a:lnTo>
                  <a:lnTo>
                    <a:pt x="127540" y="331040"/>
                  </a:lnTo>
                  <a:lnTo>
                    <a:pt x="134109" y="320360"/>
                  </a:lnTo>
                  <a:lnTo>
                    <a:pt x="139657" y="309734"/>
                  </a:lnTo>
                  <a:lnTo>
                    <a:pt x="144524" y="299145"/>
                  </a:lnTo>
                  <a:lnTo>
                    <a:pt x="148938" y="288579"/>
                  </a:lnTo>
                  <a:lnTo>
                    <a:pt x="153048" y="278029"/>
                  </a:lnTo>
                  <a:lnTo>
                    <a:pt x="160732" y="256958"/>
                  </a:lnTo>
                  <a:lnTo>
                    <a:pt x="164417" y="244095"/>
                  </a:lnTo>
                  <a:lnTo>
                    <a:pt x="168043" y="229675"/>
                  </a:lnTo>
                  <a:lnTo>
                    <a:pt x="171629" y="214219"/>
                  </a:lnTo>
                  <a:lnTo>
                    <a:pt x="175187" y="207421"/>
                  </a:lnTo>
                  <a:lnTo>
                    <a:pt x="178728" y="206395"/>
                  </a:lnTo>
                  <a:lnTo>
                    <a:pt x="182258" y="209216"/>
                  </a:lnTo>
                  <a:lnTo>
                    <a:pt x="184611" y="215772"/>
                  </a:lnTo>
                  <a:lnTo>
                    <a:pt x="186180" y="224817"/>
                  </a:lnTo>
                  <a:lnTo>
                    <a:pt x="187226" y="235521"/>
                  </a:lnTo>
                  <a:lnTo>
                    <a:pt x="189092" y="247332"/>
                  </a:lnTo>
                  <a:lnTo>
                    <a:pt x="191504" y="259880"/>
                  </a:lnTo>
                  <a:lnTo>
                    <a:pt x="194281" y="272920"/>
                  </a:lnTo>
                  <a:lnTo>
                    <a:pt x="196132" y="287457"/>
                  </a:lnTo>
                  <a:lnTo>
                    <a:pt x="197367" y="302991"/>
                  </a:lnTo>
                  <a:lnTo>
                    <a:pt x="198189" y="319190"/>
                  </a:lnTo>
                  <a:lnTo>
                    <a:pt x="199104" y="355887"/>
                  </a:lnTo>
                  <a:lnTo>
                    <a:pt x="199690" y="430995"/>
                  </a:lnTo>
                  <a:lnTo>
                    <a:pt x="200907" y="448934"/>
                  </a:lnTo>
                  <a:lnTo>
                    <a:pt x="202886" y="466737"/>
                  </a:lnTo>
                  <a:lnTo>
                    <a:pt x="205375" y="484448"/>
                  </a:lnTo>
                  <a:lnTo>
                    <a:pt x="207035" y="502099"/>
                  </a:lnTo>
                  <a:lnTo>
                    <a:pt x="208140" y="519709"/>
                  </a:lnTo>
                  <a:lnTo>
                    <a:pt x="208878" y="537292"/>
                  </a:lnTo>
                  <a:lnTo>
                    <a:pt x="210538" y="554857"/>
                  </a:lnTo>
                  <a:lnTo>
                    <a:pt x="212814" y="572410"/>
                  </a:lnTo>
                  <a:lnTo>
                    <a:pt x="215499" y="589956"/>
                  </a:lnTo>
                  <a:lnTo>
                    <a:pt x="217289" y="594641"/>
                  </a:lnTo>
                  <a:lnTo>
                    <a:pt x="218482" y="590752"/>
                  </a:lnTo>
                  <a:lnTo>
                    <a:pt x="219278" y="581148"/>
                  </a:lnTo>
                  <a:lnTo>
                    <a:pt x="218640" y="570071"/>
                  </a:lnTo>
                  <a:lnTo>
                    <a:pt x="217047" y="558012"/>
                  </a:lnTo>
                  <a:lnTo>
                    <a:pt x="214815" y="545298"/>
                  </a:lnTo>
                  <a:lnTo>
                    <a:pt x="213328" y="530979"/>
                  </a:lnTo>
                  <a:lnTo>
                    <a:pt x="212337" y="515590"/>
                  </a:lnTo>
                  <a:lnTo>
                    <a:pt x="211676" y="499488"/>
                  </a:lnTo>
                  <a:lnTo>
                    <a:pt x="210941" y="466014"/>
                  </a:lnTo>
                  <a:lnTo>
                    <a:pt x="210356" y="255062"/>
                  </a:lnTo>
                  <a:lnTo>
                    <a:pt x="211524" y="241662"/>
                  </a:lnTo>
                  <a:lnTo>
                    <a:pt x="213471" y="229222"/>
                  </a:lnTo>
                  <a:lnTo>
                    <a:pt x="224992" y="172900"/>
                  </a:lnTo>
                  <a:lnTo>
                    <a:pt x="231799" y="163514"/>
                  </a:lnTo>
                  <a:lnTo>
                    <a:pt x="241011" y="158426"/>
                  </a:lnTo>
                  <a:lnTo>
                    <a:pt x="251827" y="156202"/>
                  </a:lnTo>
                  <a:lnTo>
                    <a:pt x="260206" y="159394"/>
                  </a:lnTo>
                  <a:lnTo>
                    <a:pt x="266961" y="166196"/>
                  </a:lnTo>
                  <a:lnTo>
                    <a:pt x="272633" y="175406"/>
                  </a:lnTo>
                  <a:lnTo>
                    <a:pt x="276414" y="188557"/>
                  </a:lnTo>
                  <a:lnTo>
                    <a:pt x="278934" y="204336"/>
                  </a:lnTo>
                  <a:lnTo>
                    <a:pt x="280615" y="221868"/>
                  </a:lnTo>
                  <a:lnTo>
                    <a:pt x="280567" y="237061"/>
                  </a:lnTo>
                  <a:lnTo>
                    <a:pt x="279365" y="250696"/>
                  </a:lnTo>
                  <a:lnTo>
                    <a:pt x="277397" y="263291"/>
                  </a:lnTo>
                  <a:lnTo>
                    <a:pt x="273746" y="277532"/>
                  </a:lnTo>
                  <a:lnTo>
                    <a:pt x="268976" y="292868"/>
                  </a:lnTo>
                  <a:lnTo>
                    <a:pt x="263459" y="308936"/>
                  </a:lnTo>
                  <a:lnTo>
                    <a:pt x="256274" y="323154"/>
                  </a:lnTo>
                  <a:lnTo>
                    <a:pt x="247979" y="336138"/>
                  </a:lnTo>
                  <a:lnTo>
                    <a:pt x="238942" y="348300"/>
                  </a:lnTo>
                  <a:lnTo>
                    <a:pt x="228244" y="355239"/>
                  </a:lnTo>
                  <a:lnTo>
                    <a:pt x="216437" y="358697"/>
                  </a:lnTo>
                  <a:lnTo>
                    <a:pt x="203891" y="359834"/>
                  </a:lnTo>
                  <a:lnTo>
                    <a:pt x="194358" y="357085"/>
                  </a:lnTo>
                  <a:lnTo>
                    <a:pt x="186835" y="351747"/>
                  </a:lnTo>
                  <a:lnTo>
                    <a:pt x="180651" y="344683"/>
                  </a:lnTo>
                  <a:lnTo>
                    <a:pt x="180034" y="342310"/>
                  </a:lnTo>
                  <a:lnTo>
                    <a:pt x="183129" y="343066"/>
                  </a:lnTo>
                  <a:lnTo>
                    <a:pt x="194747" y="350138"/>
                  </a:lnTo>
                  <a:lnTo>
                    <a:pt x="207702" y="361071"/>
                  </a:lnTo>
                  <a:lnTo>
                    <a:pt x="216765" y="364922"/>
                  </a:lnTo>
                  <a:lnTo>
                    <a:pt x="239302" y="369201"/>
                  </a:lnTo>
                  <a:lnTo>
                    <a:pt x="261784" y="367986"/>
                  </a:lnTo>
                  <a:lnTo>
                    <a:pt x="272687" y="366026"/>
                  </a:lnTo>
                  <a:lnTo>
                    <a:pt x="291034" y="357616"/>
                  </a:lnTo>
                  <a:lnTo>
                    <a:pt x="314504" y="339741"/>
                  </a:lnTo>
                  <a:lnTo>
                    <a:pt x="329097" y="325288"/>
                  </a:lnTo>
                  <a:lnTo>
                    <a:pt x="343372" y="307178"/>
                  </a:lnTo>
                  <a:lnTo>
                    <a:pt x="350452" y="295103"/>
                  </a:lnTo>
                  <a:lnTo>
                    <a:pt x="357508" y="281210"/>
                  </a:lnTo>
                  <a:lnTo>
                    <a:pt x="364550" y="266105"/>
                  </a:lnTo>
                  <a:lnTo>
                    <a:pt x="370413" y="252529"/>
                  </a:lnTo>
                  <a:lnTo>
                    <a:pt x="375491" y="239973"/>
                  </a:lnTo>
                  <a:lnTo>
                    <a:pt x="384249" y="216672"/>
                  </a:lnTo>
                  <a:lnTo>
                    <a:pt x="392037" y="194630"/>
                  </a:lnTo>
                  <a:lnTo>
                    <a:pt x="393412" y="182675"/>
                  </a:lnTo>
                  <a:lnTo>
                    <a:pt x="393161" y="170031"/>
                  </a:lnTo>
                  <a:lnTo>
                    <a:pt x="391824" y="156927"/>
                  </a:lnTo>
                  <a:lnTo>
                    <a:pt x="387428" y="152866"/>
                  </a:lnTo>
                  <a:lnTo>
                    <a:pt x="380990" y="154833"/>
                  </a:lnTo>
                  <a:lnTo>
                    <a:pt x="373193" y="160818"/>
                  </a:lnTo>
                  <a:lnTo>
                    <a:pt x="361413" y="176818"/>
                  </a:lnTo>
                  <a:lnTo>
                    <a:pt x="356636" y="185993"/>
                  </a:lnTo>
                  <a:lnTo>
                    <a:pt x="353451" y="200289"/>
                  </a:lnTo>
                  <a:lnTo>
                    <a:pt x="351328" y="218001"/>
                  </a:lnTo>
                  <a:lnTo>
                    <a:pt x="349912" y="237989"/>
                  </a:lnTo>
                  <a:lnTo>
                    <a:pt x="348968" y="255989"/>
                  </a:lnTo>
                  <a:lnTo>
                    <a:pt x="347920" y="288454"/>
                  </a:lnTo>
                  <a:lnTo>
                    <a:pt x="348809" y="304825"/>
                  </a:lnTo>
                  <a:lnTo>
                    <a:pt x="350570" y="321581"/>
                  </a:lnTo>
                  <a:lnTo>
                    <a:pt x="352913" y="338595"/>
                  </a:lnTo>
                  <a:lnTo>
                    <a:pt x="357981" y="352275"/>
                  </a:lnTo>
                  <a:lnTo>
                    <a:pt x="364866" y="363733"/>
                  </a:lnTo>
                  <a:lnTo>
                    <a:pt x="372961" y="373708"/>
                  </a:lnTo>
                  <a:lnTo>
                    <a:pt x="383033" y="379190"/>
                  </a:lnTo>
                  <a:lnTo>
                    <a:pt x="394421" y="381675"/>
                  </a:lnTo>
                  <a:lnTo>
                    <a:pt x="406688" y="382164"/>
                  </a:lnTo>
                  <a:lnTo>
                    <a:pt x="417204" y="377815"/>
                  </a:lnTo>
                  <a:lnTo>
                    <a:pt x="426550" y="370242"/>
                  </a:lnTo>
                  <a:lnTo>
                    <a:pt x="435120" y="360518"/>
                  </a:lnTo>
                  <a:lnTo>
                    <a:pt x="443169" y="347024"/>
                  </a:lnTo>
                  <a:lnTo>
                    <a:pt x="450873" y="331017"/>
                  </a:lnTo>
                  <a:lnTo>
                    <a:pt x="458346" y="313333"/>
                  </a:lnTo>
                  <a:lnTo>
                    <a:pt x="464497" y="293364"/>
                  </a:lnTo>
                  <a:lnTo>
                    <a:pt x="469766" y="271870"/>
                  </a:lnTo>
                  <a:lnTo>
                    <a:pt x="474447" y="249360"/>
                  </a:lnTo>
                  <a:lnTo>
                    <a:pt x="478737" y="230848"/>
                  </a:lnTo>
                  <a:lnTo>
                    <a:pt x="482765" y="215001"/>
                  </a:lnTo>
                  <a:lnTo>
                    <a:pt x="486619" y="200931"/>
                  </a:lnTo>
                  <a:lnTo>
                    <a:pt x="494018" y="175948"/>
                  </a:lnTo>
                  <a:lnTo>
                    <a:pt x="508290" y="131343"/>
                  </a:lnTo>
                  <a:lnTo>
                    <a:pt x="511816" y="127629"/>
                  </a:lnTo>
                  <a:lnTo>
                    <a:pt x="515336" y="128659"/>
                  </a:lnTo>
                  <a:lnTo>
                    <a:pt x="518851" y="132852"/>
                  </a:lnTo>
                  <a:lnTo>
                    <a:pt x="523531" y="141490"/>
                  </a:lnTo>
                  <a:lnTo>
                    <a:pt x="528989" y="153092"/>
                  </a:lnTo>
                  <a:lnTo>
                    <a:pt x="534965" y="166669"/>
                  </a:lnTo>
                  <a:lnTo>
                    <a:pt x="538949" y="180396"/>
                  </a:lnTo>
                  <a:lnTo>
                    <a:pt x="541604" y="194221"/>
                  </a:lnTo>
                  <a:lnTo>
                    <a:pt x="543375" y="208113"/>
                  </a:lnTo>
                  <a:lnTo>
                    <a:pt x="544555" y="222048"/>
                  </a:lnTo>
                  <a:lnTo>
                    <a:pt x="545342" y="236012"/>
                  </a:lnTo>
                  <a:lnTo>
                    <a:pt x="545867" y="249997"/>
                  </a:lnTo>
                  <a:lnTo>
                    <a:pt x="547386" y="266332"/>
                  </a:lnTo>
                  <a:lnTo>
                    <a:pt x="549566" y="284233"/>
                  </a:lnTo>
                  <a:lnTo>
                    <a:pt x="552188" y="303179"/>
                  </a:lnTo>
                  <a:lnTo>
                    <a:pt x="553937" y="320484"/>
                  </a:lnTo>
                  <a:lnTo>
                    <a:pt x="555102" y="336695"/>
                  </a:lnTo>
                  <a:lnTo>
                    <a:pt x="555880" y="352177"/>
                  </a:lnTo>
                  <a:lnTo>
                    <a:pt x="557566" y="357824"/>
                  </a:lnTo>
                  <a:lnTo>
                    <a:pt x="559859" y="356915"/>
                  </a:lnTo>
                  <a:lnTo>
                    <a:pt x="562557" y="351634"/>
                  </a:lnTo>
                  <a:lnTo>
                    <a:pt x="565523" y="342270"/>
                  </a:lnTo>
                  <a:lnTo>
                    <a:pt x="568669" y="330184"/>
                  </a:lnTo>
                  <a:lnTo>
                    <a:pt x="571936" y="316284"/>
                  </a:lnTo>
                  <a:lnTo>
                    <a:pt x="574113" y="302342"/>
                  </a:lnTo>
                  <a:lnTo>
                    <a:pt x="575564" y="288374"/>
                  </a:lnTo>
                  <a:lnTo>
                    <a:pt x="576533" y="274387"/>
                  </a:lnTo>
                  <a:lnTo>
                    <a:pt x="578346" y="261556"/>
                  </a:lnTo>
                  <a:lnTo>
                    <a:pt x="580724" y="249497"/>
                  </a:lnTo>
                  <a:lnTo>
                    <a:pt x="592938" y="199368"/>
                  </a:lnTo>
                  <a:lnTo>
                    <a:pt x="597463" y="188171"/>
                  </a:lnTo>
                  <a:lnTo>
                    <a:pt x="602818" y="178369"/>
                  </a:lnTo>
                  <a:lnTo>
                    <a:pt x="608724" y="169498"/>
                  </a:lnTo>
                  <a:lnTo>
                    <a:pt x="613831" y="167089"/>
                  </a:lnTo>
                  <a:lnTo>
                    <a:pt x="618404" y="168989"/>
                  </a:lnTo>
                  <a:lnTo>
                    <a:pt x="622622" y="173762"/>
                  </a:lnTo>
                  <a:lnTo>
                    <a:pt x="625433" y="183955"/>
                  </a:lnTo>
                  <a:lnTo>
                    <a:pt x="627307" y="197763"/>
                  </a:lnTo>
                  <a:lnTo>
                    <a:pt x="628557" y="213979"/>
                  </a:lnTo>
                  <a:lnTo>
                    <a:pt x="630559" y="228296"/>
                  </a:lnTo>
                  <a:lnTo>
                    <a:pt x="633062" y="241347"/>
                  </a:lnTo>
                  <a:lnTo>
                    <a:pt x="635899" y="253553"/>
                  </a:lnTo>
                  <a:lnTo>
                    <a:pt x="637791" y="266365"/>
                  </a:lnTo>
                  <a:lnTo>
                    <a:pt x="639052" y="279581"/>
                  </a:lnTo>
                  <a:lnTo>
                    <a:pt x="639893" y="293066"/>
                  </a:lnTo>
                  <a:lnTo>
                    <a:pt x="640827" y="320515"/>
                  </a:lnTo>
                  <a:lnTo>
                    <a:pt x="641076" y="334379"/>
                  </a:lnTo>
                  <a:lnTo>
                    <a:pt x="642411" y="347127"/>
                  </a:lnTo>
                  <a:lnTo>
                    <a:pt x="644469" y="359132"/>
                  </a:lnTo>
                  <a:lnTo>
                    <a:pt x="647010" y="370641"/>
                  </a:lnTo>
                  <a:lnTo>
                    <a:pt x="652209" y="375976"/>
                  </a:lnTo>
                  <a:lnTo>
                    <a:pt x="659182" y="377196"/>
                  </a:lnTo>
                  <a:lnTo>
                    <a:pt x="667336" y="375672"/>
                  </a:lnTo>
                  <a:lnTo>
                    <a:pt x="675110" y="371150"/>
                  </a:lnTo>
                  <a:lnTo>
                    <a:pt x="689980" y="356777"/>
                  </a:lnTo>
                  <a:lnTo>
                    <a:pt x="696049" y="346867"/>
                  </a:lnTo>
                  <a:lnTo>
                    <a:pt x="701262" y="335586"/>
                  </a:lnTo>
                  <a:lnTo>
                    <a:pt x="705908" y="323391"/>
                  </a:lnTo>
                  <a:lnTo>
                    <a:pt x="710172" y="310586"/>
                  </a:lnTo>
                  <a:lnTo>
                    <a:pt x="714185" y="297375"/>
                  </a:lnTo>
                  <a:lnTo>
                    <a:pt x="721759" y="270231"/>
                  </a:lnTo>
                  <a:lnTo>
                    <a:pt x="729021" y="242585"/>
                  </a:lnTo>
                  <a:lnTo>
                    <a:pt x="733762" y="228669"/>
                  </a:lnTo>
                  <a:lnTo>
                    <a:pt x="739260" y="214717"/>
                  </a:lnTo>
                  <a:lnTo>
                    <a:pt x="745263" y="200741"/>
                  </a:lnTo>
                  <a:lnTo>
                    <a:pt x="751601" y="187918"/>
                  </a:lnTo>
                  <a:lnTo>
                    <a:pt x="758164" y="175864"/>
                  </a:lnTo>
                  <a:lnTo>
                    <a:pt x="764877" y="164321"/>
                  </a:lnTo>
                  <a:lnTo>
                    <a:pt x="778568" y="142148"/>
                  </a:lnTo>
                  <a:lnTo>
                    <a:pt x="785491" y="131326"/>
                  </a:lnTo>
                  <a:lnTo>
                    <a:pt x="793612" y="127618"/>
                  </a:lnTo>
                  <a:lnTo>
                    <a:pt x="802533" y="128652"/>
                  </a:lnTo>
                  <a:lnTo>
                    <a:pt x="811985" y="132847"/>
                  </a:lnTo>
                  <a:lnTo>
                    <a:pt x="819456" y="140318"/>
                  </a:lnTo>
                  <a:lnTo>
                    <a:pt x="825605" y="149974"/>
                  </a:lnTo>
                  <a:lnTo>
                    <a:pt x="830873" y="161084"/>
                  </a:lnTo>
                  <a:lnTo>
                    <a:pt x="834385" y="173167"/>
                  </a:lnTo>
                  <a:lnTo>
                    <a:pt x="836727" y="185896"/>
                  </a:lnTo>
                  <a:lnTo>
                    <a:pt x="838159" y="204324"/>
                  </a:lnTo>
                  <a:lnTo>
                    <a:pt x="836905" y="204330"/>
                  </a:lnTo>
                  <a:lnTo>
                    <a:pt x="834900" y="200828"/>
                  </a:lnTo>
                  <a:lnTo>
                    <a:pt x="832395" y="192651"/>
                  </a:lnTo>
                  <a:lnTo>
                    <a:pt x="829557" y="181356"/>
                  </a:lnTo>
                  <a:lnTo>
                    <a:pt x="826496" y="167983"/>
                  </a:lnTo>
                  <a:lnTo>
                    <a:pt x="822118" y="155562"/>
                  </a:lnTo>
                  <a:lnTo>
                    <a:pt x="816861" y="143775"/>
                  </a:lnTo>
                  <a:lnTo>
                    <a:pt x="811020" y="132411"/>
                  </a:lnTo>
                  <a:lnTo>
                    <a:pt x="803620" y="126004"/>
                  </a:lnTo>
                  <a:lnTo>
                    <a:pt x="795180" y="122901"/>
                  </a:lnTo>
                  <a:lnTo>
                    <a:pt x="786048" y="122001"/>
                  </a:lnTo>
                  <a:lnTo>
                    <a:pt x="777623" y="123739"/>
                  </a:lnTo>
                  <a:lnTo>
                    <a:pt x="762030" y="131902"/>
                  </a:lnTo>
                  <a:lnTo>
                    <a:pt x="755768" y="138519"/>
                  </a:lnTo>
                  <a:lnTo>
                    <a:pt x="745694" y="155221"/>
                  </a:lnTo>
                  <a:lnTo>
                    <a:pt x="741371" y="165752"/>
                  </a:lnTo>
                  <a:lnTo>
                    <a:pt x="737321" y="177447"/>
                  </a:lnTo>
                  <a:lnTo>
                    <a:pt x="733452" y="189918"/>
                  </a:lnTo>
                  <a:lnTo>
                    <a:pt x="729705" y="204075"/>
                  </a:lnTo>
                  <a:lnTo>
                    <a:pt x="711755" y="280282"/>
                  </a:lnTo>
                  <a:lnTo>
                    <a:pt x="709397" y="294702"/>
                  </a:lnTo>
                  <a:lnTo>
                    <a:pt x="707825" y="308990"/>
                  </a:lnTo>
                  <a:lnTo>
                    <a:pt x="706777" y="323190"/>
                  </a:lnTo>
                  <a:lnTo>
                    <a:pt x="707246" y="338499"/>
                  </a:lnTo>
                  <a:lnTo>
                    <a:pt x="708728" y="354549"/>
                  </a:lnTo>
                  <a:lnTo>
                    <a:pt x="710884" y="371091"/>
                  </a:lnTo>
                  <a:lnTo>
                    <a:pt x="715828" y="383288"/>
                  </a:lnTo>
                  <a:lnTo>
                    <a:pt x="722630" y="392589"/>
                  </a:lnTo>
                  <a:lnTo>
                    <a:pt x="730670" y="399957"/>
                  </a:lnTo>
                  <a:lnTo>
                    <a:pt x="738367" y="400195"/>
                  </a:lnTo>
                  <a:lnTo>
                    <a:pt x="745836" y="395679"/>
                  </a:lnTo>
                  <a:lnTo>
                    <a:pt x="753152" y="387994"/>
                  </a:lnTo>
                  <a:lnTo>
                    <a:pt x="760367" y="375859"/>
                  </a:lnTo>
                  <a:lnTo>
                    <a:pt x="767515" y="360757"/>
                  </a:lnTo>
                  <a:lnTo>
                    <a:pt x="774617" y="343677"/>
                  </a:lnTo>
                  <a:lnTo>
                    <a:pt x="781688" y="327617"/>
                  </a:lnTo>
                  <a:lnTo>
                    <a:pt x="795779" y="297306"/>
                  </a:lnTo>
                  <a:lnTo>
                    <a:pt x="800471" y="281510"/>
                  </a:lnTo>
                  <a:lnTo>
                    <a:pt x="803599" y="265136"/>
                  </a:lnTo>
                  <a:lnTo>
                    <a:pt x="805684" y="248377"/>
                  </a:lnTo>
                  <a:lnTo>
                    <a:pt x="808243" y="232530"/>
                  </a:lnTo>
                  <a:lnTo>
                    <a:pt x="811118" y="217291"/>
                  </a:lnTo>
                  <a:lnTo>
                    <a:pt x="814203" y="202458"/>
                  </a:lnTo>
                  <a:lnTo>
                    <a:pt x="816260" y="186725"/>
                  </a:lnTo>
                  <a:lnTo>
                    <a:pt x="817631" y="170394"/>
                  </a:lnTo>
                  <a:lnTo>
                    <a:pt x="818545" y="153663"/>
                  </a:lnTo>
                  <a:lnTo>
                    <a:pt x="820323" y="136666"/>
                  </a:lnTo>
                  <a:lnTo>
                    <a:pt x="822676" y="119492"/>
                  </a:lnTo>
                  <a:lnTo>
                    <a:pt x="825414" y="102199"/>
                  </a:lnTo>
                  <a:lnTo>
                    <a:pt x="827240" y="85996"/>
                  </a:lnTo>
                  <a:lnTo>
                    <a:pt x="828457" y="70519"/>
                  </a:lnTo>
                  <a:lnTo>
                    <a:pt x="829268" y="55527"/>
                  </a:lnTo>
                  <a:lnTo>
                    <a:pt x="830169" y="23288"/>
                  </a:lnTo>
                  <a:lnTo>
                    <a:pt x="830570" y="0"/>
                  </a:lnTo>
                  <a:lnTo>
                    <a:pt x="830677" y="334"/>
                  </a:lnTo>
                  <a:lnTo>
                    <a:pt x="830848" y="40041"/>
                  </a:lnTo>
                  <a:lnTo>
                    <a:pt x="829694" y="55075"/>
                  </a:lnTo>
                  <a:lnTo>
                    <a:pt x="827755" y="70940"/>
                  </a:lnTo>
                  <a:lnTo>
                    <a:pt x="825295" y="87361"/>
                  </a:lnTo>
                  <a:lnTo>
                    <a:pt x="823654" y="105320"/>
                  </a:lnTo>
                  <a:lnTo>
                    <a:pt x="822561" y="124304"/>
                  </a:lnTo>
                  <a:lnTo>
                    <a:pt x="821346" y="162927"/>
                  </a:lnTo>
                  <a:lnTo>
                    <a:pt x="820805" y="199569"/>
                  </a:lnTo>
                  <a:lnTo>
                    <a:pt x="821830" y="218689"/>
                  </a:lnTo>
                  <a:lnTo>
                    <a:pt x="823681" y="238448"/>
                  </a:lnTo>
                  <a:lnTo>
                    <a:pt x="826084" y="258632"/>
                  </a:lnTo>
                  <a:lnTo>
                    <a:pt x="827686" y="276763"/>
                  </a:lnTo>
                  <a:lnTo>
                    <a:pt x="828754" y="293524"/>
                  </a:lnTo>
                  <a:lnTo>
                    <a:pt x="829467" y="309373"/>
                  </a:lnTo>
                  <a:lnTo>
                    <a:pt x="832278" y="324614"/>
                  </a:lnTo>
                  <a:lnTo>
                    <a:pt x="836490" y="339449"/>
                  </a:lnTo>
                  <a:lnTo>
                    <a:pt x="854461" y="391261"/>
                  </a:lnTo>
                  <a:lnTo>
                    <a:pt x="860628" y="401410"/>
                  </a:lnTo>
                  <a:lnTo>
                    <a:pt x="876829" y="418918"/>
                  </a:lnTo>
                  <a:lnTo>
                    <a:pt x="887226" y="423353"/>
                  </a:lnTo>
                  <a:lnTo>
                    <a:pt x="898832" y="425142"/>
                  </a:lnTo>
                  <a:lnTo>
                    <a:pt x="911243" y="425165"/>
                  </a:lnTo>
                  <a:lnTo>
                    <a:pt x="923023" y="421675"/>
                  </a:lnTo>
                  <a:lnTo>
                    <a:pt x="945461" y="408447"/>
                  </a:lnTo>
                  <a:lnTo>
                    <a:pt x="960887" y="390883"/>
                  </a:lnTo>
                  <a:lnTo>
                    <a:pt x="966637" y="381291"/>
                  </a:lnTo>
                  <a:lnTo>
                    <a:pt x="971639" y="369053"/>
                  </a:lnTo>
                  <a:lnTo>
                    <a:pt x="976142" y="355051"/>
                  </a:lnTo>
                  <a:lnTo>
                    <a:pt x="988064" y="310544"/>
                  </a:lnTo>
                  <a:lnTo>
                    <a:pt x="991767" y="296179"/>
                  </a:lnTo>
                  <a:lnTo>
                    <a:pt x="994235" y="280759"/>
                  </a:lnTo>
                  <a:lnTo>
                    <a:pt x="995881" y="264636"/>
                  </a:lnTo>
                  <a:lnTo>
                    <a:pt x="996978" y="248044"/>
                  </a:lnTo>
                  <a:lnTo>
                    <a:pt x="996541" y="232308"/>
                  </a:lnTo>
                  <a:lnTo>
                    <a:pt x="995081" y="217143"/>
                  </a:lnTo>
                  <a:lnTo>
                    <a:pt x="992939" y="202359"/>
                  </a:lnTo>
                  <a:lnTo>
                    <a:pt x="990342" y="198345"/>
                  </a:lnTo>
                  <a:lnTo>
                    <a:pt x="987442" y="201513"/>
                  </a:lnTo>
                  <a:lnTo>
                    <a:pt x="981104" y="218277"/>
                  </a:lnTo>
                  <a:lnTo>
                    <a:pt x="974392" y="237414"/>
                  </a:lnTo>
                  <a:lnTo>
                    <a:pt x="972135" y="248593"/>
                  </a:lnTo>
                  <a:lnTo>
                    <a:pt x="970629" y="260721"/>
                  </a:lnTo>
                  <a:lnTo>
                    <a:pt x="969626" y="273481"/>
                  </a:lnTo>
                  <a:lnTo>
                    <a:pt x="968957" y="286662"/>
                  </a:lnTo>
                  <a:lnTo>
                    <a:pt x="968214" y="313774"/>
                  </a:lnTo>
                  <a:lnTo>
                    <a:pt x="967796" y="366484"/>
                  </a:lnTo>
                  <a:lnTo>
                    <a:pt x="971243" y="381385"/>
                  </a:lnTo>
                  <a:lnTo>
                    <a:pt x="977047" y="393657"/>
                  </a:lnTo>
                  <a:lnTo>
                    <a:pt x="984422" y="404175"/>
                  </a:lnTo>
                  <a:lnTo>
                    <a:pt x="992844" y="408850"/>
                  </a:lnTo>
                  <a:lnTo>
                    <a:pt x="1001966" y="409629"/>
                  </a:lnTo>
                  <a:lnTo>
                    <a:pt x="1011553" y="407812"/>
                  </a:lnTo>
                  <a:lnTo>
                    <a:pt x="1021449" y="401926"/>
                  </a:lnTo>
                  <a:lnTo>
                    <a:pt x="1031553" y="393327"/>
                  </a:lnTo>
                  <a:lnTo>
                    <a:pt x="1041795" y="382921"/>
                  </a:lnTo>
                  <a:lnTo>
                    <a:pt x="1049791" y="372477"/>
                  </a:lnTo>
                  <a:lnTo>
                    <a:pt x="1056291" y="362008"/>
                  </a:lnTo>
                  <a:lnTo>
                    <a:pt x="1061792" y="351523"/>
                  </a:lnTo>
                  <a:lnTo>
                    <a:pt x="1066628" y="339859"/>
                  </a:lnTo>
                  <a:lnTo>
                    <a:pt x="1071021" y="327408"/>
                  </a:lnTo>
                  <a:lnTo>
                    <a:pt x="1086469" y="279422"/>
                  </a:lnTo>
                  <a:lnTo>
                    <a:pt x="1090091" y="266081"/>
                  </a:lnTo>
                  <a:lnTo>
                    <a:pt x="1093675" y="251344"/>
                  </a:lnTo>
                  <a:lnTo>
                    <a:pt x="1097233" y="235677"/>
                  </a:lnTo>
                  <a:lnTo>
                    <a:pt x="1101942" y="228738"/>
                  </a:lnTo>
                  <a:lnTo>
                    <a:pt x="1107419" y="227618"/>
                  </a:lnTo>
                  <a:lnTo>
                    <a:pt x="1113407" y="230377"/>
                  </a:lnTo>
                  <a:lnTo>
                    <a:pt x="1118568" y="240397"/>
                  </a:lnTo>
                  <a:lnTo>
                    <a:pt x="1123177" y="255257"/>
                  </a:lnTo>
                  <a:lnTo>
                    <a:pt x="1127418" y="273344"/>
                  </a:lnTo>
                  <a:lnTo>
                    <a:pt x="1130245" y="290077"/>
                  </a:lnTo>
                  <a:lnTo>
                    <a:pt x="1132130" y="305906"/>
                  </a:lnTo>
                  <a:lnTo>
                    <a:pt x="1133387" y="321134"/>
                  </a:lnTo>
                  <a:lnTo>
                    <a:pt x="1134225" y="335960"/>
                  </a:lnTo>
                  <a:lnTo>
                    <a:pt x="1135156" y="364899"/>
                  </a:lnTo>
                  <a:lnTo>
                    <a:pt x="1136573" y="377991"/>
                  </a:lnTo>
                  <a:lnTo>
                    <a:pt x="1138687" y="390226"/>
                  </a:lnTo>
                  <a:lnTo>
                    <a:pt x="1144151" y="414337"/>
                  </a:lnTo>
                  <a:lnTo>
                    <a:pt x="1150475" y="440635"/>
                  </a:lnTo>
                  <a:lnTo>
                    <a:pt x="1153797" y="443674"/>
                  </a:lnTo>
                  <a:lnTo>
                    <a:pt x="1157181" y="439857"/>
                  </a:lnTo>
                  <a:lnTo>
                    <a:pt x="1164057" y="422372"/>
                  </a:lnTo>
                  <a:lnTo>
                    <a:pt x="1171009" y="402915"/>
                  </a:lnTo>
                  <a:lnTo>
                    <a:pt x="1173329" y="391649"/>
                  </a:lnTo>
                  <a:lnTo>
                    <a:pt x="1174877" y="379464"/>
                  </a:lnTo>
                  <a:lnTo>
                    <a:pt x="1175908" y="366666"/>
                  </a:lnTo>
                  <a:lnTo>
                    <a:pt x="1177765" y="353460"/>
                  </a:lnTo>
                  <a:lnTo>
                    <a:pt x="1180172" y="339981"/>
                  </a:lnTo>
                  <a:lnTo>
                    <a:pt x="1182944" y="326321"/>
                  </a:lnTo>
                  <a:lnTo>
                    <a:pt x="1192430" y="273595"/>
                  </a:lnTo>
                  <a:lnTo>
                    <a:pt x="1195791" y="257523"/>
                  </a:lnTo>
                  <a:lnTo>
                    <a:pt x="1199200" y="243302"/>
                  </a:lnTo>
                  <a:lnTo>
                    <a:pt x="1202642" y="230315"/>
                  </a:lnTo>
                  <a:lnTo>
                    <a:pt x="1207273" y="227501"/>
                  </a:lnTo>
                  <a:lnTo>
                    <a:pt x="1212698" y="231467"/>
                  </a:lnTo>
                  <a:lnTo>
                    <a:pt x="1218652" y="239955"/>
                  </a:lnTo>
                  <a:lnTo>
                    <a:pt x="1222621" y="252625"/>
                  </a:lnTo>
                  <a:lnTo>
                    <a:pt x="1225267" y="268084"/>
                  </a:lnTo>
                  <a:lnTo>
                    <a:pt x="1227031" y="285401"/>
                  </a:lnTo>
                  <a:lnTo>
                    <a:pt x="1229376" y="300452"/>
                  </a:lnTo>
                  <a:lnTo>
                    <a:pt x="1232107" y="313992"/>
                  </a:lnTo>
                  <a:lnTo>
                    <a:pt x="1235098" y="326524"/>
                  </a:lnTo>
                  <a:lnTo>
                    <a:pt x="1239428" y="339553"/>
                  </a:lnTo>
                  <a:lnTo>
                    <a:pt x="1244652" y="352914"/>
                  </a:lnTo>
                  <a:lnTo>
                    <a:pt x="1250472" y="366496"/>
                  </a:lnTo>
                  <a:lnTo>
                    <a:pt x="1259027" y="375550"/>
                  </a:lnTo>
                  <a:lnTo>
                    <a:pt x="1269404" y="381586"/>
                  </a:lnTo>
                  <a:lnTo>
                    <a:pt x="1280997" y="385611"/>
                  </a:lnTo>
                  <a:lnTo>
                    <a:pt x="1291063" y="382450"/>
                  </a:lnTo>
                  <a:lnTo>
                    <a:pt x="1300110" y="374500"/>
                  </a:lnTo>
                  <a:lnTo>
                    <a:pt x="1308479" y="363357"/>
                  </a:lnTo>
                  <a:lnTo>
                    <a:pt x="1315228" y="352423"/>
                  </a:lnTo>
                  <a:lnTo>
                    <a:pt x="1320896" y="341627"/>
                  </a:lnTo>
                  <a:lnTo>
                    <a:pt x="1325842" y="330924"/>
                  </a:lnTo>
                  <a:lnTo>
                    <a:pt x="1329140" y="319115"/>
                  </a:lnTo>
                  <a:lnTo>
                    <a:pt x="1331338" y="306567"/>
                  </a:lnTo>
                  <a:lnTo>
                    <a:pt x="1332804" y="293527"/>
                  </a:lnTo>
                  <a:lnTo>
                    <a:pt x="1334951" y="280159"/>
                  </a:lnTo>
                  <a:lnTo>
                    <a:pt x="1337550" y="266573"/>
                  </a:lnTo>
                  <a:lnTo>
                    <a:pt x="1340451" y="252841"/>
                  </a:lnTo>
                  <a:lnTo>
                    <a:pt x="1342385" y="239012"/>
                  </a:lnTo>
                  <a:lnTo>
                    <a:pt x="1343674" y="225119"/>
                  </a:lnTo>
                  <a:lnTo>
                    <a:pt x="1344534" y="211181"/>
                  </a:lnTo>
                  <a:lnTo>
                    <a:pt x="1346276" y="196047"/>
                  </a:lnTo>
                  <a:lnTo>
                    <a:pt x="1348606" y="180114"/>
                  </a:lnTo>
                  <a:lnTo>
                    <a:pt x="1351327" y="163649"/>
                  </a:lnTo>
                  <a:lnTo>
                    <a:pt x="1353142" y="147998"/>
                  </a:lnTo>
                  <a:lnTo>
                    <a:pt x="1354352" y="132890"/>
                  </a:lnTo>
                  <a:lnTo>
                    <a:pt x="1355159" y="118143"/>
                  </a:lnTo>
                  <a:lnTo>
                    <a:pt x="1356055" y="89292"/>
                  </a:lnTo>
                  <a:lnTo>
                    <a:pt x="1356630" y="27098"/>
                  </a:lnTo>
                  <a:lnTo>
                    <a:pt x="1357845" y="19568"/>
                  </a:lnTo>
                  <a:lnTo>
                    <a:pt x="1359824" y="18054"/>
                  </a:lnTo>
                  <a:lnTo>
                    <a:pt x="1362313" y="20550"/>
                  </a:lnTo>
                  <a:lnTo>
                    <a:pt x="1363971" y="31564"/>
                  </a:lnTo>
                  <a:lnTo>
                    <a:pt x="1365077" y="48255"/>
                  </a:lnTo>
                  <a:lnTo>
                    <a:pt x="1366305" y="89393"/>
                  </a:lnTo>
                  <a:lnTo>
                    <a:pt x="1366852" y="131050"/>
                  </a:lnTo>
                  <a:lnTo>
                    <a:pt x="1368166" y="151975"/>
                  </a:lnTo>
                  <a:lnTo>
                    <a:pt x="1370210" y="172937"/>
                  </a:lnTo>
                  <a:lnTo>
                    <a:pt x="1372742" y="193923"/>
                  </a:lnTo>
                  <a:lnTo>
                    <a:pt x="1374430" y="213757"/>
                  </a:lnTo>
                  <a:lnTo>
                    <a:pt x="1375556" y="232822"/>
                  </a:lnTo>
                  <a:lnTo>
                    <a:pt x="1376306" y="251376"/>
                  </a:lnTo>
                  <a:lnTo>
                    <a:pt x="1377974" y="268420"/>
                  </a:lnTo>
                  <a:lnTo>
                    <a:pt x="1380256" y="284457"/>
                  </a:lnTo>
                  <a:lnTo>
                    <a:pt x="1382945" y="299822"/>
                  </a:lnTo>
                  <a:lnTo>
                    <a:pt x="1384738" y="314741"/>
                  </a:lnTo>
                  <a:lnTo>
                    <a:pt x="1385934" y="329360"/>
                  </a:lnTo>
                  <a:lnTo>
                    <a:pt x="1386730" y="343781"/>
                  </a:lnTo>
                  <a:lnTo>
                    <a:pt x="1388430" y="356901"/>
                  </a:lnTo>
                  <a:lnTo>
                    <a:pt x="1390732" y="369154"/>
                  </a:lnTo>
                  <a:lnTo>
                    <a:pt x="1398841" y="435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897060" y="5742608"/>
              <a:ext cx="189317" cy="10519"/>
            </a:xfrm>
            <a:custGeom>
              <a:avLst/>
              <a:gdLst/>
              <a:ahLst/>
              <a:cxnLst/>
              <a:rect l="0" t="0" r="0" b="0"/>
              <a:pathLst>
                <a:path w="189317" h="10519">
                  <a:moveTo>
                    <a:pt x="0" y="10518"/>
                  </a:moveTo>
                  <a:lnTo>
                    <a:pt x="27917" y="4934"/>
                  </a:lnTo>
                  <a:lnTo>
                    <a:pt x="40815" y="3290"/>
                  </a:lnTo>
                  <a:lnTo>
                    <a:pt x="54088" y="2193"/>
                  </a:lnTo>
                  <a:lnTo>
                    <a:pt x="67612" y="1462"/>
                  </a:lnTo>
                  <a:lnTo>
                    <a:pt x="101335" y="650"/>
                  </a:lnTo>
                  <a:lnTo>
                    <a:pt x="18931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914202" y="5978306"/>
            <a:ext cx="2324391" cy="584676"/>
            <a:chOff x="1914202" y="5978306"/>
            <a:chExt cx="2324391" cy="584676"/>
          </a:xfrm>
        </p:grpSpPr>
        <p:sp>
          <p:nvSpPr>
            <p:cNvPr id="51" name="Freeform 50"/>
            <p:cNvSpPr/>
            <p:nvPr/>
          </p:nvSpPr>
          <p:spPr>
            <a:xfrm>
              <a:off x="1956273" y="6247453"/>
              <a:ext cx="31554" cy="315529"/>
            </a:xfrm>
            <a:custGeom>
              <a:avLst/>
              <a:gdLst/>
              <a:ahLst/>
              <a:cxnLst/>
              <a:rect l="0" t="0" r="0" b="0"/>
              <a:pathLst>
                <a:path w="31554" h="315529">
                  <a:moveTo>
                    <a:pt x="0" y="0"/>
                  </a:moveTo>
                  <a:lnTo>
                    <a:pt x="0" y="150535"/>
                  </a:lnTo>
                  <a:lnTo>
                    <a:pt x="1168" y="164631"/>
                  </a:lnTo>
                  <a:lnTo>
                    <a:pt x="3116" y="178702"/>
                  </a:lnTo>
                  <a:lnTo>
                    <a:pt x="8397" y="207972"/>
                  </a:lnTo>
                  <a:lnTo>
                    <a:pt x="14639" y="240457"/>
                  </a:lnTo>
                  <a:lnTo>
                    <a:pt x="17940" y="254964"/>
                  </a:lnTo>
                  <a:lnTo>
                    <a:pt x="21309" y="268139"/>
                  </a:lnTo>
                  <a:lnTo>
                    <a:pt x="31553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914202" y="6254320"/>
              <a:ext cx="177351" cy="171060"/>
            </a:xfrm>
            <a:custGeom>
              <a:avLst/>
              <a:gdLst/>
              <a:ahLst/>
              <a:cxnLst/>
              <a:rect l="0" t="0" r="0" b="0"/>
              <a:pathLst>
                <a:path w="177351" h="171060">
                  <a:moveTo>
                    <a:pt x="0" y="56238"/>
                  </a:moveTo>
                  <a:lnTo>
                    <a:pt x="11167" y="45072"/>
                  </a:lnTo>
                  <a:lnTo>
                    <a:pt x="17963" y="40614"/>
                  </a:lnTo>
                  <a:lnTo>
                    <a:pt x="25999" y="36473"/>
                  </a:lnTo>
                  <a:lnTo>
                    <a:pt x="34862" y="32544"/>
                  </a:lnTo>
                  <a:lnTo>
                    <a:pt x="44277" y="27587"/>
                  </a:lnTo>
                  <a:lnTo>
                    <a:pt x="54059" y="21946"/>
                  </a:lnTo>
                  <a:lnTo>
                    <a:pt x="64086" y="15847"/>
                  </a:lnTo>
                  <a:lnTo>
                    <a:pt x="75446" y="10613"/>
                  </a:lnTo>
                  <a:lnTo>
                    <a:pt x="87693" y="5955"/>
                  </a:lnTo>
                  <a:lnTo>
                    <a:pt x="100533" y="1681"/>
                  </a:lnTo>
                  <a:lnTo>
                    <a:pt x="112598" y="0"/>
                  </a:lnTo>
                  <a:lnTo>
                    <a:pt x="124148" y="49"/>
                  </a:lnTo>
                  <a:lnTo>
                    <a:pt x="135353" y="1249"/>
                  </a:lnTo>
                  <a:lnTo>
                    <a:pt x="145161" y="5556"/>
                  </a:lnTo>
                  <a:lnTo>
                    <a:pt x="154037" y="11933"/>
                  </a:lnTo>
                  <a:lnTo>
                    <a:pt x="162291" y="19690"/>
                  </a:lnTo>
                  <a:lnTo>
                    <a:pt x="167794" y="29535"/>
                  </a:lnTo>
                  <a:lnTo>
                    <a:pt x="171462" y="40774"/>
                  </a:lnTo>
                  <a:lnTo>
                    <a:pt x="173908" y="52940"/>
                  </a:lnTo>
                  <a:lnTo>
                    <a:pt x="175539" y="66894"/>
                  </a:lnTo>
                  <a:lnTo>
                    <a:pt x="176626" y="82040"/>
                  </a:lnTo>
                  <a:lnTo>
                    <a:pt x="177350" y="97981"/>
                  </a:lnTo>
                  <a:lnTo>
                    <a:pt x="175496" y="113282"/>
                  </a:lnTo>
                  <a:lnTo>
                    <a:pt x="171923" y="128158"/>
                  </a:lnTo>
                  <a:lnTo>
                    <a:pt x="167203" y="142749"/>
                  </a:lnTo>
                  <a:lnTo>
                    <a:pt x="160551" y="153645"/>
                  </a:lnTo>
                  <a:lnTo>
                    <a:pt x="152610" y="162078"/>
                  </a:lnTo>
                  <a:lnTo>
                    <a:pt x="143811" y="168869"/>
                  </a:lnTo>
                  <a:lnTo>
                    <a:pt x="134439" y="171059"/>
                  </a:lnTo>
                  <a:lnTo>
                    <a:pt x="124684" y="170181"/>
                  </a:lnTo>
                  <a:lnTo>
                    <a:pt x="84141" y="15089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240576" y="6163312"/>
              <a:ext cx="62778" cy="294494"/>
            </a:xfrm>
            <a:custGeom>
              <a:avLst/>
              <a:gdLst/>
              <a:ahLst/>
              <a:cxnLst/>
              <a:rect l="0" t="0" r="0" b="0"/>
              <a:pathLst>
                <a:path w="62778" h="294494">
                  <a:moveTo>
                    <a:pt x="62777" y="0"/>
                  </a:moveTo>
                  <a:lnTo>
                    <a:pt x="46027" y="11167"/>
                  </a:lnTo>
                  <a:lnTo>
                    <a:pt x="39924" y="17963"/>
                  </a:lnTo>
                  <a:lnTo>
                    <a:pt x="34687" y="25998"/>
                  </a:lnTo>
                  <a:lnTo>
                    <a:pt x="30027" y="34862"/>
                  </a:lnTo>
                  <a:lnTo>
                    <a:pt x="24583" y="46614"/>
                  </a:lnTo>
                  <a:lnTo>
                    <a:pt x="12302" y="75253"/>
                  </a:lnTo>
                  <a:lnTo>
                    <a:pt x="8092" y="92239"/>
                  </a:lnTo>
                  <a:lnTo>
                    <a:pt x="5285" y="110575"/>
                  </a:lnTo>
                  <a:lnTo>
                    <a:pt x="3414" y="129811"/>
                  </a:lnTo>
                  <a:lnTo>
                    <a:pt x="2167" y="147309"/>
                  </a:lnTo>
                  <a:lnTo>
                    <a:pt x="1335" y="163649"/>
                  </a:lnTo>
                  <a:lnTo>
                    <a:pt x="411" y="194270"/>
                  </a:lnTo>
                  <a:lnTo>
                    <a:pt x="0" y="223460"/>
                  </a:lnTo>
                  <a:lnTo>
                    <a:pt x="2228" y="236620"/>
                  </a:lnTo>
                  <a:lnTo>
                    <a:pt x="6051" y="248900"/>
                  </a:lnTo>
                  <a:lnTo>
                    <a:pt x="10936" y="260592"/>
                  </a:lnTo>
                  <a:lnTo>
                    <a:pt x="17699" y="269555"/>
                  </a:lnTo>
                  <a:lnTo>
                    <a:pt x="25713" y="276699"/>
                  </a:lnTo>
                  <a:lnTo>
                    <a:pt x="52260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366459" y="6215900"/>
              <a:ext cx="94659" cy="148929"/>
            </a:xfrm>
            <a:custGeom>
              <a:avLst/>
              <a:gdLst/>
              <a:ahLst/>
              <a:cxnLst/>
              <a:rect l="0" t="0" r="0" b="0"/>
              <a:pathLst>
                <a:path w="94659" h="148929">
                  <a:moveTo>
                    <a:pt x="0" y="0"/>
                  </a:moveTo>
                  <a:lnTo>
                    <a:pt x="14639" y="87834"/>
                  </a:lnTo>
                  <a:lnTo>
                    <a:pt x="16771" y="106470"/>
                  </a:lnTo>
                  <a:lnTo>
                    <a:pt x="18193" y="124737"/>
                  </a:lnTo>
                  <a:lnTo>
                    <a:pt x="19140" y="142757"/>
                  </a:lnTo>
                  <a:lnTo>
                    <a:pt x="20941" y="148928"/>
                  </a:lnTo>
                  <a:lnTo>
                    <a:pt x="23309" y="147199"/>
                  </a:lnTo>
                  <a:lnTo>
                    <a:pt x="26057" y="140203"/>
                  </a:lnTo>
                  <a:lnTo>
                    <a:pt x="27889" y="128527"/>
                  </a:lnTo>
                  <a:lnTo>
                    <a:pt x="29110" y="113732"/>
                  </a:lnTo>
                  <a:lnTo>
                    <a:pt x="29925" y="96857"/>
                  </a:lnTo>
                  <a:lnTo>
                    <a:pt x="31636" y="80932"/>
                  </a:lnTo>
                  <a:lnTo>
                    <a:pt x="33946" y="65641"/>
                  </a:lnTo>
                  <a:lnTo>
                    <a:pt x="36654" y="50772"/>
                  </a:lnTo>
                  <a:lnTo>
                    <a:pt x="41965" y="39691"/>
                  </a:lnTo>
                  <a:lnTo>
                    <a:pt x="49012" y="31135"/>
                  </a:lnTo>
                  <a:lnTo>
                    <a:pt x="94658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513706" y="6218013"/>
              <a:ext cx="64245" cy="166170"/>
            </a:xfrm>
            <a:custGeom>
              <a:avLst/>
              <a:gdLst/>
              <a:ahLst/>
              <a:cxnLst/>
              <a:rect l="0" t="0" r="0" b="0"/>
              <a:pathLst>
                <a:path w="64245" h="166170">
                  <a:moveTo>
                    <a:pt x="0" y="92545"/>
                  </a:moveTo>
                  <a:lnTo>
                    <a:pt x="16750" y="81379"/>
                  </a:lnTo>
                  <a:lnTo>
                    <a:pt x="24021" y="75752"/>
                  </a:lnTo>
                  <a:lnTo>
                    <a:pt x="31206" y="69664"/>
                  </a:lnTo>
                  <a:lnTo>
                    <a:pt x="38333" y="63268"/>
                  </a:lnTo>
                  <a:lnTo>
                    <a:pt x="52485" y="49928"/>
                  </a:lnTo>
                  <a:lnTo>
                    <a:pt x="59531" y="43099"/>
                  </a:lnTo>
                  <a:lnTo>
                    <a:pt x="63060" y="33872"/>
                  </a:lnTo>
                  <a:lnTo>
                    <a:pt x="64244" y="23045"/>
                  </a:lnTo>
                  <a:lnTo>
                    <a:pt x="63864" y="11153"/>
                  </a:lnTo>
                  <a:lnTo>
                    <a:pt x="60105" y="4394"/>
                  </a:lnTo>
                  <a:lnTo>
                    <a:pt x="54094" y="1057"/>
                  </a:lnTo>
                  <a:lnTo>
                    <a:pt x="46580" y="0"/>
                  </a:lnTo>
                  <a:lnTo>
                    <a:pt x="39233" y="2802"/>
                  </a:lnTo>
                  <a:lnTo>
                    <a:pt x="31999" y="8175"/>
                  </a:lnTo>
                  <a:lnTo>
                    <a:pt x="24838" y="15263"/>
                  </a:lnTo>
                  <a:lnTo>
                    <a:pt x="18896" y="23495"/>
                  </a:lnTo>
                  <a:lnTo>
                    <a:pt x="13766" y="32488"/>
                  </a:lnTo>
                  <a:lnTo>
                    <a:pt x="9177" y="41990"/>
                  </a:lnTo>
                  <a:lnTo>
                    <a:pt x="6118" y="54167"/>
                  </a:lnTo>
                  <a:lnTo>
                    <a:pt x="4078" y="68128"/>
                  </a:lnTo>
                  <a:lnTo>
                    <a:pt x="2719" y="83279"/>
                  </a:lnTo>
                  <a:lnTo>
                    <a:pt x="2981" y="98054"/>
                  </a:lnTo>
                  <a:lnTo>
                    <a:pt x="4324" y="112579"/>
                  </a:lnTo>
                  <a:lnTo>
                    <a:pt x="6389" y="126936"/>
                  </a:lnTo>
                  <a:lnTo>
                    <a:pt x="10102" y="138845"/>
                  </a:lnTo>
                  <a:lnTo>
                    <a:pt x="14915" y="149122"/>
                  </a:lnTo>
                  <a:lnTo>
                    <a:pt x="20461" y="158310"/>
                  </a:lnTo>
                  <a:lnTo>
                    <a:pt x="27664" y="163267"/>
                  </a:lnTo>
                  <a:lnTo>
                    <a:pt x="35972" y="165403"/>
                  </a:lnTo>
                  <a:lnTo>
                    <a:pt x="63105" y="1661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653148" y="6035391"/>
              <a:ext cx="144534" cy="296204"/>
            </a:xfrm>
            <a:custGeom>
              <a:avLst/>
              <a:gdLst/>
              <a:ahLst/>
              <a:cxnLst/>
              <a:rect l="0" t="0" r="0" b="0"/>
              <a:pathLst>
                <a:path w="144534" h="296204">
                  <a:moveTo>
                    <a:pt x="60392" y="148957"/>
                  </a:moveTo>
                  <a:lnTo>
                    <a:pt x="43642" y="154540"/>
                  </a:lnTo>
                  <a:lnTo>
                    <a:pt x="36370" y="158522"/>
                  </a:lnTo>
                  <a:lnTo>
                    <a:pt x="29185" y="163514"/>
                  </a:lnTo>
                  <a:lnTo>
                    <a:pt x="22058" y="169179"/>
                  </a:lnTo>
                  <a:lnTo>
                    <a:pt x="16138" y="176462"/>
                  </a:lnTo>
                  <a:lnTo>
                    <a:pt x="11023" y="184823"/>
                  </a:lnTo>
                  <a:lnTo>
                    <a:pt x="6444" y="193902"/>
                  </a:lnTo>
                  <a:lnTo>
                    <a:pt x="3391" y="205799"/>
                  </a:lnTo>
                  <a:lnTo>
                    <a:pt x="1356" y="219573"/>
                  </a:lnTo>
                  <a:lnTo>
                    <a:pt x="0" y="234598"/>
                  </a:lnTo>
                  <a:lnTo>
                    <a:pt x="3770" y="242278"/>
                  </a:lnTo>
                  <a:lnTo>
                    <a:pt x="10958" y="245061"/>
                  </a:lnTo>
                  <a:lnTo>
                    <a:pt x="20424" y="244579"/>
                  </a:lnTo>
                  <a:lnTo>
                    <a:pt x="29072" y="239583"/>
                  </a:lnTo>
                  <a:lnTo>
                    <a:pt x="37175" y="231578"/>
                  </a:lnTo>
                  <a:lnTo>
                    <a:pt x="44914" y="221567"/>
                  </a:lnTo>
                  <a:lnTo>
                    <a:pt x="51242" y="211387"/>
                  </a:lnTo>
                  <a:lnTo>
                    <a:pt x="56629" y="201094"/>
                  </a:lnTo>
                  <a:lnTo>
                    <a:pt x="61389" y="190727"/>
                  </a:lnTo>
                  <a:lnTo>
                    <a:pt x="65731" y="180309"/>
                  </a:lnTo>
                  <a:lnTo>
                    <a:pt x="69795" y="169859"/>
                  </a:lnTo>
                  <a:lnTo>
                    <a:pt x="73672" y="159385"/>
                  </a:lnTo>
                  <a:lnTo>
                    <a:pt x="76257" y="147729"/>
                  </a:lnTo>
                  <a:lnTo>
                    <a:pt x="77980" y="135283"/>
                  </a:lnTo>
                  <a:lnTo>
                    <a:pt x="79129" y="122312"/>
                  </a:lnTo>
                  <a:lnTo>
                    <a:pt x="81064" y="110158"/>
                  </a:lnTo>
                  <a:lnTo>
                    <a:pt x="83522" y="98550"/>
                  </a:lnTo>
                  <a:lnTo>
                    <a:pt x="86330" y="87305"/>
                  </a:lnTo>
                  <a:lnTo>
                    <a:pt x="88201" y="75134"/>
                  </a:lnTo>
                  <a:lnTo>
                    <a:pt x="89449" y="62346"/>
                  </a:lnTo>
                  <a:lnTo>
                    <a:pt x="90281" y="49146"/>
                  </a:lnTo>
                  <a:lnTo>
                    <a:pt x="90836" y="34502"/>
                  </a:lnTo>
                  <a:lnTo>
                    <a:pt x="91452" y="2651"/>
                  </a:lnTo>
                  <a:lnTo>
                    <a:pt x="91616" y="0"/>
                  </a:lnTo>
                  <a:lnTo>
                    <a:pt x="91847" y="31847"/>
                  </a:lnTo>
                  <a:lnTo>
                    <a:pt x="91932" y="105733"/>
                  </a:lnTo>
                  <a:lnTo>
                    <a:pt x="93105" y="121309"/>
                  </a:lnTo>
                  <a:lnTo>
                    <a:pt x="95055" y="136368"/>
                  </a:lnTo>
                  <a:lnTo>
                    <a:pt x="97524" y="151082"/>
                  </a:lnTo>
                  <a:lnTo>
                    <a:pt x="99170" y="165566"/>
                  </a:lnTo>
                  <a:lnTo>
                    <a:pt x="100268" y="179896"/>
                  </a:lnTo>
                  <a:lnTo>
                    <a:pt x="100999" y="194124"/>
                  </a:lnTo>
                  <a:lnTo>
                    <a:pt x="102656" y="207115"/>
                  </a:lnTo>
                  <a:lnTo>
                    <a:pt x="104928" y="219281"/>
                  </a:lnTo>
                  <a:lnTo>
                    <a:pt x="107612" y="230898"/>
                  </a:lnTo>
                  <a:lnTo>
                    <a:pt x="111739" y="242149"/>
                  </a:lnTo>
                  <a:lnTo>
                    <a:pt x="116827" y="253155"/>
                  </a:lnTo>
                  <a:lnTo>
                    <a:pt x="144533" y="29620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927167" y="6131759"/>
              <a:ext cx="101902" cy="128623"/>
            </a:xfrm>
            <a:custGeom>
              <a:avLst/>
              <a:gdLst/>
              <a:ahLst/>
              <a:cxnLst/>
              <a:rect l="0" t="0" r="0" b="0"/>
              <a:pathLst>
                <a:path w="101902" h="128623">
                  <a:moveTo>
                    <a:pt x="80866" y="0"/>
                  </a:moveTo>
                  <a:lnTo>
                    <a:pt x="58532" y="5584"/>
                  </a:lnTo>
                  <a:lnTo>
                    <a:pt x="48447" y="9566"/>
                  </a:lnTo>
                  <a:lnTo>
                    <a:pt x="38218" y="14558"/>
                  </a:lnTo>
                  <a:lnTo>
                    <a:pt x="27893" y="20223"/>
                  </a:lnTo>
                  <a:lnTo>
                    <a:pt x="19841" y="28674"/>
                  </a:lnTo>
                  <a:lnTo>
                    <a:pt x="13304" y="38982"/>
                  </a:lnTo>
                  <a:lnTo>
                    <a:pt x="7778" y="50529"/>
                  </a:lnTo>
                  <a:lnTo>
                    <a:pt x="4094" y="62902"/>
                  </a:lnTo>
                  <a:lnTo>
                    <a:pt x="1637" y="75825"/>
                  </a:lnTo>
                  <a:lnTo>
                    <a:pt x="0" y="89115"/>
                  </a:lnTo>
                  <a:lnTo>
                    <a:pt x="77" y="101480"/>
                  </a:lnTo>
                  <a:lnTo>
                    <a:pt x="1297" y="113230"/>
                  </a:lnTo>
                  <a:lnTo>
                    <a:pt x="3279" y="124569"/>
                  </a:lnTo>
                  <a:lnTo>
                    <a:pt x="8106" y="128622"/>
                  </a:lnTo>
                  <a:lnTo>
                    <a:pt x="14830" y="127818"/>
                  </a:lnTo>
                  <a:lnTo>
                    <a:pt x="22818" y="123777"/>
                  </a:lnTo>
                  <a:lnTo>
                    <a:pt x="29313" y="116408"/>
                  </a:lnTo>
                  <a:lnTo>
                    <a:pt x="34811" y="106821"/>
                  </a:lnTo>
                  <a:lnTo>
                    <a:pt x="39645" y="95755"/>
                  </a:lnTo>
                  <a:lnTo>
                    <a:pt x="44036" y="84872"/>
                  </a:lnTo>
                  <a:lnTo>
                    <a:pt x="52032" y="63431"/>
                  </a:lnTo>
                  <a:lnTo>
                    <a:pt x="56969" y="52805"/>
                  </a:lnTo>
                  <a:lnTo>
                    <a:pt x="62597" y="42215"/>
                  </a:lnTo>
                  <a:lnTo>
                    <a:pt x="68686" y="31649"/>
                  </a:lnTo>
                  <a:lnTo>
                    <a:pt x="73915" y="29280"/>
                  </a:lnTo>
                  <a:lnTo>
                    <a:pt x="78569" y="32375"/>
                  </a:lnTo>
                  <a:lnTo>
                    <a:pt x="82841" y="39113"/>
                  </a:lnTo>
                  <a:lnTo>
                    <a:pt x="86857" y="48279"/>
                  </a:lnTo>
                  <a:lnTo>
                    <a:pt x="90703" y="59065"/>
                  </a:lnTo>
                  <a:lnTo>
                    <a:pt x="101901" y="11569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071138" y="6079171"/>
              <a:ext cx="94660" cy="147248"/>
            </a:xfrm>
            <a:custGeom>
              <a:avLst/>
              <a:gdLst/>
              <a:ahLst/>
              <a:cxnLst/>
              <a:rect l="0" t="0" r="0" b="0"/>
              <a:pathLst>
                <a:path w="94660" h="147248">
                  <a:moveTo>
                    <a:pt x="0" y="0"/>
                  </a:moveTo>
                  <a:lnTo>
                    <a:pt x="0" y="82251"/>
                  </a:lnTo>
                  <a:lnTo>
                    <a:pt x="1169" y="96905"/>
                  </a:lnTo>
                  <a:lnTo>
                    <a:pt x="3116" y="110179"/>
                  </a:lnTo>
                  <a:lnTo>
                    <a:pt x="5584" y="122535"/>
                  </a:lnTo>
                  <a:lnTo>
                    <a:pt x="8397" y="126098"/>
                  </a:lnTo>
                  <a:lnTo>
                    <a:pt x="11441" y="123799"/>
                  </a:lnTo>
                  <a:lnTo>
                    <a:pt x="14639" y="117591"/>
                  </a:lnTo>
                  <a:lnTo>
                    <a:pt x="16771" y="108779"/>
                  </a:lnTo>
                  <a:lnTo>
                    <a:pt x="18193" y="98229"/>
                  </a:lnTo>
                  <a:lnTo>
                    <a:pt x="19140" y="86521"/>
                  </a:lnTo>
                  <a:lnTo>
                    <a:pt x="22109" y="75210"/>
                  </a:lnTo>
                  <a:lnTo>
                    <a:pt x="26426" y="64164"/>
                  </a:lnTo>
                  <a:lnTo>
                    <a:pt x="31641" y="53293"/>
                  </a:lnTo>
                  <a:lnTo>
                    <a:pt x="36286" y="49552"/>
                  </a:lnTo>
                  <a:lnTo>
                    <a:pt x="40551" y="50564"/>
                  </a:lnTo>
                  <a:lnTo>
                    <a:pt x="44564" y="54745"/>
                  </a:lnTo>
                  <a:lnTo>
                    <a:pt x="49576" y="62206"/>
                  </a:lnTo>
                  <a:lnTo>
                    <a:pt x="55254" y="71855"/>
                  </a:lnTo>
                  <a:lnTo>
                    <a:pt x="61377" y="82962"/>
                  </a:lnTo>
                  <a:lnTo>
                    <a:pt x="66628" y="93873"/>
                  </a:lnTo>
                  <a:lnTo>
                    <a:pt x="71297" y="104652"/>
                  </a:lnTo>
                  <a:lnTo>
                    <a:pt x="94659" y="1472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210709" y="5978306"/>
              <a:ext cx="70782" cy="257355"/>
            </a:xfrm>
            <a:custGeom>
              <a:avLst/>
              <a:gdLst/>
              <a:ahLst/>
              <a:cxnLst/>
              <a:rect l="0" t="0" r="0" b="0"/>
              <a:pathLst>
                <a:path w="70782" h="257355">
                  <a:moveTo>
                    <a:pt x="70781" y="111383"/>
                  </a:moveTo>
                  <a:lnTo>
                    <a:pt x="48447" y="111383"/>
                  </a:lnTo>
                  <a:lnTo>
                    <a:pt x="39531" y="114889"/>
                  </a:lnTo>
                  <a:lnTo>
                    <a:pt x="31250" y="120732"/>
                  </a:lnTo>
                  <a:lnTo>
                    <a:pt x="23392" y="128133"/>
                  </a:lnTo>
                  <a:lnTo>
                    <a:pt x="16985" y="137742"/>
                  </a:lnTo>
                  <a:lnTo>
                    <a:pt x="11544" y="148822"/>
                  </a:lnTo>
                  <a:lnTo>
                    <a:pt x="6749" y="160883"/>
                  </a:lnTo>
                  <a:lnTo>
                    <a:pt x="3552" y="174767"/>
                  </a:lnTo>
                  <a:lnTo>
                    <a:pt x="1421" y="189867"/>
                  </a:lnTo>
                  <a:lnTo>
                    <a:pt x="0" y="205776"/>
                  </a:lnTo>
                  <a:lnTo>
                    <a:pt x="221" y="221057"/>
                  </a:lnTo>
                  <a:lnTo>
                    <a:pt x="1537" y="235918"/>
                  </a:lnTo>
                  <a:lnTo>
                    <a:pt x="3583" y="250501"/>
                  </a:lnTo>
                  <a:lnTo>
                    <a:pt x="7285" y="256716"/>
                  </a:lnTo>
                  <a:lnTo>
                    <a:pt x="12090" y="257354"/>
                  </a:lnTo>
                  <a:lnTo>
                    <a:pt x="17630" y="254273"/>
                  </a:lnTo>
                  <a:lnTo>
                    <a:pt x="22492" y="248713"/>
                  </a:lnTo>
                  <a:lnTo>
                    <a:pt x="26902" y="241501"/>
                  </a:lnTo>
                  <a:lnTo>
                    <a:pt x="31011" y="233187"/>
                  </a:lnTo>
                  <a:lnTo>
                    <a:pt x="34919" y="220633"/>
                  </a:lnTo>
                  <a:lnTo>
                    <a:pt x="38693" y="205251"/>
                  </a:lnTo>
                  <a:lnTo>
                    <a:pt x="42377" y="187985"/>
                  </a:lnTo>
                  <a:lnTo>
                    <a:pt x="44833" y="171800"/>
                  </a:lnTo>
                  <a:lnTo>
                    <a:pt x="46471" y="156336"/>
                  </a:lnTo>
                  <a:lnTo>
                    <a:pt x="47563" y="141351"/>
                  </a:lnTo>
                  <a:lnTo>
                    <a:pt x="49459" y="124350"/>
                  </a:lnTo>
                  <a:lnTo>
                    <a:pt x="54683" y="86762"/>
                  </a:lnTo>
                  <a:lnTo>
                    <a:pt x="55374" y="70428"/>
                  </a:lnTo>
                  <a:lnTo>
                    <a:pt x="54667" y="56033"/>
                  </a:lnTo>
                  <a:lnTo>
                    <a:pt x="53027" y="42930"/>
                  </a:lnTo>
                  <a:lnTo>
                    <a:pt x="51933" y="29520"/>
                  </a:lnTo>
                  <a:lnTo>
                    <a:pt x="51204" y="15906"/>
                  </a:lnTo>
                  <a:lnTo>
                    <a:pt x="50718" y="2156"/>
                  </a:lnTo>
                  <a:lnTo>
                    <a:pt x="50394" y="0"/>
                  </a:lnTo>
                  <a:lnTo>
                    <a:pt x="50178" y="5575"/>
                  </a:lnTo>
                  <a:lnTo>
                    <a:pt x="50034" y="16303"/>
                  </a:lnTo>
                  <a:lnTo>
                    <a:pt x="48769" y="28130"/>
                  </a:lnTo>
                  <a:lnTo>
                    <a:pt x="46758" y="40689"/>
                  </a:lnTo>
                  <a:lnTo>
                    <a:pt x="44248" y="53736"/>
                  </a:lnTo>
                  <a:lnTo>
                    <a:pt x="43743" y="68277"/>
                  </a:lnTo>
                  <a:lnTo>
                    <a:pt x="44576" y="83815"/>
                  </a:lnTo>
                  <a:lnTo>
                    <a:pt x="46299" y="100016"/>
                  </a:lnTo>
                  <a:lnTo>
                    <a:pt x="47448" y="117828"/>
                  </a:lnTo>
                  <a:lnTo>
                    <a:pt x="48214" y="136714"/>
                  </a:lnTo>
                  <a:lnTo>
                    <a:pt x="49746" y="19552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449772" y="6152794"/>
              <a:ext cx="73624" cy="191895"/>
            </a:xfrm>
            <a:custGeom>
              <a:avLst/>
              <a:gdLst/>
              <a:ahLst/>
              <a:cxnLst/>
              <a:rect l="0" t="0" r="0" b="0"/>
              <a:pathLst>
                <a:path w="73624" h="191895">
                  <a:moveTo>
                    <a:pt x="0" y="10518"/>
                  </a:moveTo>
                  <a:lnTo>
                    <a:pt x="14639" y="69074"/>
                  </a:lnTo>
                  <a:lnTo>
                    <a:pt x="17939" y="85783"/>
                  </a:lnTo>
                  <a:lnTo>
                    <a:pt x="24723" y="126162"/>
                  </a:lnTo>
                  <a:lnTo>
                    <a:pt x="27000" y="146045"/>
                  </a:lnTo>
                  <a:lnTo>
                    <a:pt x="28518" y="165144"/>
                  </a:lnTo>
                  <a:lnTo>
                    <a:pt x="29529" y="183720"/>
                  </a:lnTo>
                  <a:lnTo>
                    <a:pt x="29035" y="191429"/>
                  </a:lnTo>
                  <a:lnTo>
                    <a:pt x="27537" y="191894"/>
                  </a:lnTo>
                  <a:lnTo>
                    <a:pt x="25370" y="187529"/>
                  </a:lnTo>
                  <a:lnTo>
                    <a:pt x="25093" y="176439"/>
                  </a:lnTo>
                  <a:lnTo>
                    <a:pt x="26078" y="160865"/>
                  </a:lnTo>
                  <a:lnTo>
                    <a:pt x="27903" y="142302"/>
                  </a:lnTo>
                  <a:lnTo>
                    <a:pt x="30288" y="122915"/>
                  </a:lnTo>
                  <a:lnTo>
                    <a:pt x="36055" y="82677"/>
                  </a:lnTo>
                  <a:lnTo>
                    <a:pt x="39228" y="64467"/>
                  </a:lnTo>
                  <a:lnTo>
                    <a:pt x="42513" y="47653"/>
                  </a:lnTo>
                  <a:lnTo>
                    <a:pt x="7362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568186" y="6174952"/>
              <a:ext cx="61717" cy="156643"/>
            </a:xfrm>
            <a:custGeom>
              <a:avLst/>
              <a:gdLst/>
              <a:ahLst/>
              <a:cxnLst/>
              <a:rect l="0" t="0" r="0" b="0"/>
              <a:pathLst>
                <a:path w="61717" h="156643">
                  <a:moveTo>
                    <a:pt x="7797" y="104054"/>
                  </a:moveTo>
                  <a:lnTo>
                    <a:pt x="18964" y="87303"/>
                  </a:lnTo>
                  <a:lnTo>
                    <a:pt x="24591" y="80032"/>
                  </a:lnTo>
                  <a:lnTo>
                    <a:pt x="30679" y="72848"/>
                  </a:lnTo>
                  <a:lnTo>
                    <a:pt x="37075" y="65720"/>
                  </a:lnTo>
                  <a:lnTo>
                    <a:pt x="43677" y="57463"/>
                  </a:lnTo>
                  <a:lnTo>
                    <a:pt x="50415" y="48452"/>
                  </a:lnTo>
                  <a:lnTo>
                    <a:pt x="57244" y="38939"/>
                  </a:lnTo>
                  <a:lnTo>
                    <a:pt x="60628" y="29091"/>
                  </a:lnTo>
                  <a:lnTo>
                    <a:pt x="61716" y="19020"/>
                  </a:lnTo>
                  <a:lnTo>
                    <a:pt x="61272" y="8800"/>
                  </a:lnTo>
                  <a:lnTo>
                    <a:pt x="57471" y="3155"/>
                  </a:lnTo>
                  <a:lnTo>
                    <a:pt x="51430" y="561"/>
                  </a:lnTo>
                  <a:lnTo>
                    <a:pt x="43898" y="0"/>
                  </a:lnTo>
                  <a:lnTo>
                    <a:pt x="36538" y="3132"/>
                  </a:lnTo>
                  <a:lnTo>
                    <a:pt x="29295" y="8725"/>
                  </a:lnTo>
                  <a:lnTo>
                    <a:pt x="22129" y="15960"/>
                  </a:lnTo>
                  <a:lnTo>
                    <a:pt x="16183" y="25458"/>
                  </a:lnTo>
                  <a:lnTo>
                    <a:pt x="11051" y="36464"/>
                  </a:lnTo>
                  <a:lnTo>
                    <a:pt x="6460" y="48477"/>
                  </a:lnTo>
                  <a:lnTo>
                    <a:pt x="3400" y="61159"/>
                  </a:lnTo>
                  <a:lnTo>
                    <a:pt x="1360" y="74289"/>
                  </a:lnTo>
                  <a:lnTo>
                    <a:pt x="0" y="87716"/>
                  </a:lnTo>
                  <a:lnTo>
                    <a:pt x="1430" y="100174"/>
                  </a:lnTo>
                  <a:lnTo>
                    <a:pt x="4721" y="111985"/>
                  </a:lnTo>
                  <a:lnTo>
                    <a:pt x="28832" y="15664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706498" y="6102648"/>
              <a:ext cx="111391" cy="221546"/>
            </a:xfrm>
            <a:custGeom>
              <a:avLst/>
              <a:gdLst/>
              <a:ahLst/>
              <a:cxnLst/>
              <a:rect l="0" t="0" r="0" b="0"/>
              <a:pathLst>
                <a:path w="111391" h="221546">
                  <a:moveTo>
                    <a:pt x="79837" y="39629"/>
                  </a:moveTo>
                  <a:lnTo>
                    <a:pt x="57504" y="45212"/>
                  </a:lnTo>
                  <a:lnTo>
                    <a:pt x="48587" y="51532"/>
                  </a:lnTo>
                  <a:lnTo>
                    <a:pt x="40306" y="60419"/>
                  </a:lnTo>
                  <a:lnTo>
                    <a:pt x="32448" y="71018"/>
                  </a:lnTo>
                  <a:lnTo>
                    <a:pt x="24871" y="83928"/>
                  </a:lnTo>
                  <a:lnTo>
                    <a:pt x="17483" y="98377"/>
                  </a:lnTo>
                  <a:lnTo>
                    <a:pt x="10221" y="113853"/>
                  </a:lnTo>
                  <a:lnTo>
                    <a:pt x="5380" y="131182"/>
                  </a:lnTo>
                  <a:lnTo>
                    <a:pt x="2151" y="149747"/>
                  </a:lnTo>
                  <a:lnTo>
                    <a:pt x="0" y="169135"/>
                  </a:lnTo>
                  <a:lnTo>
                    <a:pt x="902" y="185566"/>
                  </a:lnTo>
                  <a:lnTo>
                    <a:pt x="3841" y="200026"/>
                  </a:lnTo>
                  <a:lnTo>
                    <a:pt x="8138" y="213171"/>
                  </a:lnTo>
                  <a:lnTo>
                    <a:pt x="13340" y="219598"/>
                  </a:lnTo>
                  <a:lnTo>
                    <a:pt x="19145" y="221545"/>
                  </a:lnTo>
                  <a:lnTo>
                    <a:pt x="25352" y="220506"/>
                  </a:lnTo>
                  <a:lnTo>
                    <a:pt x="31828" y="213970"/>
                  </a:lnTo>
                  <a:lnTo>
                    <a:pt x="38482" y="203770"/>
                  </a:lnTo>
                  <a:lnTo>
                    <a:pt x="45255" y="191127"/>
                  </a:lnTo>
                  <a:lnTo>
                    <a:pt x="49771" y="178024"/>
                  </a:lnTo>
                  <a:lnTo>
                    <a:pt x="52781" y="164614"/>
                  </a:lnTo>
                  <a:lnTo>
                    <a:pt x="54788" y="150999"/>
                  </a:lnTo>
                  <a:lnTo>
                    <a:pt x="57295" y="138417"/>
                  </a:lnTo>
                  <a:lnTo>
                    <a:pt x="60135" y="126523"/>
                  </a:lnTo>
                  <a:lnTo>
                    <a:pt x="63196" y="115088"/>
                  </a:lnTo>
                  <a:lnTo>
                    <a:pt x="65238" y="102790"/>
                  </a:lnTo>
                  <a:lnTo>
                    <a:pt x="66598" y="89917"/>
                  </a:lnTo>
                  <a:lnTo>
                    <a:pt x="67505" y="76660"/>
                  </a:lnTo>
                  <a:lnTo>
                    <a:pt x="69279" y="64317"/>
                  </a:lnTo>
                  <a:lnTo>
                    <a:pt x="71629" y="52582"/>
                  </a:lnTo>
                  <a:lnTo>
                    <a:pt x="74365" y="41252"/>
                  </a:lnTo>
                  <a:lnTo>
                    <a:pt x="76189" y="29025"/>
                  </a:lnTo>
                  <a:lnTo>
                    <a:pt x="77405" y="16199"/>
                  </a:lnTo>
                  <a:lnTo>
                    <a:pt x="78216" y="2974"/>
                  </a:lnTo>
                  <a:lnTo>
                    <a:pt x="78756" y="0"/>
                  </a:lnTo>
                  <a:lnTo>
                    <a:pt x="79117" y="3861"/>
                  </a:lnTo>
                  <a:lnTo>
                    <a:pt x="79357" y="12278"/>
                  </a:lnTo>
                  <a:lnTo>
                    <a:pt x="80685" y="26070"/>
                  </a:lnTo>
                  <a:lnTo>
                    <a:pt x="85278" y="63207"/>
                  </a:lnTo>
                  <a:lnTo>
                    <a:pt x="88139" y="79889"/>
                  </a:lnTo>
                  <a:lnTo>
                    <a:pt x="91215" y="94516"/>
                  </a:lnTo>
                  <a:lnTo>
                    <a:pt x="111390" y="1763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880993" y="5984513"/>
              <a:ext cx="52589" cy="389152"/>
            </a:xfrm>
            <a:custGeom>
              <a:avLst/>
              <a:gdLst/>
              <a:ahLst/>
              <a:cxnLst/>
              <a:rect l="0" t="0" r="0" b="0"/>
              <a:pathLst>
                <a:path w="52589" h="389152">
                  <a:moveTo>
                    <a:pt x="0" y="0"/>
                  </a:moveTo>
                  <a:lnTo>
                    <a:pt x="5584" y="16750"/>
                  </a:lnTo>
                  <a:lnTo>
                    <a:pt x="8397" y="26359"/>
                  </a:lnTo>
                  <a:lnTo>
                    <a:pt x="14639" y="49500"/>
                  </a:lnTo>
                  <a:lnTo>
                    <a:pt x="35113" y="130062"/>
                  </a:lnTo>
                  <a:lnTo>
                    <a:pt x="42095" y="161033"/>
                  </a:lnTo>
                  <a:lnTo>
                    <a:pt x="45593" y="177473"/>
                  </a:lnTo>
                  <a:lnTo>
                    <a:pt x="47925" y="193107"/>
                  </a:lnTo>
                  <a:lnTo>
                    <a:pt x="49479" y="208205"/>
                  </a:lnTo>
                  <a:lnTo>
                    <a:pt x="50516" y="222944"/>
                  </a:lnTo>
                  <a:lnTo>
                    <a:pt x="51207" y="238613"/>
                  </a:lnTo>
                  <a:lnTo>
                    <a:pt x="51975" y="271605"/>
                  </a:lnTo>
                  <a:lnTo>
                    <a:pt x="52588" y="3891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154451" y="6226418"/>
              <a:ext cx="84142" cy="10518"/>
            </a:xfrm>
            <a:custGeom>
              <a:avLst/>
              <a:gdLst/>
              <a:ahLst/>
              <a:cxnLst/>
              <a:rect l="0" t="0" r="0" b="0"/>
              <a:pathLst>
                <a:path w="84142" h="10518">
                  <a:moveTo>
                    <a:pt x="0" y="0"/>
                  </a:moveTo>
                  <a:lnTo>
                    <a:pt x="27917" y="0"/>
                  </a:lnTo>
                  <a:lnTo>
                    <a:pt x="39646" y="1168"/>
                  </a:lnTo>
                  <a:lnTo>
                    <a:pt x="50972" y="3116"/>
                  </a:lnTo>
                  <a:lnTo>
                    <a:pt x="84141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143933" y="6321076"/>
              <a:ext cx="63107" cy="73624"/>
            </a:xfrm>
            <a:custGeom>
              <a:avLst/>
              <a:gdLst/>
              <a:ahLst/>
              <a:cxnLst/>
              <a:rect l="0" t="0" r="0" b="0"/>
              <a:pathLst>
                <a:path w="63107" h="73624">
                  <a:moveTo>
                    <a:pt x="0" y="0"/>
                  </a:moveTo>
                  <a:lnTo>
                    <a:pt x="11167" y="16751"/>
                  </a:lnTo>
                  <a:lnTo>
                    <a:pt x="19131" y="26359"/>
                  </a:lnTo>
                  <a:lnTo>
                    <a:pt x="29115" y="37440"/>
                  </a:lnTo>
                  <a:lnTo>
                    <a:pt x="63106" y="736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575155" y="6026584"/>
            <a:ext cx="641574" cy="757268"/>
            <a:chOff x="4575155" y="6026584"/>
            <a:chExt cx="641574" cy="757268"/>
          </a:xfrm>
        </p:grpSpPr>
        <p:sp>
          <p:nvSpPr>
            <p:cNvPr id="67" name="Freeform 66"/>
            <p:cNvSpPr/>
            <p:nvPr/>
          </p:nvSpPr>
          <p:spPr>
            <a:xfrm>
              <a:off x="4655525" y="6089689"/>
              <a:ext cx="153922" cy="231388"/>
            </a:xfrm>
            <a:custGeom>
              <a:avLst/>
              <a:gdLst/>
              <a:ahLst/>
              <a:cxnLst/>
              <a:rect l="0" t="0" r="0" b="0"/>
              <a:pathLst>
                <a:path w="153922" h="231388">
                  <a:moveTo>
                    <a:pt x="77394" y="0"/>
                  </a:moveTo>
                  <a:lnTo>
                    <a:pt x="55060" y="0"/>
                  </a:lnTo>
                  <a:lnTo>
                    <a:pt x="44975" y="1169"/>
                  </a:lnTo>
                  <a:lnTo>
                    <a:pt x="34746" y="3116"/>
                  </a:lnTo>
                  <a:lnTo>
                    <a:pt x="24421" y="5583"/>
                  </a:lnTo>
                  <a:lnTo>
                    <a:pt x="17538" y="11902"/>
                  </a:lnTo>
                  <a:lnTo>
                    <a:pt x="12949" y="20789"/>
                  </a:lnTo>
                  <a:lnTo>
                    <a:pt x="6681" y="41961"/>
                  </a:lnTo>
                  <a:lnTo>
                    <a:pt x="0" y="63057"/>
                  </a:lnTo>
                  <a:lnTo>
                    <a:pt x="1257" y="71254"/>
                  </a:lnTo>
                  <a:lnTo>
                    <a:pt x="5601" y="77886"/>
                  </a:lnTo>
                  <a:lnTo>
                    <a:pt x="12002" y="83477"/>
                  </a:lnTo>
                  <a:lnTo>
                    <a:pt x="19776" y="88373"/>
                  </a:lnTo>
                  <a:lnTo>
                    <a:pt x="28465" y="92806"/>
                  </a:lnTo>
                  <a:lnTo>
                    <a:pt x="37762" y="96929"/>
                  </a:lnTo>
                  <a:lnTo>
                    <a:pt x="47467" y="98510"/>
                  </a:lnTo>
                  <a:lnTo>
                    <a:pt x="57443" y="98394"/>
                  </a:lnTo>
                  <a:lnTo>
                    <a:pt x="67599" y="97149"/>
                  </a:lnTo>
                  <a:lnTo>
                    <a:pt x="79044" y="96319"/>
                  </a:lnTo>
                  <a:lnTo>
                    <a:pt x="91349" y="95766"/>
                  </a:lnTo>
                  <a:lnTo>
                    <a:pt x="104227" y="95397"/>
                  </a:lnTo>
                  <a:lnTo>
                    <a:pt x="115149" y="97488"/>
                  </a:lnTo>
                  <a:lnTo>
                    <a:pt x="124768" y="101219"/>
                  </a:lnTo>
                  <a:lnTo>
                    <a:pt x="133517" y="106044"/>
                  </a:lnTo>
                  <a:lnTo>
                    <a:pt x="140519" y="113935"/>
                  </a:lnTo>
                  <a:lnTo>
                    <a:pt x="146356" y="123870"/>
                  </a:lnTo>
                  <a:lnTo>
                    <a:pt x="151416" y="135168"/>
                  </a:lnTo>
                  <a:lnTo>
                    <a:pt x="153620" y="147374"/>
                  </a:lnTo>
                  <a:lnTo>
                    <a:pt x="153921" y="160186"/>
                  </a:lnTo>
                  <a:lnTo>
                    <a:pt x="152953" y="173403"/>
                  </a:lnTo>
                  <a:lnTo>
                    <a:pt x="149971" y="184550"/>
                  </a:lnTo>
                  <a:lnTo>
                    <a:pt x="145645" y="194320"/>
                  </a:lnTo>
                  <a:lnTo>
                    <a:pt x="140424" y="203170"/>
                  </a:lnTo>
                  <a:lnTo>
                    <a:pt x="132269" y="210238"/>
                  </a:lnTo>
                  <a:lnTo>
                    <a:pt x="122157" y="216119"/>
                  </a:lnTo>
                  <a:lnTo>
                    <a:pt x="56359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690848" y="6026584"/>
              <a:ext cx="136730" cy="31553"/>
            </a:xfrm>
            <a:custGeom>
              <a:avLst/>
              <a:gdLst/>
              <a:ahLst/>
              <a:cxnLst/>
              <a:rect l="0" t="0" r="0" b="0"/>
              <a:pathLst>
                <a:path w="136730" h="31553">
                  <a:moveTo>
                    <a:pt x="0" y="31552"/>
                  </a:moveTo>
                  <a:lnTo>
                    <a:pt x="22334" y="20386"/>
                  </a:lnTo>
                  <a:lnTo>
                    <a:pt x="34756" y="17096"/>
                  </a:lnTo>
                  <a:lnTo>
                    <a:pt x="48881" y="14903"/>
                  </a:lnTo>
                  <a:lnTo>
                    <a:pt x="64140" y="13441"/>
                  </a:lnTo>
                  <a:lnTo>
                    <a:pt x="77819" y="11298"/>
                  </a:lnTo>
                  <a:lnTo>
                    <a:pt x="90444" y="8701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575155" y="6363313"/>
              <a:ext cx="473293" cy="31387"/>
            </a:xfrm>
            <a:custGeom>
              <a:avLst/>
              <a:gdLst/>
              <a:ahLst/>
              <a:cxnLst/>
              <a:rect l="0" t="0" r="0" b="0"/>
              <a:pathLst>
                <a:path w="473293" h="31387">
                  <a:moveTo>
                    <a:pt x="0" y="20869"/>
                  </a:moveTo>
                  <a:lnTo>
                    <a:pt x="16750" y="15286"/>
                  </a:lnTo>
                  <a:lnTo>
                    <a:pt x="26359" y="12472"/>
                  </a:lnTo>
                  <a:lnTo>
                    <a:pt x="49501" y="6230"/>
                  </a:lnTo>
                  <a:lnTo>
                    <a:pt x="64553" y="4098"/>
                  </a:lnTo>
                  <a:lnTo>
                    <a:pt x="81600" y="2677"/>
                  </a:lnTo>
                  <a:lnTo>
                    <a:pt x="99976" y="1729"/>
                  </a:lnTo>
                  <a:lnTo>
                    <a:pt x="142208" y="676"/>
                  </a:lnTo>
                  <a:lnTo>
                    <a:pt x="230392" y="0"/>
                  </a:lnTo>
                  <a:lnTo>
                    <a:pt x="251759" y="1113"/>
                  </a:lnTo>
                  <a:lnTo>
                    <a:pt x="273015" y="3024"/>
                  </a:lnTo>
                  <a:lnTo>
                    <a:pt x="294198" y="5466"/>
                  </a:lnTo>
                  <a:lnTo>
                    <a:pt x="314163" y="8263"/>
                  </a:lnTo>
                  <a:lnTo>
                    <a:pt x="351927" y="14488"/>
                  </a:lnTo>
                  <a:lnTo>
                    <a:pt x="369010" y="17783"/>
                  </a:lnTo>
                  <a:lnTo>
                    <a:pt x="400456" y="24562"/>
                  </a:lnTo>
                  <a:lnTo>
                    <a:pt x="415385" y="26837"/>
                  </a:lnTo>
                  <a:lnTo>
                    <a:pt x="430013" y="28354"/>
                  </a:lnTo>
                  <a:lnTo>
                    <a:pt x="473292" y="3138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683255" y="6499875"/>
              <a:ext cx="28630" cy="283977"/>
            </a:xfrm>
            <a:custGeom>
              <a:avLst/>
              <a:gdLst/>
              <a:ahLst/>
              <a:cxnLst/>
              <a:rect l="0" t="0" r="0" b="0"/>
              <a:pathLst>
                <a:path w="28630" h="283977">
                  <a:moveTo>
                    <a:pt x="18111" y="0"/>
                  </a:moveTo>
                  <a:lnTo>
                    <a:pt x="6944" y="22334"/>
                  </a:lnTo>
                  <a:lnTo>
                    <a:pt x="3655" y="34756"/>
                  </a:lnTo>
                  <a:lnTo>
                    <a:pt x="1462" y="48881"/>
                  </a:lnTo>
                  <a:lnTo>
                    <a:pt x="0" y="64140"/>
                  </a:lnTo>
                  <a:lnTo>
                    <a:pt x="194" y="81324"/>
                  </a:lnTo>
                  <a:lnTo>
                    <a:pt x="1492" y="99793"/>
                  </a:lnTo>
                  <a:lnTo>
                    <a:pt x="3525" y="119117"/>
                  </a:lnTo>
                  <a:lnTo>
                    <a:pt x="4882" y="137843"/>
                  </a:lnTo>
                  <a:lnTo>
                    <a:pt x="5785" y="156169"/>
                  </a:lnTo>
                  <a:lnTo>
                    <a:pt x="6388" y="174230"/>
                  </a:lnTo>
                  <a:lnTo>
                    <a:pt x="7959" y="190945"/>
                  </a:lnTo>
                  <a:lnTo>
                    <a:pt x="10174" y="206763"/>
                  </a:lnTo>
                  <a:lnTo>
                    <a:pt x="12820" y="221982"/>
                  </a:lnTo>
                  <a:lnTo>
                    <a:pt x="15752" y="235635"/>
                  </a:lnTo>
                  <a:lnTo>
                    <a:pt x="18876" y="248243"/>
                  </a:lnTo>
                  <a:lnTo>
                    <a:pt x="28629" y="2839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817269" y="6426252"/>
              <a:ext cx="20827" cy="305011"/>
            </a:xfrm>
            <a:custGeom>
              <a:avLst/>
              <a:gdLst/>
              <a:ahLst/>
              <a:cxnLst/>
              <a:rect l="0" t="0" r="0" b="0"/>
              <a:pathLst>
                <a:path w="20827" h="305011">
                  <a:moveTo>
                    <a:pt x="20826" y="0"/>
                  </a:moveTo>
                  <a:lnTo>
                    <a:pt x="15243" y="16750"/>
                  </a:lnTo>
                  <a:lnTo>
                    <a:pt x="13598" y="26359"/>
                  </a:lnTo>
                  <a:lnTo>
                    <a:pt x="12501" y="37439"/>
                  </a:lnTo>
                  <a:lnTo>
                    <a:pt x="11770" y="49500"/>
                  </a:lnTo>
                  <a:lnTo>
                    <a:pt x="10114" y="61047"/>
                  </a:lnTo>
                  <a:lnTo>
                    <a:pt x="7842" y="72251"/>
                  </a:lnTo>
                  <a:lnTo>
                    <a:pt x="5158" y="83226"/>
                  </a:lnTo>
                  <a:lnTo>
                    <a:pt x="3369" y="97555"/>
                  </a:lnTo>
                  <a:lnTo>
                    <a:pt x="2176" y="114119"/>
                  </a:lnTo>
                  <a:lnTo>
                    <a:pt x="1381" y="132173"/>
                  </a:lnTo>
                  <a:lnTo>
                    <a:pt x="498" y="170932"/>
                  </a:lnTo>
                  <a:lnTo>
                    <a:pt x="0" y="229056"/>
                  </a:lnTo>
                  <a:lnTo>
                    <a:pt x="10308" y="3050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195693" y="6377861"/>
              <a:ext cx="21036" cy="27357"/>
            </a:xfrm>
            <a:custGeom>
              <a:avLst/>
              <a:gdLst/>
              <a:ahLst/>
              <a:cxnLst/>
              <a:rect l="0" t="0" r="0" b="0"/>
              <a:pathLst>
                <a:path w="21036" h="27357">
                  <a:moveTo>
                    <a:pt x="21035" y="6321"/>
                  </a:moveTo>
                  <a:lnTo>
                    <a:pt x="9869" y="17488"/>
                  </a:lnTo>
                  <a:lnTo>
                    <a:pt x="7748" y="16102"/>
                  </a:lnTo>
                  <a:lnTo>
                    <a:pt x="7503" y="10504"/>
                  </a:lnTo>
                  <a:lnTo>
                    <a:pt x="8508" y="2098"/>
                  </a:lnTo>
                  <a:lnTo>
                    <a:pt x="8009" y="0"/>
                  </a:lnTo>
                  <a:lnTo>
                    <a:pt x="6508" y="2107"/>
                  </a:lnTo>
                  <a:lnTo>
                    <a:pt x="0" y="273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Freeform 73"/>
          <p:cNvSpPr/>
          <p:nvPr/>
        </p:nvSpPr>
        <p:spPr>
          <a:xfrm>
            <a:off x="5527363" y="6037101"/>
            <a:ext cx="110070" cy="133494"/>
          </a:xfrm>
          <a:custGeom>
            <a:avLst/>
            <a:gdLst/>
            <a:ahLst/>
            <a:cxnLst/>
            <a:rect l="0" t="0" r="0" b="0"/>
            <a:pathLst>
              <a:path w="110070" h="133494">
                <a:moveTo>
                  <a:pt x="36446" y="0"/>
                </a:moveTo>
                <a:lnTo>
                  <a:pt x="25279" y="11167"/>
                </a:lnTo>
                <a:lnTo>
                  <a:pt x="20821" y="19131"/>
                </a:lnTo>
                <a:lnTo>
                  <a:pt x="16681" y="29115"/>
                </a:lnTo>
                <a:lnTo>
                  <a:pt x="12751" y="40445"/>
                </a:lnTo>
                <a:lnTo>
                  <a:pt x="10132" y="52673"/>
                </a:lnTo>
                <a:lnTo>
                  <a:pt x="8386" y="65499"/>
                </a:lnTo>
                <a:lnTo>
                  <a:pt x="7222" y="78725"/>
                </a:lnTo>
                <a:lnTo>
                  <a:pt x="5277" y="92216"/>
                </a:lnTo>
                <a:lnTo>
                  <a:pt x="2812" y="105886"/>
                </a:lnTo>
                <a:lnTo>
                  <a:pt x="0" y="119673"/>
                </a:lnTo>
                <a:lnTo>
                  <a:pt x="1631" y="127695"/>
                </a:lnTo>
                <a:lnTo>
                  <a:pt x="6224" y="131875"/>
                </a:lnTo>
                <a:lnTo>
                  <a:pt x="12793" y="133493"/>
                </a:lnTo>
                <a:lnTo>
                  <a:pt x="20677" y="133403"/>
                </a:lnTo>
                <a:lnTo>
                  <a:pt x="29439" y="132174"/>
                </a:lnTo>
                <a:lnTo>
                  <a:pt x="38786" y="130186"/>
                </a:lnTo>
                <a:lnTo>
                  <a:pt x="49693" y="128861"/>
                </a:lnTo>
                <a:lnTo>
                  <a:pt x="61638" y="127978"/>
                </a:lnTo>
                <a:lnTo>
                  <a:pt x="110069" y="126211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5427080" y="5973995"/>
            <a:ext cx="809856" cy="662610"/>
            <a:chOff x="5427080" y="5973995"/>
            <a:chExt cx="809856" cy="662610"/>
          </a:xfrm>
        </p:grpSpPr>
        <p:sp>
          <p:nvSpPr>
            <p:cNvPr id="75" name="Freeform 74"/>
            <p:cNvSpPr/>
            <p:nvPr/>
          </p:nvSpPr>
          <p:spPr>
            <a:xfrm>
              <a:off x="5662926" y="5973995"/>
              <a:ext cx="6060" cy="241906"/>
            </a:xfrm>
            <a:custGeom>
              <a:avLst/>
              <a:gdLst/>
              <a:ahLst/>
              <a:cxnLst/>
              <a:rect l="0" t="0" r="0" b="0"/>
              <a:pathLst>
                <a:path w="6060" h="241906">
                  <a:moveTo>
                    <a:pt x="6059" y="0"/>
                  </a:moveTo>
                  <a:lnTo>
                    <a:pt x="476" y="22334"/>
                  </a:lnTo>
                  <a:lnTo>
                    <a:pt x="0" y="33587"/>
                  </a:lnTo>
                  <a:lnTo>
                    <a:pt x="851" y="45765"/>
                  </a:lnTo>
                  <a:lnTo>
                    <a:pt x="2587" y="58557"/>
                  </a:lnTo>
                  <a:lnTo>
                    <a:pt x="3745" y="72928"/>
                  </a:lnTo>
                  <a:lnTo>
                    <a:pt x="4516" y="88352"/>
                  </a:lnTo>
                  <a:lnTo>
                    <a:pt x="5374" y="119903"/>
                  </a:lnTo>
                  <a:lnTo>
                    <a:pt x="6059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427080" y="6257983"/>
              <a:ext cx="441741" cy="21024"/>
            </a:xfrm>
            <a:custGeom>
              <a:avLst/>
              <a:gdLst/>
              <a:ahLst/>
              <a:cxnLst/>
              <a:rect l="0" t="0" r="0" b="0"/>
              <a:pathLst>
                <a:path w="441741" h="21024">
                  <a:moveTo>
                    <a:pt x="0" y="21023"/>
                  </a:moveTo>
                  <a:lnTo>
                    <a:pt x="16750" y="15439"/>
                  </a:lnTo>
                  <a:lnTo>
                    <a:pt x="27528" y="13795"/>
                  </a:lnTo>
                  <a:lnTo>
                    <a:pt x="40556" y="12699"/>
                  </a:lnTo>
                  <a:lnTo>
                    <a:pt x="55084" y="11968"/>
                  </a:lnTo>
                  <a:lnTo>
                    <a:pt x="70613" y="10312"/>
                  </a:lnTo>
                  <a:lnTo>
                    <a:pt x="86809" y="8039"/>
                  </a:lnTo>
                  <a:lnTo>
                    <a:pt x="103449" y="5355"/>
                  </a:lnTo>
                  <a:lnTo>
                    <a:pt x="119217" y="3566"/>
                  </a:lnTo>
                  <a:lnTo>
                    <a:pt x="134403" y="2373"/>
                  </a:lnTo>
                  <a:lnTo>
                    <a:pt x="149202" y="1578"/>
                  </a:lnTo>
                  <a:lnTo>
                    <a:pt x="184343" y="695"/>
                  </a:lnTo>
                  <a:lnTo>
                    <a:pt x="357912" y="0"/>
                  </a:lnTo>
                  <a:lnTo>
                    <a:pt x="373000" y="1165"/>
                  </a:lnTo>
                  <a:lnTo>
                    <a:pt x="441740" y="105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469151" y="6373664"/>
              <a:ext cx="31554" cy="262941"/>
            </a:xfrm>
            <a:custGeom>
              <a:avLst/>
              <a:gdLst/>
              <a:ahLst/>
              <a:cxnLst/>
              <a:rect l="0" t="0" r="0" b="0"/>
              <a:pathLst>
                <a:path w="31554" h="262941">
                  <a:moveTo>
                    <a:pt x="0" y="0"/>
                  </a:moveTo>
                  <a:lnTo>
                    <a:pt x="0" y="73195"/>
                  </a:lnTo>
                  <a:lnTo>
                    <a:pt x="1168" y="87361"/>
                  </a:lnTo>
                  <a:lnTo>
                    <a:pt x="3116" y="100311"/>
                  </a:lnTo>
                  <a:lnTo>
                    <a:pt x="5583" y="112450"/>
                  </a:lnTo>
                  <a:lnTo>
                    <a:pt x="7228" y="126386"/>
                  </a:lnTo>
                  <a:lnTo>
                    <a:pt x="8324" y="141520"/>
                  </a:lnTo>
                  <a:lnTo>
                    <a:pt x="9055" y="157452"/>
                  </a:lnTo>
                  <a:lnTo>
                    <a:pt x="10711" y="171579"/>
                  </a:lnTo>
                  <a:lnTo>
                    <a:pt x="12984" y="184504"/>
                  </a:lnTo>
                  <a:lnTo>
                    <a:pt x="15668" y="196626"/>
                  </a:lnTo>
                  <a:lnTo>
                    <a:pt x="18625" y="208213"/>
                  </a:lnTo>
                  <a:lnTo>
                    <a:pt x="21766" y="219443"/>
                  </a:lnTo>
                  <a:lnTo>
                    <a:pt x="31553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584844" y="6353637"/>
              <a:ext cx="156893" cy="251427"/>
            </a:xfrm>
            <a:custGeom>
              <a:avLst/>
              <a:gdLst/>
              <a:ahLst/>
              <a:cxnLst/>
              <a:rect l="0" t="0" r="0" b="0"/>
              <a:pathLst>
                <a:path w="156893" h="251427">
                  <a:moveTo>
                    <a:pt x="31553" y="114686"/>
                  </a:moveTo>
                  <a:lnTo>
                    <a:pt x="31553" y="142603"/>
                  </a:lnTo>
                  <a:lnTo>
                    <a:pt x="32722" y="155501"/>
                  </a:lnTo>
                  <a:lnTo>
                    <a:pt x="34669" y="168774"/>
                  </a:lnTo>
                  <a:lnTo>
                    <a:pt x="37136" y="182297"/>
                  </a:lnTo>
                  <a:lnTo>
                    <a:pt x="41118" y="194819"/>
                  </a:lnTo>
                  <a:lnTo>
                    <a:pt x="46110" y="206672"/>
                  </a:lnTo>
                  <a:lnTo>
                    <a:pt x="51775" y="218080"/>
                  </a:lnTo>
                  <a:lnTo>
                    <a:pt x="57889" y="228023"/>
                  </a:lnTo>
                  <a:lnTo>
                    <a:pt x="64303" y="236989"/>
                  </a:lnTo>
                  <a:lnTo>
                    <a:pt x="70916" y="245303"/>
                  </a:lnTo>
                  <a:lnTo>
                    <a:pt x="79999" y="249678"/>
                  </a:lnTo>
                  <a:lnTo>
                    <a:pt x="90728" y="251426"/>
                  </a:lnTo>
                  <a:lnTo>
                    <a:pt x="102556" y="251422"/>
                  </a:lnTo>
                  <a:lnTo>
                    <a:pt x="112779" y="249082"/>
                  </a:lnTo>
                  <a:lnTo>
                    <a:pt x="121931" y="245185"/>
                  </a:lnTo>
                  <a:lnTo>
                    <a:pt x="130369" y="240250"/>
                  </a:lnTo>
                  <a:lnTo>
                    <a:pt x="137164" y="233454"/>
                  </a:lnTo>
                  <a:lnTo>
                    <a:pt x="142862" y="225418"/>
                  </a:lnTo>
                  <a:lnTo>
                    <a:pt x="147829" y="216554"/>
                  </a:lnTo>
                  <a:lnTo>
                    <a:pt x="151141" y="205970"/>
                  </a:lnTo>
                  <a:lnTo>
                    <a:pt x="153349" y="194240"/>
                  </a:lnTo>
                  <a:lnTo>
                    <a:pt x="154820" y="181745"/>
                  </a:lnTo>
                  <a:lnTo>
                    <a:pt x="155802" y="168741"/>
                  </a:lnTo>
                  <a:lnTo>
                    <a:pt x="156456" y="155397"/>
                  </a:lnTo>
                  <a:lnTo>
                    <a:pt x="156892" y="141826"/>
                  </a:lnTo>
                  <a:lnTo>
                    <a:pt x="156014" y="129274"/>
                  </a:lnTo>
                  <a:lnTo>
                    <a:pt x="154260" y="117399"/>
                  </a:lnTo>
                  <a:lnTo>
                    <a:pt x="151922" y="105977"/>
                  </a:lnTo>
                  <a:lnTo>
                    <a:pt x="148027" y="93688"/>
                  </a:lnTo>
                  <a:lnTo>
                    <a:pt x="143092" y="80821"/>
                  </a:lnTo>
                  <a:lnTo>
                    <a:pt x="137465" y="67568"/>
                  </a:lnTo>
                  <a:lnTo>
                    <a:pt x="131377" y="56396"/>
                  </a:lnTo>
                  <a:lnTo>
                    <a:pt x="124981" y="46610"/>
                  </a:lnTo>
                  <a:lnTo>
                    <a:pt x="118379" y="37749"/>
                  </a:lnTo>
                  <a:lnTo>
                    <a:pt x="110473" y="28336"/>
                  </a:lnTo>
                  <a:lnTo>
                    <a:pt x="101695" y="18555"/>
                  </a:lnTo>
                  <a:lnTo>
                    <a:pt x="92338" y="8528"/>
                  </a:lnTo>
                  <a:lnTo>
                    <a:pt x="81426" y="3012"/>
                  </a:lnTo>
                  <a:lnTo>
                    <a:pt x="69475" y="503"/>
                  </a:lnTo>
                  <a:lnTo>
                    <a:pt x="56835" y="0"/>
                  </a:lnTo>
                  <a:lnTo>
                    <a:pt x="46070" y="5507"/>
                  </a:lnTo>
                  <a:lnTo>
                    <a:pt x="36557" y="15022"/>
                  </a:lnTo>
                  <a:lnTo>
                    <a:pt x="27877" y="27208"/>
                  </a:lnTo>
                  <a:lnTo>
                    <a:pt x="20922" y="38838"/>
                  </a:lnTo>
                  <a:lnTo>
                    <a:pt x="15116" y="50097"/>
                  </a:lnTo>
                  <a:lnTo>
                    <a:pt x="10078" y="61109"/>
                  </a:lnTo>
                  <a:lnTo>
                    <a:pt x="6718" y="74293"/>
                  </a:lnTo>
                  <a:lnTo>
                    <a:pt x="4479" y="88926"/>
                  </a:lnTo>
                  <a:lnTo>
                    <a:pt x="0" y="1357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110724" y="6175292"/>
              <a:ext cx="126212" cy="9057"/>
            </a:xfrm>
            <a:custGeom>
              <a:avLst/>
              <a:gdLst/>
              <a:ahLst/>
              <a:cxnLst/>
              <a:rect l="0" t="0" r="0" b="0"/>
              <a:pathLst>
                <a:path w="126212" h="9057">
                  <a:moveTo>
                    <a:pt x="0" y="9056"/>
                  </a:moveTo>
                  <a:lnTo>
                    <a:pt x="16750" y="3472"/>
                  </a:lnTo>
                  <a:lnTo>
                    <a:pt x="27528" y="1827"/>
                  </a:lnTo>
                  <a:lnTo>
                    <a:pt x="40555" y="731"/>
                  </a:lnTo>
                  <a:lnTo>
                    <a:pt x="55084" y="0"/>
                  </a:lnTo>
                  <a:lnTo>
                    <a:pt x="68276" y="681"/>
                  </a:lnTo>
                  <a:lnTo>
                    <a:pt x="80576" y="2304"/>
                  </a:lnTo>
                  <a:lnTo>
                    <a:pt x="126211" y="90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058136" y="6331594"/>
              <a:ext cx="136730" cy="10518"/>
            </a:xfrm>
            <a:custGeom>
              <a:avLst/>
              <a:gdLst/>
              <a:ahLst/>
              <a:cxnLst/>
              <a:rect l="0" t="0" r="0" b="0"/>
              <a:pathLst>
                <a:path w="136730" h="10518">
                  <a:moveTo>
                    <a:pt x="0" y="10517"/>
                  </a:moveTo>
                  <a:lnTo>
                    <a:pt x="16750" y="4933"/>
                  </a:lnTo>
                  <a:lnTo>
                    <a:pt x="27528" y="3289"/>
                  </a:lnTo>
                  <a:lnTo>
                    <a:pt x="40556" y="2193"/>
                  </a:lnTo>
                  <a:lnTo>
                    <a:pt x="55084" y="1462"/>
                  </a:lnTo>
                  <a:lnTo>
                    <a:pt x="83692" y="650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363147" y="6047619"/>
            <a:ext cx="1461946" cy="736233"/>
            <a:chOff x="6363147" y="6047619"/>
            <a:chExt cx="1461946" cy="736233"/>
          </a:xfrm>
        </p:grpSpPr>
        <p:sp>
          <p:nvSpPr>
            <p:cNvPr id="82" name="Freeform 81"/>
            <p:cNvSpPr/>
            <p:nvPr/>
          </p:nvSpPr>
          <p:spPr>
            <a:xfrm>
              <a:off x="6495862" y="6071240"/>
              <a:ext cx="109190" cy="295841"/>
            </a:xfrm>
            <a:custGeom>
              <a:avLst/>
              <a:gdLst/>
              <a:ahLst/>
              <a:cxnLst/>
              <a:rect l="0" t="0" r="0" b="0"/>
              <a:pathLst>
                <a:path w="109190" h="295841">
                  <a:moveTo>
                    <a:pt x="35566" y="60519"/>
                  </a:moveTo>
                  <a:lnTo>
                    <a:pt x="18815" y="54936"/>
                  </a:lnTo>
                  <a:lnTo>
                    <a:pt x="15050" y="48617"/>
                  </a:lnTo>
                  <a:lnTo>
                    <a:pt x="13708" y="39730"/>
                  </a:lnTo>
                  <a:lnTo>
                    <a:pt x="13982" y="29131"/>
                  </a:lnTo>
                  <a:lnTo>
                    <a:pt x="16503" y="19727"/>
                  </a:lnTo>
                  <a:lnTo>
                    <a:pt x="20520" y="11120"/>
                  </a:lnTo>
                  <a:lnTo>
                    <a:pt x="25535" y="3046"/>
                  </a:lnTo>
                  <a:lnTo>
                    <a:pt x="32385" y="0"/>
                  </a:lnTo>
                  <a:lnTo>
                    <a:pt x="40456" y="307"/>
                  </a:lnTo>
                  <a:lnTo>
                    <a:pt x="49344" y="2848"/>
                  </a:lnTo>
                  <a:lnTo>
                    <a:pt x="57606" y="8049"/>
                  </a:lnTo>
                  <a:lnTo>
                    <a:pt x="65452" y="15021"/>
                  </a:lnTo>
                  <a:lnTo>
                    <a:pt x="73019" y="23175"/>
                  </a:lnTo>
                  <a:lnTo>
                    <a:pt x="79233" y="32117"/>
                  </a:lnTo>
                  <a:lnTo>
                    <a:pt x="84544" y="41585"/>
                  </a:lnTo>
                  <a:lnTo>
                    <a:pt x="89253" y="51402"/>
                  </a:lnTo>
                  <a:lnTo>
                    <a:pt x="92393" y="64959"/>
                  </a:lnTo>
                  <a:lnTo>
                    <a:pt x="94486" y="81008"/>
                  </a:lnTo>
                  <a:lnTo>
                    <a:pt x="95881" y="98720"/>
                  </a:lnTo>
                  <a:lnTo>
                    <a:pt x="95643" y="117539"/>
                  </a:lnTo>
                  <a:lnTo>
                    <a:pt x="94315" y="137097"/>
                  </a:lnTo>
                  <a:lnTo>
                    <a:pt x="92262" y="157148"/>
                  </a:lnTo>
                  <a:lnTo>
                    <a:pt x="89724" y="174021"/>
                  </a:lnTo>
                  <a:lnTo>
                    <a:pt x="86864" y="188775"/>
                  </a:lnTo>
                  <a:lnTo>
                    <a:pt x="80569" y="216855"/>
                  </a:lnTo>
                  <a:lnTo>
                    <a:pt x="73875" y="248812"/>
                  </a:lnTo>
                  <a:lnTo>
                    <a:pt x="69286" y="263177"/>
                  </a:lnTo>
                  <a:lnTo>
                    <a:pt x="63889" y="276259"/>
                  </a:lnTo>
                  <a:lnTo>
                    <a:pt x="57955" y="288486"/>
                  </a:lnTo>
                  <a:lnTo>
                    <a:pt x="50491" y="294301"/>
                  </a:lnTo>
                  <a:lnTo>
                    <a:pt x="42011" y="295840"/>
                  </a:lnTo>
                  <a:lnTo>
                    <a:pt x="32851" y="294529"/>
                  </a:lnTo>
                  <a:lnTo>
                    <a:pt x="25575" y="288981"/>
                  </a:lnTo>
                  <a:lnTo>
                    <a:pt x="19557" y="280607"/>
                  </a:lnTo>
                  <a:lnTo>
                    <a:pt x="14375" y="270350"/>
                  </a:lnTo>
                  <a:lnTo>
                    <a:pt x="9753" y="260006"/>
                  </a:lnTo>
                  <a:lnTo>
                    <a:pt x="5502" y="249604"/>
                  </a:lnTo>
                  <a:lnTo>
                    <a:pt x="1500" y="239164"/>
                  </a:lnTo>
                  <a:lnTo>
                    <a:pt x="0" y="227529"/>
                  </a:lnTo>
                  <a:lnTo>
                    <a:pt x="170" y="215098"/>
                  </a:lnTo>
                  <a:lnTo>
                    <a:pt x="1451" y="202136"/>
                  </a:lnTo>
                  <a:lnTo>
                    <a:pt x="6979" y="194664"/>
                  </a:lnTo>
                  <a:lnTo>
                    <a:pt x="15340" y="190851"/>
                  </a:lnTo>
                  <a:lnTo>
                    <a:pt x="25588" y="189478"/>
                  </a:lnTo>
                  <a:lnTo>
                    <a:pt x="34757" y="190899"/>
                  </a:lnTo>
                  <a:lnTo>
                    <a:pt x="43207" y="194184"/>
                  </a:lnTo>
                  <a:lnTo>
                    <a:pt x="51177" y="198711"/>
                  </a:lnTo>
                  <a:lnTo>
                    <a:pt x="57660" y="205235"/>
                  </a:lnTo>
                  <a:lnTo>
                    <a:pt x="63150" y="213091"/>
                  </a:lnTo>
                  <a:lnTo>
                    <a:pt x="67979" y="221833"/>
                  </a:lnTo>
                  <a:lnTo>
                    <a:pt x="73535" y="231167"/>
                  </a:lnTo>
                  <a:lnTo>
                    <a:pt x="79577" y="240896"/>
                  </a:lnTo>
                  <a:lnTo>
                    <a:pt x="109189" y="28138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657640" y="6047619"/>
              <a:ext cx="153581" cy="286971"/>
            </a:xfrm>
            <a:custGeom>
              <a:avLst/>
              <a:gdLst/>
              <a:ahLst/>
              <a:cxnLst/>
              <a:rect l="0" t="0" r="0" b="0"/>
              <a:pathLst>
                <a:path w="153581" h="286971">
                  <a:moveTo>
                    <a:pt x="21035" y="31552"/>
                  </a:moveTo>
                  <a:lnTo>
                    <a:pt x="21035" y="157613"/>
                  </a:lnTo>
                  <a:lnTo>
                    <a:pt x="22203" y="171687"/>
                  </a:lnTo>
                  <a:lnTo>
                    <a:pt x="24151" y="184575"/>
                  </a:lnTo>
                  <a:lnTo>
                    <a:pt x="26618" y="196673"/>
                  </a:lnTo>
                  <a:lnTo>
                    <a:pt x="29431" y="208245"/>
                  </a:lnTo>
                  <a:lnTo>
                    <a:pt x="32475" y="219465"/>
                  </a:lnTo>
                  <a:lnTo>
                    <a:pt x="35673" y="230450"/>
                  </a:lnTo>
                  <a:lnTo>
                    <a:pt x="40143" y="242448"/>
                  </a:lnTo>
                  <a:lnTo>
                    <a:pt x="45460" y="255122"/>
                  </a:lnTo>
                  <a:lnTo>
                    <a:pt x="51341" y="268245"/>
                  </a:lnTo>
                  <a:lnTo>
                    <a:pt x="61106" y="276994"/>
                  </a:lnTo>
                  <a:lnTo>
                    <a:pt x="73458" y="282827"/>
                  </a:lnTo>
                  <a:lnTo>
                    <a:pt x="87536" y="286715"/>
                  </a:lnTo>
                  <a:lnTo>
                    <a:pt x="99259" y="286970"/>
                  </a:lnTo>
                  <a:lnTo>
                    <a:pt x="109412" y="284803"/>
                  </a:lnTo>
                  <a:lnTo>
                    <a:pt x="118517" y="281021"/>
                  </a:lnTo>
                  <a:lnTo>
                    <a:pt x="126925" y="274994"/>
                  </a:lnTo>
                  <a:lnTo>
                    <a:pt x="134867" y="267470"/>
                  </a:lnTo>
                  <a:lnTo>
                    <a:pt x="142499" y="258948"/>
                  </a:lnTo>
                  <a:lnTo>
                    <a:pt x="147588" y="248592"/>
                  </a:lnTo>
                  <a:lnTo>
                    <a:pt x="150980" y="237014"/>
                  </a:lnTo>
                  <a:lnTo>
                    <a:pt x="153241" y="224621"/>
                  </a:lnTo>
                  <a:lnTo>
                    <a:pt x="153580" y="209347"/>
                  </a:lnTo>
                  <a:lnTo>
                    <a:pt x="152638" y="192153"/>
                  </a:lnTo>
                  <a:lnTo>
                    <a:pt x="150840" y="173678"/>
                  </a:lnTo>
                  <a:lnTo>
                    <a:pt x="147305" y="155519"/>
                  </a:lnTo>
                  <a:lnTo>
                    <a:pt x="142611" y="137569"/>
                  </a:lnTo>
                  <a:lnTo>
                    <a:pt x="137144" y="119759"/>
                  </a:lnTo>
                  <a:lnTo>
                    <a:pt x="131162" y="104381"/>
                  </a:lnTo>
                  <a:lnTo>
                    <a:pt x="124838" y="90622"/>
                  </a:lnTo>
                  <a:lnTo>
                    <a:pt x="118284" y="77944"/>
                  </a:lnTo>
                  <a:lnTo>
                    <a:pt x="110408" y="64817"/>
                  </a:lnTo>
                  <a:lnTo>
                    <a:pt x="101652" y="51392"/>
                  </a:lnTo>
                  <a:lnTo>
                    <a:pt x="92309" y="37767"/>
                  </a:lnTo>
                  <a:lnTo>
                    <a:pt x="82574" y="26347"/>
                  </a:lnTo>
                  <a:lnTo>
                    <a:pt x="72578" y="16396"/>
                  </a:lnTo>
                  <a:lnTo>
                    <a:pt x="62409" y="7425"/>
                  </a:lnTo>
                  <a:lnTo>
                    <a:pt x="50955" y="2613"/>
                  </a:lnTo>
                  <a:lnTo>
                    <a:pt x="38644" y="573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363147" y="6405360"/>
              <a:ext cx="673127" cy="52446"/>
            </a:xfrm>
            <a:custGeom>
              <a:avLst/>
              <a:gdLst/>
              <a:ahLst/>
              <a:cxnLst/>
              <a:rect l="0" t="0" r="0" b="0"/>
              <a:pathLst>
                <a:path w="673127" h="52446">
                  <a:moveTo>
                    <a:pt x="0" y="41927"/>
                  </a:moveTo>
                  <a:lnTo>
                    <a:pt x="102473" y="27288"/>
                  </a:lnTo>
                  <a:lnTo>
                    <a:pt x="122072" y="23987"/>
                  </a:lnTo>
                  <a:lnTo>
                    <a:pt x="139812" y="20618"/>
                  </a:lnTo>
                  <a:lnTo>
                    <a:pt x="156313" y="17204"/>
                  </a:lnTo>
                  <a:lnTo>
                    <a:pt x="173157" y="14927"/>
                  </a:lnTo>
                  <a:lnTo>
                    <a:pt x="190230" y="13410"/>
                  </a:lnTo>
                  <a:lnTo>
                    <a:pt x="207455" y="12398"/>
                  </a:lnTo>
                  <a:lnTo>
                    <a:pt x="223612" y="10555"/>
                  </a:lnTo>
                  <a:lnTo>
                    <a:pt x="239059" y="8157"/>
                  </a:lnTo>
                  <a:lnTo>
                    <a:pt x="254031" y="5390"/>
                  </a:lnTo>
                  <a:lnTo>
                    <a:pt x="269855" y="3546"/>
                  </a:lnTo>
                  <a:lnTo>
                    <a:pt x="286248" y="2316"/>
                  </a:lnTo>
                  <a:lnTo>
                    <a:pt x="303019" y="1496"/>
                  </a:lnTo>
                  <a:lnTo>
                    <a:pt x="337236" y="585"/>
                  </a:lnTo>
                  <a:lnTo>
                    <a:pt x="401230" y="0"/>
                  </a:lnTo>
                  <a:lnTo>
                    <a:pt x="415902" y="1121"/>
                  </a:lnTo>
                  <a:lnTo>
                    <a:pt x="430357" y="3037"/>
                  </a:lnTo>
                  <a:lnTo>
                    <a:pt x="444669" y="5483"/>
                  </a:lnTo>
                  <a:lnTo>
                    <a:pt x="458884" y="7114"/>
                  </a:lnTo>
                  <a:lnTo>
                    <a:pt x="473035" y="8201"/>
                  </a:lnTo>
                  <a:lnTo>
                    <a:pt x="487144" y="8925"/>
                  </a:lnTo>
                  <a:lnTo>
                    <a:pt x="501225" y="10577"/>
                  </a:lnTo>
                  <a:lnTo>
                    <a:pt x="515286" y="12847"/>
                  </a:lnTo>
                  <a:lnTo>
                    <a:pt x="529335" y="15529"/>
                  </a:lnTo>
                  <a:lnTo>
                    <a:pt x="542207" y="18485"/>
                  </a:lnTo>
                  <a:lnTo>
                    <a:pt x="554294" y="21624"/>
                  </a:lnTo>
                  <a:lnTo>
                    <a:pt x="565857" y="24886"/>
                  </a:lnTo>
                  <a:lnTo>
                    <a:pt x="579409" y="28229"/>
                  </a:lnTo>
                  <a:lnTo>
                    <a:pt x="610049" y="35060"/>
                  </a:lnTo>
                  <a:lnTo>
                    <a:pt x="624063" y="38518"/>
                  </a:lnTo>
                  <a:lnTo>
                    <a:pt x="636912" y="41992"/>
                  </a:lnTo>
                  <a:lnTo>
                    <a:pt x="673126" y="524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501337" y="6520911"/>
              <a:ext cx="19575" cy="262941"/>
            </a:xfrm>
            <a:custGeom>
              <a:avLst/>
              <a:gdLst/>
              <a:ahLst/>
              <a:cxnLst/>
              <a:rect l="0" t="0" r="0" b="0"/>
              <a:pathLst>
                <a:path w="19575" h="262941">
                  <a:moveTo>
                    <a:pt x="9056" y="0"/>
                  </a:moveTo>
                  <a:lnTo>
                    <a:pt x="3472" y="16749"/>
                  </a:lnTo>
                  <a:lnTo>
                    <a:pt x="1828" y="27527"/>
                  </a:lnTo>
                  <a:lnTo>
                    <a:pt x="731" y="40555"/>
                  </a:lnTo>
                  <a:lnTo>
                    <a:pt x="0" y="55083"/>
                  </a:lnTo>
                  <a:lnTo>
                    <a:pt x="681" y="70613"/>
                  </a:lnTo>
                  <a:lnTo>
                    <a:pt x="2304" y="86808"/>
                  </a:lnTo>
                  <a:lnTo>
                    <a:pt x="4555" y="103448"/>
                  </a:lnTo>
                  <a:lnTo>
                    <a:pt x="6055" y="121554"/>
                  </a:lnTo>
                  <a:lnTo>
                    <a:pt x="7056" y="140635"/>
                  </a:lnTo>
                  <a:lnTo>
                    <a:pt x="7723" y="160368"/>
                  </a:lnTo>
                  <a:lnTo>
                    <a:pt x="9336" y="177029"/>
                  </a:lnTo>
                  <a:lnTo>
                    <a:pt x="11580" y="191642"/>
                  </a:lnTo>
                  <a:lnTo>
                    <a:pt x="19574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647555" y="6541946"/>
              <a:ext cx="10086" cy="220870"/>
            </a:xfrm>
            <a:custGeom>
              <a:avLst/>
              <a:gdLst/>
              <a:ahLst/>
              <a:cxnLst/>
              <a:rect l="0" t="0" r="0" b="0"/>
              <a:pathLst>
                <a:path w="10086" h="220870">
                  <a:moveTo>
                    <a:pt x="10085" y="0"/>
                  </a:moveTo>
                  <a:lnTo>
                    <a:pt x="4501" y="16749"/>
                  </a:lnTo>
                  <a:lnTo>
                    <a:pt x="2856" y="26358"/>
                  </a:lnTo>
                  <a:lnTo>
                    <a:pt x="1760" y="37439"/>
                  </a:lnTo>
                  <a:lnTo>
                    <a:pt x="1029" y="49501"/>
                  </a:lnTo>
                  <a:lnTo>
                    <a:pt x="216" y="81600"/>
                  </a:lnTo>
                  <a:lnTo>
                    <a:pt x="0" y="99977"/>
                  </a:lnTo>
                  <a:lnTo>
                    <a:pt x="1024" y="118070"/>
                  </a:lnTo>
                  <a:lnTo>
                    <a:pt x="2876" y="135975"/>
                  </a:lnTo>
                  <a:lnTo>
                    <a:pt x="10085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731262" y="6543937"/>
              <a:ext cx="134532" cy="233374"/>
            </a:xfrm>
            <a:custGeom>
              <a:avLst/>
              <a:gdLst/>
              <a:ahLst/>
              <a:cxnLst/>
              <a:rect l="0" t="0" r="0" b="0"/>
              <a:pathLst>
                <a:path w="134532" h="233374">
                  <a:moveTo>
                    <a:pt x="42071" y="82150"/>
                  </a:moveTo>
                  <a:lnTo>
                    <a:pt x="42071" y="186627"/>
                  </a:lnTo>
                  <a:lnTo>
                    <a:pt x="44408" y="200883"/>
                  </a:lnTo>
                  <a:lnTo>
                    <a:pt x="48304" y="213893"/>
                  </a:lnTo>
                  <a:lnTo>
                    <a:pt x="53238" y="226073"/>
                  </a:lnTo>
                  <a:lnTo>
                    <a:pt x="61202" y="231855"/>
                  </a:lnTo>
                  <a:lnTo>
                    <a:pt x="71186" y="233373"/>
                  </a:lnTo>
                  <a:lnTo>
                    <a:pt x="82516" y="232047"/>
                  </a:lnTo>
                  <a:lnTo>
                    <a:pt x="91238" y="225321"/>
                  </a:lnTo>
                  <a:lnTo>
                    <a:pt x="98221" y="214993"/>
                  </a:lnTo>
                  <a:lnTo>
                    <a:pt x="104046" y="202265"/>
                  </a:lnTo>
                  <a:lnTo>
                    <a:pt x="109097" y="190273"/>
                  </a:lnTo>
                  <a:lnTo>
                    <a:pt x="113633" y="178773"/>
                  </a:lnTo>
                  <a:lnTo>
                    <a:pt x="121790" y="156646"/>
                  </a:lnTo>
                  <a:lnTo>
                    <a:pt x="129310" y="135125"/>
                  </a:lnTo>
                  <a:lnTo>
                    <a:pt x="131783" y="122142"/>
                  </a:lnTo>
                  <a:lnTo>
                    <a:pt x="133432" y="107642"/>
                  </a:lnTo>
                  <a:lnTo>
                    <a:pt x="134531" y="92133"/>
                  </a:lnTo>
                  <a:lnTo>
                    <a:pt x="134095" y="77119"/>
                  </a:lnTo>
                  <a:lnTo>
                    <a:pt x="132636" y="62434"/>
                  </a:lnTo>
                  <a:lnTo>
                    <a:pt x="130495" y="47971"/>
                  </a:lnTo>
                  <a:lnTo>
                    <a:pt x="127899" y="34823"/>
                  </a:lnTo>
                  <a:lnTo>
                    <a:pt x="124999" y="22552"/>
                  </a:lnTo>
                  <a:lnTo>
                    <a:pt x="121897" y="10865"/>
                  </a:lnTo>
                  <a:lnTo>
                    <a:pt x="113986" y="4242"/>
                  </a:lnTo>
                  <a:lnTo>
                    <a:pt x="102870" y="996"/>
                  </a:lnTo>
                  <a:lnTo>
                    <a:pt x="89616" y="0"/>
                  </a:lnTo>
                  <a:lnTo>
                    <a:pt x="77273" y="2842"/>
                  </a:lnTo>
                  <a:lnTo>
                    <a:pt x="65540" y="8242"/>
                  </a:lnTo>
                  <a:lnTo>
                    <a:pt x="54211" y="15349"/>
                  </a:lnTo>
                  <a:lnTo>
                    <a:pt x="44321" y="24761"/>
                  </a:lnTo>
                  <a:lnTo>
                    <a:pt x="35391" y="35710"/>
                  </a:lnTo>
                  <a:lnTo>
                    <a:pt x="27100" y="47684"/>
                  </a:lnTo>
                  <a:lnTo>
                    <a:pt x="20404" y="61510"/>
                  </a:lnTo>
                  <a:lnTo>
                    <a:pt x="14771" y="76570"/>
                  </a:lnTo>
                  <a:lnTo>
                    <a:pt x="0" y="12422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699710" y="6100207"/>
              <a:ext cx="147247" cy="683645"/>
            </a:xfrm>
            <a:custGeom>
              <a:avLst/>
              <a:gdLst/>
              <a:ahLst/>
              <a:cxnLst/>
              <a:rect l="0" t="0" r="0" b="0"/>
              <a:pathLst>
                <a:path w="147247" h="683645">
                  <a:moveTo>
                    <a:pt x="0" y="0"/>
                  </a:moveTo>
                  <a:lnTo>
                    <a:pt x="5583" y="22333"/>
                  </a:lnTo>
                  <a:lnTo>
                    <a:pt x="11440" y="48880"/>
                  </a:lnTo>
                  <a:lnTo>
                    <a:pt x="14639" y="64139"/>
                  </a:lnTo>
                  <a:lnTo>
                    <a:pt x="16770" y="78987"/>
                  </a:lnTo>
                  <a:lnTo>
                    <a:pt x="18192" y="93559"/>
                  </a:lnTo>
                  <a:lnTo>
                    <a:pt x="19140" y="107949"/>
                  </a:lnTo>
                  <a:lnTo>
                    <a:pt x="20940" y="122217"/>
                  </a:lnTo>
                  <a:lnTo>
                    <a:pt x="23309" y="136403"/>
                  </a:lnTo>
                  <a:lnTo>
                    <a:pt x="35507" y="198341"/>
                  </a:lnTo>
                  <a:lnTo>
                    <a:pt x="42269" y="229165"/>
                  </a:lnTo>
                  <a:lnTo>
                    <a:pt x="45708" y="243929"/>
                  </a:lnTo>
                  <a:lnTo>
                    <a:pt x="50339" y="259615"/>
                  </a:lnTo>
                  <a:lnTo>
                    <a:pt x="55762" y="275915"/>
                  </a:lnTo>
                  <a:lnTo>
                    <a:pt x="61716" y="292625"/>
                  </a:lnTo>
                  <a:lnTo>
                    <a:pt x="66854" y="309608"/>
                  </a:lnTo>
                  <a:lnTo>
                    <a:pt x="71448" y="326773"/>
                  </a:lnTo>
                  <a:lnTo>
                    <a:pt x="90866" y="406560"/>
                  </a:lnTo>
                  <a:lnTo>
                    <a:pt x="105119" y="470843"/>
                  </a:lnTo>
                  <a:lnTo>
                    <a:pt x="108644" y="485684"/>
                  </a:lnTo>
                  <a:lnTo>
                    <a:pt x="110994" y="500251"/>
                  </a:lnTo>
                  <a:lnTo>
                    <a:pt x="112561" y="514637"/>
                  </a:lnTo>
                  <a:lnTo>
                    <a:pt x="113605" y="528902"/>
                  </a:lnTo>
                  <a:lnTo>
                    <a:pt x="115470" y="543087"/>
                  </a:lnTo>
                  <a:lnTo>
                    <a:pt x="117881" y="557218"/>
                  </a:lnTo>
                  <a:lnTo>
                    <a:pt x="120658" y="571312"/>
                  </a:lnTo>
                  <a:lnTo>
                    <a:pt x="126859" y="599439"/>
                  </a:lnTo>
                  <a:lnTo>
                    <a:pt x="147246" y="68364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099379" y="6405217"/>
              <a:ext cx="147247" cy="31554"/>
            </a:xfrm>
            <a:custGeom>
              <a:avLst/>
              <a:gdLst/>
              <a:ahLst/>
              <a:cxnLst/>
              <a:rect l="0" t="0" r="0" b="0"/>
              <a:pathLst>
                <a:path w="147247" h="31554">
                  <a:moveTo>
                    <a:pt x="0" y="0"/>
                  </a:moveTo>
                  <a:lnTo>
                    <a:pt x="22333" y="0"/>
                  </a:lnTo>
                  <a:lnTo>
                    <a:pt x="33587" y="1169"/>
                  </a:lnTo>
                  <a:lnTo>
                    <a:pt x="45763" y="3116"/>
                  </a:lnTo>
                  <a:lnTo>
                    <a:pt x="58556" y="5583"/>
                  </a:lnTo>
                  <a:lnTo>
                    <a:pt x="70590" y="9565"/>
                  </a:lnTo>
                  <a:lnTo>
                    <a:pt x="82119" y="14557"/>
                  </a:lnTo>
                  <a:lnTo>
                    <a:pt x="147246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099379" y="6469785"/>
              <a:ext cx="147247" cy="9056"/>
            </a:xfrm>
            <a:custGeom>
              <a:avLst/>
              <a:gdLst/>
              <a:ahLst/>
              <a:cxnLst/>
              <a:rect l="0" t="0" r="0" b="0"/>
              <a:pathLst>
                <a:path w="147247" h="9056">
                  <a:moveTo>
                    <a:pt x="0" y="9055"/>
                  </a:moveTo>
                  <a:lnTo>
                    <a:pt x="16750" y="3472"/>
                  </a:lnTo>
                  <a:lnTo>
                    <a:pt x="27527" y="1827"/>
                  </a:lnTo>
                  <a:lnTo>
                    <a:pt x="40554" y="731"/>
                  </a:lnTo>
                  <a:lnTo>
                    <a:pt x="55083" y="0"/>
                  </a:lnTo>
                  <a:lnTo>
                    <a:pt x="69443" y="681"/>
                  </a:lnTo>
                  <a:lnTo>
                    <a:pt x="147246" y="905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524587" y="6090440"/>
              <a:ext cx="142743" cy="252332"/>
            </a:xfrm>
            <a:custGeom>
              <a:avLst/>
              <a:gdLst/>
              <a:ahLst/>
              <a:cxnLst/>
              <a:rect l="0" t="0" r="0" b="0"/>
              <a:pathLst>
                <a:path w="142743" h="252332">
                  <a:moveTo>
                    <a:pt x="48084" y="51837"/>
                  </a:moveTo>
                  <a:lnTo>
                    <a:pt x="42500" y="35086"/>
                  </a:lnTo>
                  <a:lnTo>
                    <a:pt x="42024" y="26646"/>
                  </a:lnTo>
                  <a:lnTo>
                    <a:pt x="42875" y="17514"/>
                  </a:lnTo>
                  <a:lnTo>
                    <a:pt x="44612" y="7920"/>
                  </a:lnTo>
                  <a:lnTo>
                    <a:pt x="50443" y="2692"/>
                  </a:lnTo>
                  <a:lnTo>
                    <a:pt x="59006" y="376"/>
                  </a:lnTo>
                  <a:lnTo>
                    <a:pt x="69389" y="0"/>
                  </a:lnTo>
                  <a:lnTo>
                    <a:pt x="78648" y="4424"/>
                  </a:lnTo>
                  <a:lnTo>
                    <a:pt x="87157" y="12048"/>
                  </a:lnTo>
                  <a:lnTo>
                    <a:pt x="95168" y="21805"/>
                  </a:lnTo>
                  <a:lnTo>
                    <a:pt x="101676" y="34153"/>
                  </a:lnTo>
                  <a:lnTo>
                    <a:pt x="107185" y="48228"/>
                  </a:lnTo>
                  <a:lnTo>
                    <a:pt x="112025" y="63455"/>
                  </a:lnTo>
                  <a:lnTo>
                    <a:pt x="115252" y="79449"/>
                  </a:lnTo>
                  <a:lnTo>
                    <a:pt x="117403" y="95955"/>
                  </a:lnTo>
                  <a:lnTo>
                    <a:pt x="118837" y="112802"/>
                  </a:lnTo>
                  <a:lnTo>
                    <a:pt x="118625" y="127539"/>
                  </a:lnTo>
                  <a:lnTo>
                    <a:pt x="117315" y="140870"/>
                  </a:lnTo>
                  <a:lnTo>
                    <a:pt x="115273" y="153262"/>
                  </a:lnTo>
                  <a:lnTo>
                    <a:pt x="112743" y="166199"/>
                  </a:lnTo>
                  <a:lnTo>
                    <a:pt x="106816" y="193038"/>
                  </a:lnTo>
                  <a:lnTo>
                    <a:pt x="102430" y="204402"/>
                  </a:lnTo>
                  <a:lnTo>
                    <a:pt x="97170" y="214315"/>
                  </a:lnTo>
                  <a:lnTo>
                    <a:pt x="91325" y="223261"/>
                  </a:lnTo>
                  <a:lnTo>
                    <a:pt x="85091" y="231563"/>
                  </a:lnTo>
                  <a:lnTo>
                    <a:pt x="78598" y="239435"/>
                  </a:lnTo>
                  <a:lnTo>
                    <a:pt x="71933" y="247020"/>
                  </a:lnTo>
                  <a:lnTo>
                    <a:pt x="62814" y="250907"/>
                  </a:lnTo>
                  <a:lnTo>
                    <a:pt x="52061" y="252331"/>
                  </a:lnTo>
                  <a:lnTo>
                    <a:pt x="40217" y="252111"/>
                  </a:lnTo>
                  <a:lnTo>
                    <a:pt x="29985" y="249627"/>
                  </a:lnTo>
                  <a:lnTo>
                    <a:pt x="20826" y="245634"/>
                  </a:lnTo>
                  <a:lnTo>
                    <a:pt x="12382" y="240634"/>
                  </a:lnTo>
                  <a:lnTo>
                    <a:pt x="6753" y="232627"/>
                  </a:lnTo>
                  <a:lnTo>
                    <a:pt x="3000" y="222614"/>
                  </a:lnTo>
                  <a:lnTo>
                    <a:pt x="499" y="211265"/>
                  </a:lnTo>
                  <a:lnTo>
                    <a:pt x="0" y="200193"/>
                  </a:lnTo>
                  <a:lnTo>
                    <a:pt x="835" y="189305"/>
                  </a:lnTo>
                  <a:lnTo>
                    <a:pt x="2562" y="178541"/>
                  </a:lnTo>
                  <a:lnTo>
                    <a:pt x="8387" y="171365"/>
                  </a:lnTo>
                  <a:lnTo>
                    <a:pt x="16945" y="166581"/>
                  </a:lnTo>
                  <a:lnTo>
                    <a:pt x="27324" y="163392"/>
                  </a:lnTo>
                  <a:lnTo>
                    <a:pt x="37750" y="163603"/>
                  </a:lnTo>
                  <a:lnTo>
                    <a:pt x="48206" y="166081"/>
                  </a:lnTo>
                  <a:lnTo>
                    <a:pt x="58683" y="170070"/>
                  </a:lnTo>
                  <a:lnTo>
                    <a:pt x="68005" y="175067"/>
                  </a:lnTo>
                  <a:lnTo>
                    <a:pt x="76556" y="180735"/>
                  </a:lnTo>
                  <a:lnTo>
                    <a:pt x="84595" y="186851"/>
                  </a:lnTo>
                  <a:lnTo>
                    <a:pt x="102876" y="199879"/>
                  </a:lnTo>
                  <a:lnTo>
                    <a:pt x="142742" y="2306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414907" y="6399539"/>
              <a:ext cx="410186" cy="37232"/>
            </a:xfrm>
            <a:custGeom>
              <a:avLst/>
              <a:gdLst/>
              <a:ahLst/>
              <a:cxnLst/>
              <a:rect l="0" t="0" r="0" b="0"/>
              <a:pathLst>
                <a:path w="410186" h="37232">
                  <a:moveTo>
                    <a:pt x="0" y="37231"/>
                  </a:moveTo>
                  <a:lnTo>
                    <a:pt x="16750" y="31647"/>
                  </a:lnTo>
                  <a:lnTo>
                    <a:pt x="27527" y="30003"/>
                  </a:lnTo>
                  <a:lnTo>
                    <a:pt x="40554" y="28906"/>
                  </a:lnTo>
                  <a:lnTo>
                    <a:pt x="55083" y="28175"/>
                  </a:lnTo>
                  <a:lnTo>
                    <a:pt x="68274" y="26519"/>
                  </a:lnTo>
                  <a:lnTo>
                    <a:pt x="80575" y="24246"/>
                  </a:lnTo>
                  <a:lnTo>
                    <a:pt x="92282" y="21563"/>
                  </a:lnTo>
                  <a:lnTo>
                    <a:pt x="123986" y="15465"/>
                  </a:lnTo>
                  <a:lnTo>
                    <a:pt x="142257" y="12202"/>
                  </a:lnTo>
                  <a:lnTo>
                    <a:pt x="162618" y="10027"/>
                  </a:lnTo>
                  <a:lnTo>
                    <a:pt x="184372" y="8578"/>
                  </a:lnTo>
                  <a:lnTo>
                    <a:pt x="207055" y="7611"/>
                  </a:lnTo>
                  <a:lnTo>
                    <a:pt x="229189" y="5798"/>
                  </a:lnTo>
                  <a:lnTo>
                    <a:pt x="250957" y="3420"/>
                  </a:lnTo>
                  <a:lnTo>
                    <a:pt x="272481" y="667"/>
                  </a:lnTo>
                  <a:lnTo>
                    <a:pt x="291504" y="0"/>
                  </a:lnTo>
                  <a:lnTo>
                    <a:pt x="308861" y="724"/>
                  </a:lnTo>
                  <a:lnTo>
                    <a:pt x="325107" y="2376"/>
                  </a:lnTo>
                  <a:lnTo>
                    <a:pt x="340611" y="3476"/>
                  </a:lnTo>
                  <a:lnTo>
                    <a:pt x="355623" y="4210"/>
                  </a:lnTo>
                  <a:lnTo>
                    <a:pt x="410185" y="567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499047" y="6520911"/>
              <a:ext cx="42071" cy="231387"/>
            </a:xfrm>
            <a:custGeom>
              <a:avLst/>
              <a:gdLst/>
              <a:ahLst/>
              <a:cxnLst/>
              <a:rect l="0" t="0" r="0" b="0"/>
              <a:pathLst>
                <a:path w="42071" h="231387">
                  <a:moveTo>
                    <a:pt x="0" y="0"/>
                  </a:moveTo>
                  <a:lnTo>
                    <a:pt x="0" y="22333"/>
                  </a:lnTo>
                  <a:lnTo>
                    <a:pt x="1168" y="32418"/>
                  </a:lnTo>
                  <a:lnTo>
                    <a:pt x="3116" y="42648"/>
                  </a:lnTo>
                  <a:lnTo>
                    <a:pt x="5584" y="52973"/>
                  </a:lnTo>
                  <a:lnTo>
                    <a:pt x="14639" y="95421"/>
                  </a:lnTo>
                  <a:lnTo>
                    <a:pt x="17940" y="109190"/>
                  </a:lnTo>
                  <a:lnTo>
                    <a:pt x="21309" y="121875"/>
                  </a:lnTo>
                  <a:lnTo>
                    <a:pt x="24724" y="133838"/>
                  </a:lnTo>
                  <a:lnTo>
                    <a:pt x="27001" y="146488"/>
                  </a:lnTo>
                  <a:lnTo>
                    <a:pt x="28519" y="159595"/>
                  </a:lnTo>
                  <a:lnTo>
                    <a:pt x="29530" y="173008"/>
                  </a:lnTo>
                  <a:lnTo>
                    <a:pt x="31373" y="185456"/>
                  </a:lnTo>
                  <a:lnTo>
                    <a:pt x="33770" y="197261"/>
                  </a:lnTo>
                  <a:lnTo>
                    <a:pt x="42070" y="23138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656811" y="6478840"/>
              <a:ext cx="31554" cy="294494"/>
            </a:xfrm>
            <a:custGeom>
              <a:avLst/>
              <a:gdLst/>
              <a:ahLst/>
              <a:cxnLst/>
              <a:rect l="0" t="0" r="0" b="0"/>
              <a:pathLst>
                <a:path w="31554" h="294494">
                  <a:moveTo>
                    <a:pt x="0" y="0"/>
                  </a:moveTo>
                  <a:lnTo>
                    <a:pt x="0" y="78779"/>
                  </a:lnTo>
                  <a:lnTo>
                    <a:pt x="1168" y="94589"/>
                  </a:lnTo>
                  <a:lnTo>
                    <a:pt x="3116" y="108636"/>
                  </a:lnTo>
                  <a:lnTo>
                    <a:pt x="8397" y="137098"/>
                  </a:lnTo>
                  <a:lnTo>
                    <a:pt x="14639" y="173120"/>
                  </a:lnTo>
                  <a:lnTo>
                    <a:pt x="16771" y="191374"/>
                  </a:lnTo>
                  <a:lnTo>
                    <a:pt x="18192" y="209386"/>
                  </a:lnTo>
                  <a:lnTo>
                    <a:pt x="19140" y="227237"/>
                  </a:lnTo>
                  <a:lnTo>
                    <a:pt x="20940" y="242644"/>
                  </a:lnTo>
                  <a:lnTo>
                    <a:pt x="23309" y="256421"/>
                  </a:lnTo>
                  <a:lnTo>
                    <a:pt x="31553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173002" y="4771511"/>
            <a:ext cx="1189415" cy="475527"/>
            <a:chOff x="7173002" y="4771511"/>
            <a:chExt cx="1189415" cy="475527"/>
          </a:xfrm>
        </p:grpSpPr>
        <p:sp>
          <p:nvSpPr>
            <p:cNvPr id="96" name="Freeform 95"/>
            <p:cNvSpPr/>
            <p:nvPr/>
          </p:nvSpPr>
          <p:spPr>
            <a:xfrm>
              <a:off x="7173002" y="4932337"/>
              <a:ext cx="178800" cy="53005"/>
            </a:xfrm>
            <a:custGeom>
              <a:avLst/>
              <a:gdLst/>
              <a:ahLst/>
              <a:cxnLst/>
              <a:rect l="0" t="0" r="0" b="0"/>
              <a:pathLst>
                <a:path w="178800" h="53005">
                  <a:moveTo>
                    <a:pt x="0" y="53004"/>
                  </a:moveTo>
                  <a:lnTo>
                    <a:pt x="5583" y="30670"/>
                  </a:lnTo>
                  <a:lnTo>
                    <a:pt x="9565" y="21754"/>
                  </a:lnTo>
                  <a:lnTo>
                    <a:pt x="14556" y="13473"/>
                  </a:lnTo>
                  <a:lnTo>
                    <a:pt x="20222" y="5615"/>
                  </a:lnTo>
                  <a:lnTo>
                    <a:pt x="28673" y="1545"/>
                  </a:lnTo>
                  <a:lnTo>
                    <a:pt x="38982" y="0"/>
                  </a:lnTo>
                  <a:lnTo>
                    <a:pt x="50529" y="139"/>
                  </a:lnTo>
                  <a:lnTo>
                    <a:pt x="60564" y="2568"/>
                  </a:lnTo>
                  <a:lnTo>
                    <a:pt x="69591" y="6525"/>
                  </a:lnTo>
                  <a:lnTo>
                    <a:pt x="77947" y="11501"/>
                  </a:lnTo>
                  <a:lnTo>
                    <a:pt x="84686" y="18323"/>
                  </a:lnTo>
                  <a:lnTo>
                    <a:pt x="90347" y="26378"/>
                  </a:lnTo>
                  <a:lnTo>
                    <a:pt x="95290" y="35253"/>
                  </a:lnTo>
                  <a:lnTo>
                    <a:pt x="103260" y="40002"/>
                  </a:lnTo>
                  <a:lnTo>
                    <a:pt x="113247" y="41999"/>
                  </a:lnTo>
                  <a:lnTo>
                    <a:pt x="124581" y="42162"/>
                  </a:lnTo>
                  <a:lnTo>
                    <a:pt x="134473" y="39933"/>
                  </a:lnTo>
                  <a:lnTo>
                    <a:pt x="143404" y="36109"/>
                  </a:lnTo>
                  <a:lnTo>
                    <a:pt x="178799" y="109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173002" y="5093441"/>
              <a:ext cx="178800" cy="60898"/>
            </a:xfrm>
            <a:custGeom>
              <a:avLst/>
              <a:gdLst/>
              <a:ahLst/>
              <a:cxnLst/>
              <a:rect l="0" t="0" r="0" b="0"/>
              <a:pathLst>
                <a:path w="178800" h="60898">
                  <a:moveTo>
                    <a:pt x="0" y="18111"/>
                  </a:moveTo>
                  <a:lnTo>
                    <a:pt x="11167" y="6944"/>
                  </a:lnTo>
                  <a:lnTo>
                    <a:pt x="19131" y="3655"/>
                  </a:lnTo>
                  <a:lnTo>
                    <a:pt x="29114" y="1462"/>
                  </a:lnTo>
                  <a:lnTo>
                    <a:pt x="40445" y="0"/>
                  </a:lnTo>
                  <a:lnTo>
                    <a:pt x="50336" y="1363"/>
                  </a:lnTo>
                  <a:lnTo>
                    <a:pt x="59266" y="4608"/>
                  </a:lnTo>
                  <a:lnTo>
                    <a:pt x="67558" y="9109"/>
                  </a:lnTo>
                  <a:lnTo>
                    <a:pt x="75423" y="15616"/>
                  </a:lnTo>
                  <a:lnTo>
                    <a:pt x="83003" y="23459"/>
                  </a:lnTo>
                  <a:lnTo>
                    <a:pt x="90394" y="32194"/>
                  </a:lnTo>
                  <a:lnTo>
                    <a:pt x="97658" y="40355"/>
                  </a:lnTo>
                  <a:lnTo>
                    <a:pt x="111963" y="55655"/>
                  </a:lnTo>
                  <a:lnTo>
                    <a:pt x="120218" y="59501"/>
                  </a:lnTo>
                  <a:lnTo>
                    <a:pt x="129228" y="60897"/>
                  </a:lnTo>
                  <a:lnTo>
                    <a:pt x="178799" y="496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559666" y="4817060"/>
              <a:ext cx="160252" cy="429978"/>
            </a:xfrm>
            <a:custGeom>
              <a:avLst/>
              <a:gdLst/>
              <a:ahLst/>
              <a:cxnLst/>
              <a:rect l="0" t="0" r="0" b="0"/>
              <a:pathLst>
                <a:path w="160252" h="429978">
                  <a:moveTo>
                    <a:pt x="107663" y="0"/>
                  </a:moveTo>
                  <a:lnTo>
                    <a:pt x="96496" y="11166"/>
                  </a:lnTo>
                  <a:lnTo>
                    <a:pt x="92038" y="19130"/>
                  </a:lnTo>
                  <a:lnTo>
                    <a:pt x="87897" y="29114"/>
                  </a:lnTo>
                  <a:lnTo>
                    <a:pt x="83968" y="40445"/>
                  </a:lnTo>
                  <a:lnTo>
                    <a:pt x="79011" y="50335"/>
                  </a:lnTo>
                  <a:lnTo>
                    <a:pt x="73370" y="59267"/>
                  </a:lnTo>
                  <a:lnTo>
                    <a:pt x="67272" y="67558"/>
                  </a:lnTo>
                  <a:lnTo>
                    <a:pt x="63206" y="67242"/>
                  </a:lnTo>
                  <a:lnTo>
                    <a:pt x="60496" y="61189"/>
                  </a:lnTo>
                  <a:lnTo>
                    <a:pt x="58689" y="51310"/>
                  </a:lnTo>
                  <a:lnTo>
                    <a:pt x="59821" y="42387"/>
                  </a:lnTo>
                  <a:lnTo>
                    <a:pt x="62914" y="34101"/>
                  </a:lnTo>
                  <a:lnTo>
                    <a:pt x="67313" y="26240"/>
                  </a:lnTo>
                  <a:lnTo>
                    <a:pt x="73751" y="22168"/>
                  </a:lnTo>
                  <a:lnTo>
                    <a:pt x="81549" y="20621"/>
                  </a:lnTo>
                  <a:lnTo>
                    <a:pt x="90253" y="20759"/>
                  </a:lnTo>
                  <a:lnTo>
                    <a:pt x="98394" y="23188"/>
                  </a:lnTo>
                  <a:lnTo>
                    <a:pt x="106158" y="27145"/>
                  </a:lnTo>
                  <a:lnTo>
                    <a:pt x="113671" y="32120"/>
                  </a:lnTo>
                  <a:lnTo>
                    <a:pt x="118680" y="41280"/>
                  </a:lnTo>
                  <a:lnTo>
                    <a:pt x="122020" y="53229"/>
                  </a:lnTo>
                  <a:lnTo>
                    <a:pt x="124246" y="67039"/>
                  </a:lnTo>
                  <a:lnTo>
                    <a:pt x="126898" y="79751"/>
                  </a:lnTo>
                  <a:lnTo>
                    <a:pt x="129835" y="91732"/>
                  </a:lnTo>
                  <a:lnTo>
                    <a:pt x="132962" y="103225"/>
                  </a:lnTo>
                  <a:lnTo>
                    <a:pt x="133878" y="119067"/>
                  </a:lnTo>
                  <a:lnTo>
                    <a:pt x="133320" y="137809"/>
                  </a:lnTo>
                  <a:lnTo>
                    <a:pt x="131780" y="158484"/>
                  </a:lnTo>
                  <a:lnTo>
                    <a:pt x="129584" y="179279"/>
                  </a:lnTo>
                  <a:lnTo>
                    <a:pt x="124027" y="221082"/>
                  </a:lnTo>
                  <a:lnTo>
                    <a:pt x="114329" y="284038"/>
                  </a:lnTo>
                  <a:lnTo>
                    <a:pt x="110939" y="301546"/>
                  </a:lnTo>
                  <a:lnTo>
                    <a:pt x="107509" y="316724"/>
                  </a:lnTo>
                  <a:lnTo>
                    <a:pt x="104055" y="330349"/>
                  </a:lnTo>
                  <a:lnTo>
                    <a:pt x="98245" y="344106"/>
                  </a:lnTo>
                  <a:lnTo>
                    <a:pt x="90867" y="357952"/>
                  </a:lnTo>
                  <a:lnTo>
                    <a:pt x="82441" y="371858"/>
                  </a:lnTo>
                  <a:lnTo>
                    <a:pt x="73320" y="384634"/>
                  </a:lnTo>
                  <a:lnTo>
                    <a:pt x="63732" y="396657"/>
                  </a:lnTo>
                  <a:lnTo>
                    <a:pt x="53835" y="408178"/>
                  </a:lnTo>
                  <a:lnTo>
                    <a:pt x="43731" y="417028"/>
                  </a:lnTo>
                  <a:lnTo>
                    <a:pt x="33489" y="424096"/>
                  </a:lnTo>
                  <a:lnTo>
                    <a:pt x="23154" y="429977"/>
                  </a:lnTo>
                  <a:lnTo>
                    <a:pt x="15097" y="429223"/>
                  </a:lnTo>
                  <a:lnTo>
                    <a:pt x="8557" y="424046"/>
                  </a:lnTo>
                  <a:lnTo>
                    <a:pt x="3028" y="415920"/>
                  </a:lnTo>
                  <a:lnTo>
                    <a:pt x="510" y="406997"/>
                  </a:lnTo>
                  <a:lnTo>
                    <a:pt x="0" y="397543"/>
                  </a:lnTo>
                  <a:lnTo>
                    <a:pt x="829" y="387733"/>
                  </a:lnTo>
                  <a:lnTo>
                    <a:pt x="2550" y="375351"/>
                  </a:lnTo>
                  <a:lnTo>
                    <a:pt x="7579" y="346012"/>
                  </a:lnTo>
                  <a:lnTo>
                    <a:pt x="12894" y="331176"/>
                  </a:lnTo>
                  <a:lnTo>
                    <a:pt x="19942" y="316611"/>
                  </a:lnTo>
                  <a:lnTo>
                    <a:pt x="28147" y="302226"/>
                  </a:lnTo>
                  <a:lnTo>
                    <a:pt x="37123" y="291468"/>
                  </a:lnTo>
                  <a:lnTo>
                    <a:pt x="46613" y="283127"/>
                  </a:lnTo>
                  <a:lnTo>
                    <a:pt x="56445" y="276398"/>
                  </a:lnTo>
                  <a:lnTo>
                    <a:pt x="65338" y="274249"/>
                  </a:lnTo>
                  <a:lnTo>
                    <a:pt x="73602" y="275154"/>
                  </a:lnTo>
                  <a:lnTo>
                    <a:pt x="81450" y="278094"/>
                  </a:lnTo>
                  <a:lnTo>
                    <a:pt x="89019" y="284729"/>
                  </a:lnTo>
                  <a:lnTo>
                    <a:pt x="96403" y="293826"/>
                  </a:lnTo>
                  <a:lnTo>
                    <a:pt x="103662" y="304566"/>
                  </a:lnTo>
                  <a:lnTo>
                    <a:pt x="109670" y="316400"/>
                  </a:lnTo>
                  <a:lnTo>
                    <a:pt x="114844" y="328965"/>
                  </a:lnTo>
                  <a:lnTo>
                    <a:pt x="119462" y="342015"/>
                  </a:lnTo>
                  <a:lnTo>
                    <a:pt x="124878" y="353052"/>
                  </a:lnTo>
                  <a:lnTo>
                    <a:pt x="130825" y="362748"/>
                  </a:lnTo>
                  <a:lnTo>
                    <a:pt x="160251" y="39966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898717" y="4827577"/>
              <a:ext cx="10518" cy="410188"/>
            </a:xfrm>
            <a:custGeom>
              <a:avLst/>
              <a:gdLst/>
              <a:ahLst/>
              <a:cxnLst/>
              <a:rect l="0" t="0" r="0" b="0"/>
              <a:pathLst>
                <a:path w="10518" h="410188">
                  <a:moveTo>
                    <a:pt x="10517" y="0"/>
                  </a:moveTo>
                  <a:lnTo>
                    <a:pt x="4933" y="16750"/>
                  </a:lnTo>
                  <a:lnTo>
                    <a:pt x="3289" y="27528"/>
                  </a:lnTo>
                  <a:lnTo>
                    <a:pt x="2192" y="40556"/>
                  </a:lnTo>
                  <a:lnTo>
                    <a:pt x="1461" y="55084"/>
                  </a:lnTo>
                  <a:lnTo>
                    <a:pt x="648" y="83692"/>
                  </a:lnTo>
                  <a:lnTo>
                    <a:pt x="37" y="209446"/>
                  </a:lnTo>
                  <a:lnTo>
                    <a:pt x="0" y="345538"/>
                  </a:lnTo>
                  <a:lnTo>
                    <a:pt x="1169" y="360076"/>
                  </a:lnTo>
                  <a:lnTo>
                    <a:pt x="3116" y="373274"/>
                  </a:lnTo>
                  <a:lnTo>
                    <a:pt x="10517" y="4101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016305" y="4771511"/>
              <a:ext cx="219148" cy="466254"/>
            </a:xfrm>
            <a:custGeom>
              <a:avLst/>
              <a:gdLst/>
              <a:ahLst/>
              <a:cxnLst/>
              <a:rect l="0" t="0" r="0" b="0"/>
              <a:pathLst>
                <a:path w="219148" h="466254">
                  <a:moveTo>
                    <a:pt x="19140" y="45549"/>
                  </a:moveTo>
                  <a:lnTo>
                    <a:pt x="13556" y="62299"/>
                  </a:lnTo>
                  <a:lnTo>
                    <a:pt x="10743" y="71908"/>
                  </a:lnTo>
                  <a:lnTo>
                    <a:pt x="4500" y="95049"/>
                  </a:lnTo>
                  <a:lnTo>
                    <a:pt x="2369" y="107765"/>
                  </a:lnTo>
                  <a:lnTo>
                    <a:pt x="947" y="120916"/>
                  </a:lnTo>
                  <a:lnTo>
                    <a:pt x="0" y="134358"/>
                  </a:lnTo>
                  <a:lnTo>
                    <a:pt x="1705" y="146825"/>
                  </a:lnTo>
                  <a:lnTo>
                    <a:pt x="5179" y="158643"/>
                  </a:lnTo>
                  <a:lnTo>
                    <a:pt x="9833" y="170027"/>
                  </a:lnTo>
                  <a:lnTo>
                    <a:pt x="15272" y="174110"/>
                  </a:lnTo>
                  <a:lnTo>
                    <a:pt x="21236" y="173327"/>
                  </a:lnTo>
                  <a:lnTo>
                    <a:pt x="27549" y="169299"/>
                  </a:lnTo>
                  <a:lnTo>
                    <a:pt x="32926" y="163107"/>
                  </a:lnTo>
                  <a:lnTo>
                    <a:pt x="37680" y="155474"/>
                  </a:lnTo>
                  <a:lnTo>
                    <a:pt x="42017" y="146879"/>
                  </a:lnTo>
                  <a:lnTo>
                    <a:pt x="44909" y="136475"/>
                  </a:lnTo>
                  <a:lnTo>
                    <a:pt x="46837" y="124864"/>
                  </a:lnTo>
                  <a:lnTo>
                    <a:pt x="48122" y="112449"/>
                  </a:lnTo>
                  <a:lnTo>
                    <a:pt x="48979" y="98329"/>
                  </a:lnTo>
                  <a:lnTo>
                    <a:pt x="49932" y="67059"/>
                  </a:lnTo>
                  <a:lnTo>
                    <a:pt x="47848" y="54046"/>
                  </a:lnTo>
                  <a:lnTo>
                    <a:pt x="44122" y="43033"/>
                  </a:lnTo>
                  <a:lnTo>
                    <a:pt x="39300" y="33354"/>
                  </a:lnTo>
                  <a:lnTo>
                    <a:pt x="33749" y="29238"/>
                  </a:lnTo>
                  <a:lnTo>
                    <a:pt x="27710" y="28832"/>
                  </a:lnTo>
                  <a:lnTo>
                    <a:pt x="21348" y="30898"/>
                  </a:lnTo>
                  <a:lnTo>
                    <a:pt x="14769" y="34613"/>
                  </a:lnTo>
                  <a:lnTo>
                    <a:pt x="8045" y="39427"/>
                  </a:lnTo>
                  <a:lnTo>
                    <a:pt x="1226" y="44974"/>
                  </a:lnTo>
                  <a:lnTo>
                    <a:pt x="1354" y="48671"/>
                  </a:lnTo>
                  <a:lnTo>
                    <a:pt x="6114" y="51136"/>
                  </a:lnTo>
                  <a:lnTo>
                    <a:pt x="13962" y="52780"/>
                  </a:lnTo>
                  <a:lnTo>
                    <a:pt x="22700" y="52706"/>
                  </a:lnTo>
                  <a:lnTo>
                    <a:pt x="32031" y="51489"/>
                  </a:lnTo>
                  <a:lnTo>
                    <a:pt x="41757" y="49509"/>
                  </a:lnTo>
                  <a:lnTo>
                    <a:pt x="52916" y="45852"/>
                  </a:lnTo>
                  <a:lnTo>
                    <a:pt x="65029" y="41076"/>
                  </a:lnTo>
                  <a:lnTo>
                    <a:pt x="77780" y="35555"/>
                  </a:lnTo>
                  <a:lnTo>
                    <a:pt x="104411" y="23188"/>
                  </a:lnTo>
                  <a:lnTo>
                    <a:pt x="118058" y="16618"/>
                  </a:lnTo>
                  <a:lnTo>
                    <a:pt x="130662" y="11069"/>
                  </a:lnTo>
                  <a:lnTo>
                    <a:pt x="142569" y="6202"/>
                  </a:lnTo>
                  <a:lnTo>
                    <a:pt x="154014" y="1788"/>
                  </a:lnTo>
                  <a:lnTo>
                    <a:pt x="165150" y="14"/>
                  </a:lnTo>
                  <a:lnTo>
                    <a:pt x="176080" y="0"/>
                  </a:lnTo>
                  <a:lnTo>
                    <a:pt x="186872" y="1160"/>
                  </a:lnTo>
                  <a:lnTo>
                    <a:pt x="196404" y="5438"/>
                  </a:lnTo>
                  <a:lnTo>
                    <a:pt x="205097" y="11797"/>
                  </a:lnTo>
                  <a:lnTo>
                    <a:pt x="213229" y="19541"/>
                  </a:lnTo>
                  <a:lnTo>
                    <a:pt x="217481" y="31716"/>
                  </a:lnTo>
                  <a:lnTo>
                    <a:pt x="219147" y="46845"/>
                  </a:lnTo>
                  <a:lnTo>
                    <a:pt x="219089" y="63942"/>
                  </a:lnTo>
                  <a:lnTo>
                    <a:pt x="217883" y="78846"/>
                  </a:lnTo>
                  <a:lnTo>
                    <a:pt x="215909" y="92288"/>
                  </a:lnTo>
                  <a:lnTo>
                    <a:pt x="213425" y="104755"/>
                  </a:lnTo>
                  <a:lnTo>
                    <a:pt x="207549" y="131073"/>
                  </a:lnTo>
                  <a:lnTo>
                    <a:pt x="183863" y="227935"/>
                  </a:lnTo>
                  <a:lnTo>
                    <a:pt x="179206" y="241931"/>
                  </a:lnTo>
                  <a:lnTo>
                    <a:pt x="173764" y="255937"/>
                  </a:lnTo>
                  <a:lnTo>
                    <a:pt x="167799" y="269948"/>
                  </a:lnTo>
                  <a:lnTo>
                    <a:pt x="162653" y="283964"/>
                  </a:lnTo>
                  <a:lnTo>
                    <a:pt x="158054" y="297982"/>
                  </a:lnTo>
                  <a:lnTo>
                    <a:pt x="145998" y="336928"/>
                  </a:lnTo>
                  <a:lnTo>
                    <a:pt x="131455" y="381497"/>
                  </a:lnTo>
                  <a:lnTo>
                    <a:pt x="127907" y="393388"/>
                  </a:lnTo>
                  <a:lnTo>
                    <a:pt x="124373" y="405990"/>
                  </a:lnTo>
                  <a:lnTo>
                    <a:pt x="113798" y="4662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256314" y="4983741"/>
              <a:ext cx="106103" cy="109559"/>
            </a:xfrm>
            <a:custGeom>
              <a:avLst/>
              <a:gdLst/>
              <a:ahLst/>
              <a:cxnLst/>
              <a:rect l="0" t="0" r="0" b="0"/>
              <a:pathLst>
                <a:path w="106103" h="109559">
                  <a:moveTo>
                    <a:pt x="0" y="33153"/>
                  </a:moveTo>
                  <a:lnTo>
                    <a:pt x="5584" y="61070"/>
                  </a:lnTo>
                  <a:lnTo>
                    <a:pt x="11441" y="87241"/>
                  </a:lnTo>
                  <a:lnTo>
                    <a:pt x="14640" y="100764"/>
                  </a:lnTo>
                  <a:lnTo>
                    <a:pt x="20277" y="107443"/>
                  </a:lnTo>
                  <a:lnTo>
                    <a:pt x="27542" y="109558"/>
                  </a:lnTo>
                  <a:lnTo>
                    <a:pt x="35890" y="108631"/>
                  </a:lnTo>
                  <a:lnTo>
                    <a:pt x="44963" y="103338"/>
                  </a:lnTo>
                  <a:lnTo>
                    <a:pt x="54516" y="95135"/>
                  </a:lnTo>
                  <a:lnTo>
                    <a:pt x="64391" y="84992"/>
                  </a:lnTo>
                  <a:lnTo>
                    <a:pt x="73311" y="72387"/>
                  </a:lnTo>
                  <a:lnTo>
                    <a:pt x="81596" y="58140"/>
                  </a:lnTo>
                  <a:lnTo>
                    <a:pt x="89456" y="42799"/>
                  </a:lnTo>
                  <a:lnTo>
                    <a:pt x="95865" y="29066"/>
                  </a:lnTo>
                  <a:lnTo>
                    <a:pt x="101306" y="16405"/>
                  </a:lnTo>
                  <a:lnTo>
                    <a:pt x="106102" y="4459"/>
                  </a:lnTo>
                  <a:lnTo>
                    <a:pt x="104625" y="0"/>
                  </a:lnTo>
                  <a:lnTo>
                    <a:pt x="98965" y="533"/>
                  </a:lnTo>
                  <a:lnTo>
                    <a:pt x="90518" y="4395"/>
                  </a:lnTo>
                  <a:lnTo>
                    <a:pt x="82549" y="9306"/>
                  </a:lnTo>
                  <a:lnTo>
                    <a:pt x="74899" y="14918"/>
                  </a:lnTo>
                  <a:lnTo>
                    <a:pt x="67462" y="20996"/>
                  </a:lnTo>
                  <a:lnTo>
                    <a:pt x="60167" y="27386"/>
                  </a:lnTo>
                  <a:lnTo>
                    <a:pt x="52967" y="33983"/>
                  </a:lnTo>
                  <a:lnTo>
                    <a:pt x="38733" y="47545"/>
                  </a:lnTo>
                  <a:lnTo>
                    <a:pt x="10518" y="752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877681" y="6188557"/>
            <a:ext cx="939181" cy="519674"/>
            <a:chOff x="7877681" y="6188557"/>
            <a:chExt cx="939181" cy="519674"/>
          </a:xfrm>
        </p:grpSpPr>
        <p:sp>
          <p:nvSpPr>
            <p:cNvPr id="103" name="Freeform 102"/>
            <p:cNvSpPr/>
            <p:nvPr/>
          </p:nvSpPr>
          <p:spPr>
            <a:xfrm>
              <a:off x="7882615" y="6372385"/>
              <a:ext cx="215936" cy="85421"/>
            </a:xfrm>
            <a:custGeom>
              <a:avLst/>
              <a:gdLst/>
              <a:ahLst/>
              <a:cxnLst/>
              <a:rect l="0" t="0" r="0" b="0"/>
              <a:pathLst>
                <a:path w="215936" h="85421">
                  <a:moveTo>
                    <a:pt x="5584" y="85420"/>
                  </a:moveTo>
                  <a:lnTo>
                    <a:pt x="0" y="63086"/>
                  </a:lnTo>
                  <a:lnTo>
                    <a:pt x="692" y="54170"/>
                  </a:lnTo>
                  <a:lnTo>
                    <a:pt x="3492" y="45889"/>
                  </a:lnTo>
                  <a:lnTo>
                    <a:pt x="7694" y="38031"/>
                  </a:lnTo>
                  <a:lnTo>
                    <a:pt x="12834" y="30455"/>
                  </a:lnTo>
                  <a:lnTo>
                    <a:pt x="18598" y="23067"/>
                  </a:lnTo>
                  <a:lnTo>
                    <a:pt x="24777" y="15804"/>
                  </a:lnTo>
                  <a:lnTo>
                    <a:pt x="32402" y="9794"/>
                  </a:lnTo>
                  <a:lnTo>
                    <a:pt x="40992" y="4619"/>
                  </a:lnTo>
                  <a:lnTo>
                    <a:pt x="50224" y="0"/>
                  </a:lnTo>
                  <a:lnTo>
                    <a:pt x="59885" y="426"/>
                  </a:lnTo>
                  <a:lnTo>
                    <a:pt x="69832" y="4216"/>
                  </a:lnTo>
                  <a:lnTo>
                    <a:pt x="79968" y="10249"/>
                  </a:lnTo>
                  <a:lnTo>
                    <a:pt x="89063" y="16608"/>
                  </a:lnTo>
                  <a:lnTo>
                    <a:pt x="97464" y="23185"/>
                  </a:lnTo>
                  <a:lnTo>
                    <a:pt x="105402" y="29906"/>
                  </a:lnTo>
                  <a:lnTo>
                    <a:pt x="113031" y="36725"/>
                  </a:lnTo>
                  <a:lnTo>
                    <a:pt x="127741" y="50533"/>
                  </a:lnTo>
                  <a:lnTo>
                    <a:pt x="136104" y="56319"/>
                  </a:lnTo>
                  <a:lnTo>
                    <a:pt x="145185" y="61345"/>
                  </a:lnTo>
                  <a:lnTo>
                    <a:pt x="154745" y="65864"/>
                  </a:lnTo>
                  <a:lnTo>
                    <a:pt x="164624" y="66540"/>
                  </a:lnTo>
                  <a:lnTo>
                    <a:pt x="174717" y="64653"/>
                  </a:lnTo>
                  <a:lnTo>
                    <a:pt x="215935" y="4335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877681" y="6517651"/>
              <a:ext cx="220870" cy="47657"/>
            </a:xfrm>
            <a:custGeom>
              <a:avLst/>
              <a:gdLst/>
              <a:ahLst/>
              <a:cxnLst/>
              <a:rect l="0" t="0" r="0" b="0"/>
              <a:pathLst>
                <a:path w="220870" h="47657">
                  <a:moveTo>
                    <a:pt x="0" y="34812"/>
                  </a:moveTo>
                  <a:lnTo>
                    <a:pt x="11167" y="18062"/>
                  </a:lnTo>
                  <a:lnTo>
                    <a:pt x="17962" y="11959"/>
                  </a:lnTo>
                  <a:lnTo>
                    <a:pt x="25998" y="6722"/>
                  </a:lnTo>
                  <a:lnTo>
                    <a:pt x="34861" y="2062"/>
                  </a:lnTo>
                  <a:lnTo>
                    <a:pt x="44276" y="124"/>
                  </a:lnTo>
                  <a:lnTo>
                    <a:pt x="54058" y="0"/>
                  </a:lnTo>
                  <a:lnTo>
                    <a:pt x="64086" y="1087"/>
                  </a:lnTo>
                  <a:lnTo>
                    <a:pt x="74277" y="4148"/>
                  </a:lnTo>
                  <a:lnTo>
                    <a:pt x="84577" y="8527"/>
                  </a:lnTo>
                  <a:lnTo>
                    <a:pt x="94949" y="13782"/>
                  </a:lnTo>
                  <a:lnTo>
                    <a:pt x="104200" y="19624"/>
                  </a:lnTo>
                  <a:lnTo>
                    <a:pt x="112706" y="25855"/>
                  </a:lnTo>
                  <a:lnTo>
                    <a:pt x="120713" y="32347"/>
                  </a:lnTo>
                  <a:lnTo>
                    <a:pt x="129558" y="37843"/>
                  </a:lnTo>
                  <a:lnTo>
                    <a:pt x="138960" y="42676"/>
                  </a:lnTo>
                  <a:lnTo>
                    <a:pt x="148734" y="47066"/>
                  </a:lnTo>
                  <a:lnTo>
                    <a:pt x="158756" y="47656"/>
                  </a:lnTo>
                  <a:lnTo>
                    <a:pt x="168943" y="45711"/>
                  </a:lnTo>
                  <a:lnTo>
                    <a:pt x="220869" y="2429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266832" y="6268488"/>
              <a:ext cx="73624" cy="399670"/>
            </a:xfrm>
            <a:custGeom>
              <a:avLst/>
              <a:gdLst/>
              <a:ahLst/>
              <a:cxnLst/>
              <a:rect l="0" t="0" r="0" b="0"/>
              <a:pathLst>
                <a:path w="73624" h="399670">
                  <a:moveTo>
                    <a:pt x="0" y="0"/>
                  </a:moveTo>
                  <a:lnTo>
                    <a:pt x="0" y="22334"/>
                  </a:lnTo>
                  <a:lnTo>
                    <a:pt x="1168" y="35925"/>
                  </a:lnTo>
                  <a:lnTo>
                    <a:pt x="3116" y="51997"/>
                  </a:lnTo>
                  <a:lnTo>
                    <a:pt x="5583" y="69723"/>
                  </a:lnTo>
                  <a:lnTo>
                    <a:pt x="7228" y="86215"/>
                  </a:lnTo>
                  <a:lnTo>
                    <a:pt x="8324" y="101885"/>
                  </a:lnTo>
                  <a:lnTo>
                    <a:pt x="9055" y="117005"/>
                  </a:lnTo>
                  <a:lnTo>
                    <a:pt x="10711" y="132929"/>
                  </a:lnTo>
                  <a:lnTo>
                    <a:pt x="12984" y="149388"/>
                  </a:lnTo>
                  <a:lnTo>
                    <a:pt x="15667" y="166204"/>
                  </a:lnTo>
                  <a:lnTo>
                    <a:pt x="18625" y="182088"/>
                  </a:lnTo>
                  <a:lnTo>
                    <a:pt x="25028" y="212204"/>
                  </a:lnTo>
                  <a:lnTo>
                    <a:pt x="27202" y="227947"/>
                  </a:lnTo>
                  <a:lnTo>
                    <a:pt x="28652" y="244286"/>
                  </a:lnTo>
                  <a:lnTo>
                    <a:pt x="29619" y="261021"/>
                  </a:lnTo>
                  <a:lnTo>
                    <a:pt x="32600" y="276853"/>
                  </a:lnTo>
                  <a:lnTo>
                    <a:pt x="36926" y="292082"/>
                  </a:lnTo>
                  <a:lnTo>
                    <a:pt x="42146" y="306909"/>
                  </a:lnTo>
                  <a:lnTo>
                    <a:pt x="46796" y="322637"/>
                  </a:lnTo>
                  <a:lnTo>
                    <a:pt x="51063" y="338966"/>
                  </a:lnTo>
                  <a:lnTo>
                    <a:pt x="73623" y="3996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462159" y="6331594"/>
              <a:ext cx="131638" cy="299856"/>
            </a:xfrm>
            <a:custGeom>
              <a:avLst/>
              <a:gdLst/>
              <a:ahLst/>
              <a:cxnLst/>
              <a:rect l="0" t="0" r="0" b="0"/>
              <a:pathLst>
                <a:path w="131638" h="299856">
                  <a:moveTo>
                    <a:pt x="36060" y="0"/>
                  </a:moveTo>
                  <a:lnTo>
                    <a:pt x="24893" y="16750"/>
                  </a:lnTo>
                  <a:lnTo>
                    <a:pt x="20435" y="25190"/>
                  </a:lnTo>
                  <a:lnTo>
                    <a:pt x="16294" y="34322"/>
                  </a:lnTo>
                  <a:lnTo>
                    <a:pt x="12365" y="43917"/>
                  </a:lnTo>
                  <a:lnTo>
                    <a:pt x="8577" y="53819"/>
                  </a:lnTo>
                  <a:lnTo>
                    <a:pt x="1252" y="74170"/>
                  </a:lnTo>
                  <a:lnTo>
                    <a:pt x="0" y="85674"/>
                  </a:lnTo>
                  <a:lnTo>
                    <a:pt x="334" y="98018"/>
                  </a:lnTo>
                  <a:lnTo>
                    <a:pt x="1725" y="110921"/>
                  </a:lnTo>
                  <a:lnTo>
                    <a:pt x="4990" y="123029"/>
                  </a:lnTo>
                  <a:lnTo>
                    <a:pt x="9503" y="134607"/>
                  </a:lnTo>
                  <a:lnTo>
                    <a:pt x="14849" y="145832"/>
                  </a:lnTo>
                  <a:lnTo>
                    <a:pt x="20751" y="155652"/>
                  </a:lnTo>
                  <a:lnTo>
                    <a:pt x="27023" y="164536"/>
                  </a:lnTo>
                  <a:lnTo>
                    <a:pt x="33541" y="172796"/>
                  </a:lnTo>
                  <a:lnTo>
                    <a:pt x="40224" y="180641"/>
                  </a:lnTo>
                  <a:lnTo>
                    <a:pt x="47016" y="188207"/>
                  </a:lnTo>
                  <a:lnTo>
                    <a:pt x="53882" y="195588"/>
                  </a:lnTo>
                  <a:lnTo>
                    <a:pt x="60796" y="204015"/>
                  </a:lnTo>
                  <a:lnTo>
                    <a:pt x="67742" y="213139"/>
                  </a:lnTo>
                  <a:lnTo>
                    <a:pt x="74711" y="222727"/>
                  </a:lnTo>
                  <a:lnTo>
                    <a:pt x="79357" y="233794"/>
                  </a:lnTo>
                  <a:lnTo>
                    <a:pt x="82454" y="245847"/>
                  </a:lnTo>
                  <a:lnTo>
                    <a:pt x="84519" y="258556"/>
                  </a:lnTo>
                  <a:lnTo>
                    <a:pt x="83558" y="269367"/>
                  </a:lnTo>
                  <a:lnTo>
                    <a:pt x="80580" y="278911"/>
                  </a:lnTo>
                  <a:lnTo>
                    <a:pt x="76258" y="287611"/>
                  </a:lnTo>
                  <a:lnTo>
                    <a:pt x="68702" y="293410"/>
                  </a:lnTo>
                  <a:lnTo>
                    <a:pt x="58990" y="297277"/>
                  </a:lnTo>
                  <a:lnTo>
                    <a:pt x="47841" y="299855"/>
                  </a:lnTo>
                  <a:lnTo>
                    <a:pt x="36902" y="299236"/>
                  </a:lnTo>
                  <a:lnTo>
                    <a:pt x="26104" y="296487"/>
                  </a:lnTo>
                  <a:lnTo>
                    <a:pt x="15399" y="292317"/>
                  </a:lnTo>
                  <a:lnTo>
                    <a:pt x="9431" y="286030"/>
                  </a:lnTo>
                  <a:lnTo>
                    <a:pt x="6621" y="278334"/>
                  </a:lnTo>
                  <a:lnTo>
                    <a:pt x="5917" y="269696"/>
                  </a:lnTo>
                  <a:lnTo>
                    <a:pt x="8953" y="260433"/>
                  </a:lnTo>
                  <a:lnTo>
                    <a:pt x="14483" y="250751"/>
                  </a:lnTo>
                  <a:lnTo>
                    <a:pt x="21675" y="240790"/>
                  </a:lnTo>
                  <a:lnTo>
                    <a:pt x="29976" y="230644"/>
                  </a:lnTo>
                  <a:lnTo>
                    <a:pt x="39016" y="220375"/>
                  </a:lnTo>
                  <a:lnTo>
                    <a:pt x="48548" y="210022"/>
                  </a:lnTo>
                  <a:lnTo>
                    <a:pt x="58409" y="197277"/>
                  </a:lnTo>
                  <a:lnTo>
                    <a:pt x="68489" y="182937"/>
                  </a:lnTo>
                  <a:lnTo>
                    <a:pt x="126649" y="95516"/>
                  </a:lnTo>
                  <a:lnTo>
                    <a:pt x="130342" y="84712"/>
                  </a:lnTo>
                  <a:lnTo>
                    <a:pt x="131637" y="74004"/>
                  </a:lnTo>
                  <a:lnTo>
                    <a:pt x="131331" y="63359"/>
                  </a:lnTo>
                  <a:lnTo>
                    <a:pt x="125284" y="56263"/>
                  </a:lnTo>
                  <a:lnTo>
                    <a:pt x="115409" y="51532"/>
                  </a:lnTo>
                  <a:lnTo>
                    <a:pt x="102983" y="48378"/>
                  </a:lnTo>
                  <a:lnTo>
                    <a:pt x="90025" y="46276"/>
                  </a:lnTo>
                  <a:lnTo>
                    <a:pt x="76711" y="44874"/>
                  </a:lnTo>
                  <a:lnTo>
                    <a:pt x="25543" y="525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625047" y="6188557"/>
              <a:ext cx="191815" cy="519674"/>
            </a:xfrm>
            <a:custGeom>
              <a:avLst/>
              <a:gdLst/>
              <a:ahLst/>
              <a:cxnLst/>
              <a:rect l="0" t="0" r="0" b="0"/>
              <a:pathLst>
                <a:path w="191815" h="519674">
                  <a:moveTo>
                    <a:pt x="41454" y="37861"/>
                  </a:moveTo>
                  <a:lnTo>
                    <a:pt x="35870" y="60195"/>
                  </a:lnTo>
                  <a:lnTo>
                    <a:pt x="34225" y="71448"/>
                  </a:lnTo>
                  <a:lnTo>
                    <a:pt x="33129" y="83625"/>
                  </a:lnTo>
                  <a:lnTo>
                    <a:pt x="32398" y="96417"/>
                  </a:lnTo>
                  <a:lnTo>
                    <a:pt x="34247" y="107283"/>
                  </a:lnTo>
                  <a:lnTo>
                    <a:pt x="37818" y="116864"/>
                  </a:lnTo>
                  <a:lnTo>
                    <a:pt x="42536" y="125588"/>
                  </a:lnTo>
                  <a:lnTo>
                    <a:pt x="49187" y="129067"/>
                  </a:lnTo>
                  <a:lnTo>
                    <a:pt x="57126" y="129049"/>
                  </a:lnTo>
                  <a:lnTo>
                    <a:pt x="65926" y="126700"/>
                  </a:lnTo>
                  <a:lnTo>
                    <a:pt x="72960" y="121628"/>
                  </a:lnTo>
                  <a:lnTo>
                    <a:pt x="78819" y="114741"/>
                  </a:lnTo>
                  <a:lnTo>
                    <a:pt x="83893" y="106644"/>
                  </a:lnTo>
                  <a:lnTo>
                    <a:pt x="84939" y="98908"/>
                  </a:lnTo>
                  <a:lnTo>
                    <a:pt x="83298" y="91414"/>
                  </a:lnTo>
                  <a:lnTo>
                    <a:pt x="79868" y="84081"/>
                  </a:lnTo>
                  <a:lnTo>
                    <a:pt x="72907" y="79192"/>
                  </a:lnTo>
                  <a:lnTo>
                    <a:pt x="63591" y="75933"/>
                  </a:lnTo>
                  <a:lnTo>
                    <a:pt x="52706" y="73759"/>
                  </a:lnTo>
                  <a:lnTo>
                    <a:pt x="46618" y="68805"/>
                  </a:lnTo>
                  <a:lnTo>
                    <a:pt x="43728" y="61996"/>
                  </a:lnTo>
                  <a:lnTo>
                    <a:pt x="42970" y="53951"/>
                  </a:lnTo>
                  <a:lnTo>
                    <a:pt x="45971" y="46250"/>
                  </a:lnTo>
                  <a:lnTo>
                    <a:pt x="51476" y="38779"/>
                  </a:lnTo>
                  <a:lnTo>
                    <a:pt x="58653" y="31461"/>
                  </a:lnTo>
                  <a:lnTo>
                    <a:pt x="66944" y="24245"/>
                  </a:lnTo>
                  <a:lnTo>
                    <a:pt x="75976" y="17098"/>
                  </a:lnTo>
                  <a:lnTo>
                    <a:pt x="85504" y="9996"/>
                  </a:lnTo>
                  <a:lnTo>
                    <a:pt x="96530" y="5261"/>
                  </a:lnTo>
                  <a:lnTo>
                    <a:pt x="108556" y="2104"/>
                  </a:lnTo>
                  <a:lnTo>
                    <a:pt x="121247" y="0"/>
                  </a:lnTo>
                  <a:lnTo>
                    <a:pt x="133213" y="934"/>
                  </a:lnTo>
                  <a:lnTo>
                    <a:pt x="144697" y="3894"/>
                  </a:lnTo>
                  <a:lnTo>
                    <a:pt x="155859" y="8205"/>
                  </a:lnTo>
                  <a:lnTo>
                    <a:pt x="162132" y="16921"/>
                  </a:lnTo>
                  <a:lnTo>
                    <a:pt x="165145" y="28575"/>
                  </a:lnTo>
                  <a:lnTo>
                    <a:pt x="165985" y="42188"/>
                  </a:lnTo>
                  <a:lnTo>
                    <a:pt x="163039" y="55938"/>
                  </a:lnTo>
                  <a:lnTo>
                    <a:pt x="157569" y="69779"/>
                  </a:lnTo>
                  <a:lnTo>
                    <a:pt x="150417" y="83681"/>
                  </a:lnTo>
                  <a:lnTo>
                    <a:pt x="142143" y="97623"/>
                  </a:lnTo>
                  <a:lnTo>
                    <a:pt x="133120" y="111592"/>
                  </a:lnTo>
                  <a:lnTo>
                    <a:pt x="123600" y="125579"/>
                  </a:lnTo>
                  <a:lnTo>
                    <a:pt x="103673" y="156703"/>
                  </a:lnTo>
                  <a:lnTo>
                    <a:pt x="84299" y="187675"/>
                  </a:lnTo>
                  <a:lnTo>
                    <a:pt x="67897" y="213127"/>
                  </a:lnTo>
                  <a:lnTo>
                    <a:pt x="61420" y="224822"/>
                  </a:lnTo>
                  <a:lnTo>
                    <a:pt x="55933" y="236125"/>
                  </a:lnTo>
                  <a:lnTo>
                    <a:pt x="51107" y="247166"/>
                  </a:lnTo>
                  <a:lnTo>
                    <a:pt x="46720" y="258032"/>
                  </a:lnTo>
                  <a:lnTo>
                    <a:pt x="38730" y="279455"/>
                  </a:lnTo>
                  <a:lnTo>
                    <a:pt x="24079" y="321775"/>
                  </a:lnTo>
                  <a:lnTo>
                    <a:pt x="6415" y="374416"/>
                  </a:lnTo>
                  <a:lnTo>
                    <a:pt x="4071" y="386105"/>
                  </a:lnTo>
                  <a:lnTo>
                    <a:pt x="2509" y="398572"/>
                  </a:lnTo>
                  <a:lnTo>
                    <a:pt x="1467" y="411557"/>
                  </a:lnTo>
                  <a:lnTo>
                    <a:pt x="773" y="427227"/>
                  </a:lnTo>
                  <a:lnTo>
                    <a:pt x="0" y="463335"/>
                  </a:lnTo>
                  <a:lnTo>
                    <a:pt x="963" y="480442"/>
                  </a:lnTo>
                  <a:lnTo>
                    <a:pt x="2774" y="496522"/>
                  </a:lnTo>
                  <a:lnTo>
                    <a:pt x="5149" y="511916"/>
                  </a:lnTo>
                  <a:lnTo>
                    <a:pt x="10239" y="518673"/>
                  </a:lnTo>
                  <a:lnTo>
                    <a:pt x="17138" y="519673"/>
                  </a:lnTo>
                  <a:lnTo>
                    <a:pt x="25243" y="516832"/>
                  </a:lnTo>
                  <a:lnTo>
                    <a:pt x="31816" y="511434"/>
                  </a:lnTo>
                  <a:lnTo>
                    <a:pt x="37366" y="504328"/>
                  </a:lnTo>
                  <a:lnTo>
                    <a:pt x="42234" y="496086"/>
                  </a:lnTo>
                  <a:lnTo>
                    <a:pt x="47817" y="484747"/>
                  </a:lnTo>
                  <a:lnTo>
                    <a:pt x="53876" y="471345"/>
                  </a:lnTo>
                  <a:lnTo>
                    <a:pt x="60253" y="456568"/>
                  </a:lnTo>
                  <a:lnTo>
                    <a:pt x="65673" y="443210"/>
                  </a:lnTo>
                  <a:lnTo>
                    <a:pt x="92109" y="374523"/>
                  </a:lnTo>
                  <a:lnTo>
                    <a:pt x="98596" y="360467"/>
                  </a:lnTo>
                  <a:lnTo>
                    <a:pt x="105258" y="347589"/>
                  </a:lnTo>
                  <a:lnTo>
                    <a:pt x="112037" y="335499"/>
                  </a:lnTo>
                  <a:lnTo>
                    <a:pt x="117725" y="323933"/>
                  </a:lnTo>
                  <a:lnTo>
                    <a:pt x="122685" y="312716"/>
                  </a:lnTo>
                  <a:lnTo>
                    <a:pt x="127161" y="301732"/>
                  </a:lnTo>
                  <a:lnTo>
                    <a:pt x="132482" y="297916"/>
                  </a:lnTo>
                  <a:lnTo>
                    <a:pt x="138366" y="298878"/>
                  </a:lnTo>
                  <a:lnTo>
                    <a:pt x="144627" y="303025"/>
                  </a:lnTo>
                  <a:lnTo>
                    <a:pt x="148800" y="310464"/>
                  </a:lnTo>
                  <a:lnTo>
                    <a:pt x="151583" y="320097"/>
                  </a:lnTo>
                  <a:lnTo>
                    <a:pt x="153438" y="331194"/>
                  </a:lnTo>
                  <a:lnTo>
                    <a:pt x="158180" y="337424"/>
                  </a:lnTo>
                  <a:lnTo>
                    <a:pt x="164848" y="340408"/>
                  </a:lnTo>
                  <a:lnTo>
                    <a:pt x="172798" y="341229"/>
                  </a:lnTo>
                  <a:lnTo>
                    <a:pt x="179268" y="335933"/>
                  </a:lnTo>
                  <a:lnTo>
                    <a:pt x="184750" y="326560"/>
                  </a:lnTo>
                  <a:lnTo>
                    <a:pt x="189572" y="314467"/>
                  </a:lnTo>
                  <a:lnTo>
                    <a:pt x="191619" y="302900"/>
                  </a:lnTo>
                  <a:lnTo>
                    <a:pt x="191814" y="291683"/>
                  </a:lnTo>
                  <a:lnTo>
                    <a:pt x="190776" y="280699"/>
                  </a:lnTo>
                  <a:lnTo>
                    <a:pt x="185410" y="274545"/>
                  </a:lnTo>
                  <a:lnTo>
                    <a:pt x="177158" y="271611"/>
                  </a:lnTo>
                  <a:lnTo>
                    <a:pt x="166982" y="270823"/>
                  </a:lnTo>
                  <a:lnTo>
                    <a:pt x="157861" y="272635"/>
                  </a:lnTo>
                  <a:lnTo>
                    <a:pt x="149442" y="276181"/>
                  </a:lnTo>
                  <a:lnTo>
                    <a:pt x="125594" y="29028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2986997" y="126211"/>
            <a:ext cx="3996689" cy="851926"/>
            <a:chOff x="2986997" y="126211"/>
            <a:chExt cx="3996689" cy="851926"/>
          </a:xfrm>
        </p:grpSpPr>
        <p:sp>
          <p:nvSpPr>
            <p:cNvPr id="109" name="Freeform 108"/>
            <p:cNvSpPr/>
            <p:nvPr/>
          </p:nvSpPr>
          <p:spPr>
            <a:xfrm>
              <a:off x="2997515" y="252422"/>
              <a:ext cx="42071" cy="252423"/>
            </a:xfrm>
            <a:custGeom>
              <a:avLst/>
              <a:gdLst/>
              <a:ahLst/>
              <a:cxnLst/>
              <a:rect l="0" t="0" r="0" b="0"/>
              <a:pathLst>
                <a:path w="42071" h="252423">
                  <a:moveTo>
                    <a:pt x="42070" y="0"/>
                  </a:moveTo>
                  <a:lnTo>
                    <a:pt x="42070" y="22334"/>
                  </a:lnTo>
                  <a:lnTo>
                    <a:pt x="40902" y="34756"/>
                  </a:lnTo>
                  <a:lnTo>
                    <a:pt x="38954" y="48880"/>
                  </a:lnTo>
                  <a:lnTo>
                    <a:pt x="36487" y="64139"/>
                  </a:lnTo>
                  <a:lnTo>
                    <a:pt x="34842" y="80155"/>
                  </a:lnTo>
                  <a:lnTo>
                    <a:pt x="33746" y="96676"/>
                  </a:lnTo>
                  <a:lnTo>
                    <a:pt x="33015" y="113533"/>
                  </a:lnTo>
                  <a:lnTo>
                    <a:pt x="31359" y="129445"/>
                  </a:lnTo>
                  <a:lnTo>
                    <a:pt x="29086" y="144728"/>
                  </a:lnTo>
                  <a:lnTo>
                    <a:pt x="26403" y="159591"/>
                  </a:lnTo>
                  <a:lnTo>
                    <a:pt x="23445" y="173005"/>
                  </a:lnTo>
                  <a:lnTo>
                    <a:pt x="20304" y="185454"/>
                  </a:lnTo>
                  <a:lnTo>
                    <a:pt x="17042" y="197259"/>
                  </a:lnTo>
                  <a:lnTo>
                    <a:pt x="10301" y="219725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986997" y="214810"/>
              <a:ext cx="169689" cy="153306"/>
            </a:xfrm>
            <a:custGeom>
              <a:avLst/>
              <a:gdLst/>
              <a:ahLst/>
              <a:cxnLst/>
              <a:rect l="0" t="0" r="0" b="0"/>
              <a:pathLst>
                <a:path w="169689" h="153306">
                  <a:moveTo>
                    <a:pt x="0" y="6059"/>
                  </a:moveTo>
                  <a:lnTo>
                    <a:pt x="16751" y="476"/>
                  </a:lnTo>
                  <a:lnTo>
                    <a:pt x="26359" y="0"/>
                  </a:lnTo>
                  <a:lnTo>
                    <a:pt x="37440" y="851"/>
                  </a:lnTo>
                  <a:lnTo>
                    <a:pt x="49501" y="2587"/>
                  </a:lnTo>
                  <a:lnTo>
                    <a:pt x="61048" y="4913"/>
                  </a:lnTo>
                  <a:lnTo>
                    <a:pt x="72251" y="7632"/>
                  </a:lnTo>
                  <a:lnTo>
                    <a:pt x="83227" y="10614"/>
                  </a:lnTo>
                  <a:lnTo>
                    <a:pt x="95218" y="14939"/>
                  </a:lnTo>
                  <a:lnTo>
                    <a:pt x="107886" y="20159"/>
                  </a:lnTo>
                  <a:lnTo>
                    <a:pt x="121006" y="25977"/>
                  </a:lnTo>
                  <a:lnTo>
                    <a:pt x="132091" y="33361"/>
                  </a:lnTo>
                  <a:lnTo>
                    <a:pt x="141817" y="41790"/>
                  </a:lnTo>
                  <a:lnTo>
                    <a:pt x="150639" y="50915"/>
                  </a:lnTo>
                  <a:lnTo>
                    <a:pt x="157688" y="60504"/>
                  </a:lnTo>
                  <a:lnTo>
                    <a:pt x="163557" y="70403"/>
                  </a:lnTo>
                  <a:lnTo>
                    <a:pt x="168638" y="80507"/>
                  </a:lnTo>
                  <a:lnTo>
                    <a:pt x="169688" y="89581"/>
                  </a:lnTo>
                  <a:lnTo>
                    <a:pt x="168051" y="97968"/>
                  </a:lnTo>
                  <a:lnTo>
                    <a:pt x="164622" y="105896"/>
                  </a:lnTo>
                  <a:lnTo>
                    <a:pt x="158830" y="113519"/>
                  </a:lnTo>
                  <a:lnTo>
                    <a:pt x="151463" y="120938"/>
                  </a:lnTo>
                  <a:lnTo>
                    <a:pt x="143046" y="128221"/>
                  </a:lnTo>
                  <a:lnTo>
                    <a:pt x="132760" y="134245"/>
                  </a:lnTo>
                  <a:lnTo>
                    <a:pt x="121228" y="139430"/>
                  </a:lnTo>
                  <a:lnTo>
                    <a:pt x="63106" y="1533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273195" y="189316"/>
              <a:ext cx="123990" cy="357600"/>
            </a:xfrm>
            <a:custGeom>
              <a:avLst/>
              <a:gdLst/>
              <a:ahLst/>
              <a:cxnLst/>
              <a:rect l="0" t="0" r="0" b="0"/>
              <a:pathLst>
                <a:path w="123990" h="357600">
                  <a:moveTo>
                    <a:pt x="123989" y="0"/>
                  </a:moveTo>
                  <a:lnTo>
                    <a:pt x="64457" y="59532"/>
                  </a:lnTo>
                  <a:lnTo>
                    <a:pt x="58591" y="67735"/>
                  </a:lnTo>
                  <a:lnTo>
                    <a:pt x="53512" y="76709"/>
                  </a:lnTo>
                  <a:lnTo>
                    <a:pt x="48958" y="86198"/>
                  </a:lnTo>
                  <a:lnTo>
                    <a:pt x="43584" y="96030"/>
                  </a:lnTo>
                  <a:lnTo>
                    <a:pt x="37664" y="106091"/>
                  </a:lnTo>
                  <a:lnTo>
                    <a:pt x="31381" y="116303"/>
                  </a:lnTo>
                  <a:lnTo>
                    <a:pt x="26023" y="126618"/>
                  </a:lnTo>
                  <a:lnTo>
                    <a:pt x="21282" y="137000"/>
                  </a:lnTo>
                  <a:lnTo>
                    <a:pt x="16953" y="147427"/>
                  </a:lnTo>
                  <a:lnTo>
                    <a:pt x="12898" y="157885"/>
                  </a:lnTo>
                  <a:lnTo>
                    <a:pt x="5277" y="178853"/>
                  </a:lnTo>
                  <a:lnTo>
                    <a:pt x="2777" y="191690"/>
                  </a:lnTo>
                  <a:lnTo>
                    <a:pt x="1111" y="206091"/>
                  </a:lnTo>
                  <a:lnTo>
                    <a:pt x="0" y="221535"/>
                  </a:lnTo>
                  <a:lnTo>
                    <a:pt x="428" y="237674"/>
                  </a:lnTo>
                  <a:lnTo>
                    <a:pt x="1881" y="254276"/>
                  </a:lnTo>
                  <a:lnTo>
                    <a:pt x="4019" y="271188"/>
                  </a:lnTo>
                  <a:lnTo>
                    <a:pt x="7782" y="285968"/>
                  </a:lnTo>
                  <a:lnTo>
                    <a:pt x="12627" y="299327"/>
                  </a:lnTo>
                  <a:lnTo>
                    <a:pt x="18195" y="311739"/>
                  </a:lnTo>
                  <a:lnTo>
                    <a:pt x="24244" y="322351"/>
                  </a:lnTo>
                  <a:lnTo>
                    <a:pt x="30614" y="331763"/>
                  </a:lnTo>
                  <a:lnTo>
                    <a:pt x="50366" y="3575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481609" y="307934"/>
              <a:ext cx="189033" cy="308828"/>
            </a:xfrm>
            <a:custGeom>
              <a:avLst/>
              <a:gdLst/>
              <a:ahLst/>
              <a:cxnLst/>
              <a:rect l="0" t="0" r="0" b="0"/>
              <a:pathLst>
                <a:path w="189033" h="308828">
                  <a:moveTo>
                    <a:pt x="189032" y="18111"/>
                  </a:moveTo>
                  <a:lnTo>
                    <a:pt x="177866" y="6944"/>
                  </a:lnTo>
                  <a:lnTo>
                    <a:pt x="168733" y="3655"/>
                  </a:lnTo>
                  <a:lnTo>
                    <a:pt x="156802" y="1462"/>
                  </a:lnTo>
                  <a:lnTo>
                    <a:pt x="143004" y="0"/>
                  </a:lnTo>
                  <a:lnTo>
                    <a:pt x="130300" y="194"/>
                  </a:lnTo>
                  <a:lnTo>
                    <a:pt x="118325" y="1492"/>
                  </a:lnTo>
                  <a:lnTo>
                    <a:pt x="106835" y="3526"/>
                  </a:lnTo>
                  <a:lnTo>
                    <a:pt x="95670" y="8387"/>
                  </a:lnTo>
                  <a:lnTo>
                    <a:pt x="84720" y="15135"/>
                  </a:lnTo>
                  <a:lnTo>
                    <a:pt x="36373" y="51153"/>
                  </a:lnTo>
                  <a:lnTo>
                    <a:pt x="25323" y="61175"/>
                  </a:lnTo>
                  <a:lnTo>
                    <a:pt x="15618" y="71361"/>
                  </a:lnTo>
                  <a:lnTo>
                    <a:pt x="6812" y="81658"/>
                  </a:lnTo>
                  <a:lnTo>
                    <a:pt x="2109" y="93197"/>
                  </a:lnTo>
                  <a:lnTo>
                    <a:pt x="142" y="105564"/>
                  </a:lnTo>
                  <a:lnTo>
                    <a:pt x="0" y="118484"/>
                  </a:lnTo>
                  <a:lnTo>
                    <a:pt x="4580" y="124759"/>
                  </a:lnTo>
                  <a:lnTo>
                    <a:pt x="12307" y="126606"/>
                  </a:lnTo>
                  <a:lnTo>
                    <a:pt x="22134" y="125500"/>
                  </a:lnTo>
                  <a:lnTo>
                    <a:pt x="32190" y="121256"/>
                  </a:lnTo>
                  <a:lnTo>
                    <a:pt x="42400" y="114921"/>
                  </a:lnTo>
                  <a:lnTo>
                    <a:pt x="52713" y="107192"/>
                  </a:lnTo>
                  <a:lnTo>
                    <a:pt x="61926" y="98534"/>
                  </a:lnTo>
                  <a:lnTo>
                    <a:pt x="70405" y="89256"/>
                  </a:lnTo>
                  <a:lnTo>
                    <a:pt x="78395" y="79564"/>
                  </a:lnTo>
                  <a:lnTo>
                    <a:pt x="84889" y="69597"/>
                  </a:lnTo>
                  <a:lnTo>
                    <a:pt x="90388" y="59447"/>
                  </a:lnTo>
                  <a:lnTo>
                    <a:pt x="95223" y="49174"/>
                  </a:lnTo>
                  <a:lnTo>
                    <a:pt x="99615" y="45832"/>
                  </a:lnTo>
                  <a:lnTo>
                    <a:pt x="103711" y="47109"/>
                  </a:lnTo>
                  <a:lnTo>
                    <a:pt x="107610" y="51466"/>
                  </a:lnTo>
                  <a:lnTo>
                    <a:pt x="110210" y="59046"/>
                  </a:lnTo>
                  <a:lnTo>
                    <a:pt x="111943" y="68773"/>
                  </a:lnTo>
                  <a:lnTo>
                    <a:pt x="113099" y="79933"/>
                  </a:lnTo>
                  <a:lnTo>
                    <a:pt x="115037" y="92047"/>
                  </a:lnTo>
                  <a:lnTo>
                    <a:pt x="117499" y="104798"/>
                  </a:lnTo>
                  <a:lnTo>
                    <a:pt x="120308" y="117972"/>
                  </a:lnTo>
                  <a:lnTo>
                    <a:pt x="123350" y="130262"/>
                  </a:lnTo>
                  <a:lnTo>
                    <a:pt x="126546" y="141960"/>
                  </a:lnTo>
                  <a:lnTo>
                    <a:pt x="129846" y="153265"/>
                  </a:lnTo>
                  <a:lnTo>
                    <a:pt x="134383" y="165476"/>
                  </a:lnTo>
                  <a:lnTo>
                    <a:pt x="139744" y="178291"/>
                  </a:lnTo>
                  <a:lnTo>
                    <a:pt x="145656" y="191509"/>
                  </a:lnTo>
                  <a:lnTo>
                    <a:pt x="158457" y="218661"/>
                  </a:lnTo>
                  <a:lnTo>
                    <a:pt x="165143" y="232446"/>
                  </a:lnTo>
                  <a:lnTo>
                    <a:pt x="168432" y="246311"/>
                  </a:lnTo>
                  <a:lnTo>
                    <a:pt x="169456" y="260228"/>
                  </a:lnTo>
                  <a:lnTo>
                    <a:pt x="168969" y="274181"/>
                  </a:lnTo>
                  <a:lnTo>
                    <a:pt x="165140" y="284651"/>
                  </a:lnTo>
                  <a:lnTo>
                    <a:pt x="159080" y="292800"/>
                  </a:lnTo>
                  <a:lnTo>
                    <a:pt x="151535" y="299401"/>
                  </a:lnTo>
                  <a:lnTo>
                    <a:pt x="141831" y="303802"/>
                  </a:lnTo>
                  <a:lnTo>
                    <a:pt x="130686" y="306736"/>
                  </a:lnTo>
                  <a:lnTo>
                    <a:pt x="118582" y="308692"/>
                  </a:lnTo>
                  <a:lnTo>
                    <a:pt x="107007" y="308827"/>
                  </a:lnTo>
                  <a:lnTo>
                    <a:pt x="95784" y="307749"/>
                  </a:lnTo>
                  <a:lnTo>
                    <a:pt x="84796" y="305861"/>
                  </a:lnTo>
                  <a:lnTo>
                    <a:pt x="73966" y="302266"/>
                  </a:lnTo>
                  <a:lnTo>
                    <a:pt x="63239" y="297531"/>
                  </a:lnTo>
                  <a:lnTo>
                    <a:pt x="10233" y="2705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681159" y="326045"/>
              <a:ext cx="126212" cy="89646"/>
            </a:xfrm>
            <a:custGeom>
              <a:avLst/>
              <a:gdLst/>
              <a:ahLst/>
              <a:cxnLst/>
              <a:rect l="0" t="0" r="0" b="0"/>
              <a:pathLst>
                <a:path w="126212" h="89646">
                  <a:moveTo>
                    <a:pt x="0" y="0"/>
                  </a:moveTo>
                  <a:lnTo>
                    <a:pt x="11167" y="22334"/>
                  </a:lnTo>
                  <a:lnTo>
                    <a:pt x="15625" y="32418"/>
                  </a:lnTo>
                  <a:lnTo>
                    <a:pt x="19766" y="42648"/>
                  </a:lnTo>
                  <a:lnTo>
                    <a:pt x="27483" y="63362"/>
                  </a:lnTo>
                  <a:lnTo>
                    <a:pt x="34808" y="84255"/>
                  </a:lnTo>
                  <a:lnTo>
                    <a:pt x="34891" y="88891"/>
                  </a:lnTo>
                  <a:lnTo>
                    <a:pt x="32610" y="89645"/>
                  </a:lnTo>
                  <a:lnTo>
                    <a:pt x="28752" y="87810"/>
                  </a:lnTo>
                  <a:lnTo>
                    <a:pt x="26180" y="81913"/>
                  </a:lnTo>
                  <a:lnTo>
                    <a:pt x="24465" y="73306"/>
                  </a:lnTo>
                  <a:lnTo>
                    <a:pt x="23322" y="62894"/>
                  </a:lnTo>
                  <a:lnTo>
                    <a:pt x="26065" y="53616"/>
                  </a:lnTo>
                  <a:lnTo>
                    <a:pt x="31400" y="45093"/>
                  </a:lnTo>
                  <a:lnTo>
                    <a:pt x="38463" y="37074"/>
                  </a:lnTo>
                  <a:lnTo>
                    <a:pt x="46677" y="30559"/>
                  </a:lnTo>
                  <a:lnTo>
                    <a:pt x="55659" y="25047"/>
                  </a:lnTo>
                  <a:lnTo>
                    <a:pt x="65153" y="20204"/>
                  </a:lnTo>
                  <a:lnTo>
                    <a:pt x="76157" y="16975"/>
                  </a:lnTo>
                  <a:lnTo>
                    <a:pt x="88167" y="14823"/>
                  </a:lnTo>
                  <a:lnTo>
                    <a:pt x="126211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828405" y="316163"/>
              <a:ext cx="105495" cy="125577"/>
            </a:xfrm>
            <a:custGeom>
              <a:avLst/>
              <a:gdLst/>
              <a:ahLst/>
              <a:cxnLst/>
              <a:rect l="0" t="0" r="0" b="0"/>
              <a:pathLst>
                <a:path w="105495" h="125577">
                  <a:moveTo>
                    <a:pt x="0" y="94023"/>
                  </a:moveTo>
                  <a:lnTo>
                    <a:pt x="16750" y="82856"/>
                  </a:lnTo>
                  <a:lnTo>
                    <a:pt x="25191" y="78398"/>
                  </a:lnTo>
                  <a:lnTo>
                    <a:pt x="34323" y="74257"/>
                  </a:lnTo>
                  <a:lnTo>
                    <a:pt x="43917" y="70328"/>
                  </a:lnTo>
                  <a:lnTo>
                    <a:pt x="53820" y="65372"/>
                  </a:lnTo>
                  <a:lnTo>
                    <a:pt x="63927" y="59730"/>
                  </a:lnTo>
                  <a:lnTo>
                    <a:pt x="74171" y="53632"/>
                  </a:lnTo>
                  <a:lnTo>
                    <a:pt x="83338" y="47229"/>
                  </a:lnTo>
                  <a:lnTo>
                    <a:pt x="91786" y="40623"/>
                  </a:lnTo>
                  <a:lnTo>
                    <a:pt x="99755" y="33882"/>
                  </a:lnTo>
                  <a:lnTo>
                    <a:pt x="103900" y="25882"/>
                  </a:lnTo>
                  <a:lnTo>
                    <a:pt x="105494" y="17043"/>
                  </a:lnTo>
                  <a:lnTo>
                    <a:pt x="105388" y="7644"/>
                  </a:lnTo>
                  <a:lnTo>
                    <a:pt x="100643" y="2547"/>
                  </a:lnTo>
                  <a:lnTo>
                    <a:pt x="92805" y="318"/>
                  </a:lnTo>
                  <a:lnTo>
                    <a:pt x="82905" y="0"/>
                  </a:lnTo>
                  <a:lnTo>
                    <a:pt x="72800" y="3294"/>
                  </a:lnTo>
                  <a:lnTo>
                    <a:pt x="62557" y="8996"/>
                  </a:lnTo>
                  <a:lnTo>
                    <a:pt x="52222" y="16303"/>
                  </a:lnTo>
                  <a:lnTo>
                    <a:pt x="42995" y="24680"/>
                  </a:lnTo>
                  <a:lnTo>
                    <a:pt x="34507" y="33771"/>
                  </a:lnTo>
                  <a:lnTo>
                    <a:pt x="26510" y="43337"/>
                  </a:lnTo>
                  <a:lnTo>
                    <a:pt x="22348" y="54389"/>
                  </a:lnTo>
                  <a:lnTo>
                    <a:pt x="20742" y="66432"/>
                  </a:lnTo>
                  <a:lnTo>
                    <a:pt x="20840" y="79135"/>
                  </a:lnTo>
                  <a:lnTo>
                    <a:pt x="25579" y="88772"/>
                  </a:lnTo>
                  <a:lnTo>
                    <a:pt x="33413" y="96365"/>
                  </a:lnTo>
                  <a:lnTo>
                    <a:pt x="43311" y="102596"/>
                  </a:lnTo>
                  <a:lnTo>
                    <a:pt x="53415" y="107919"/>
                  </a:lnTo>
                  <a:lnTo>
                    <a:pt x="63657" y="112636"/>
                  </a:lnTo>
                  <a:lnTo>
                    <a:pt x="94659" y="1255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965134" y="326541"/>
              <a:ext cx="124834" cy="115199"/>
            </a:xfrm>
            <a:custGeom>
              <a:avLst/>
              <a:gdLst/>
              <a:ahLst/>
              <a:cxnLst/>
              <a:rect l="0" t="0" r="0" b="0"/>
              <a:pathLst>
                <a:path w="124834" h="115199">
                  <a:moveTo>
                    <a:pt x="0" y="73127"/>
                  </a:moveTo>
                  <a:lnTo>
                    <a:pt x="16750" y="67544"/>
                  </a:lnTo>
                  <a:lnTo>
                    <a:pt x="26359" y="64730"/>
                  </a:lnTo>
                  <a:lnTo>
                    <a:pt x="61047" y="55188"/>
                  </a:lnTo>
                  <a:lnTo>
                    <a:pt x="83226" y="48404"/>
                  </a:lnTo>
                  <a:lnTo>
                    <a:pt x="94049" y="43790"/>
                  </a:lnTo>
                  <a:lnTo>
                    <a:pt x="104769" y="38377"/>
                  </a:lnTo>
                  <a:lnTo>
                    <a:pt x="115423" y="32431"/>
                  </a:lnTo>
                  <a:lnTo>
                    <a:pt x="121356" y="24961"/>
                  </a:lnTo>
                  <a:lnTo>
                    <a:pt x="124143" y="16476"/>
                  </a:lnTo>
                  <a:lnTo>
                    <a:pt x="124833" y="7313"/>
                  </a:lnTo>
                  <a:lnTo>
                    <a:pt x="120618" y="2372"/>
                  </a:lnTo>
                  <a:lnTo>
                    <a:pt x="113133" y="248"/>
                  </a:lnTo>
                  <a:lnTo>
                    <a:pt x="103469" y="0"/>
                  </a:lnTo>
                  <a:lnTo>
                    <a:pt x="92352" y="2172"/>
                  </a:lnTo>
                  <a:lnTo>
                    <a:pt x="80266" y="5957"/>
                  </a:lnTo>
                  <a:lnTo>
                    <a:pt x="67534" y="10818"/>
                  </a:lnTo>
                  <a:lnTo>
                    <a:pt x="55540" y="16396"/>
                  </a:lnTo>
                  <a:lnTo>
                    <a:pt x="44039" y="22451"/>
                  </a:lnTo>
                  <a:lnTo>
                    <a:pt x="32865" y="28826"/>
                  </a:lnTo>
                  <a:lnTo>
                    <a:pt x="24247" y="36581"/>
                  </a:lnTo>
                  <a:lnTo>
                    <a:pt x="17334" y="45257"/>
                  </a:lnTo>
                  <a:lnTo>
                    <a:pt x="11556" y="54547"/>
                  </a:lnTo>
                  <a:lnTo>
                    <a:pt x="10041" y="65415"/>
                  </a:lnTo>
                  <a:lnTo>
                    <a:pt x="11369" y="77335"/>
                  </a:lnTo>
                  <a:lnTo>
                    <a:pt x="14591" y="89956"/>
                  </a:lnTo>
                  <a:lnTo>
                    <a:pt x="22582" y="98370"/>
                  </a:lnTo>
                  <a:lnTo>
                    <a:pt x="33753" y="103979"/>
                  </a:lnTo>
                  <a:lnTo>
                    <a:pt x="105176" y="1151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137240" y="320293"/>
              <a:ext cx="143423" cy="110929"/>
            </a:xfrm>
            <a:custGeom>
              <a:avLst/>
              <a:gdLst/>
              <a:ahLst/>
              <a:cxnLst/>
              <a:rect l="0" t="0" r="0" b="0"/>
              <a:pathLst>
                <a:path w="143423" h="110929">
                  <a:moveTo>
                    <a:pt x="6693" y="5752"/>
                  </a:moveTo>
                  <a:lnTo>
                    <a:pt x="6693" y="28086"/>
                  </a:lnTo>
                  <a:lnTo>
                    <a:pt x="7862" y="38170"/>
                  </a:lnTo>
                  <a:lnTo>
                    <a:pt x="9810" y="48400"/>
                  </a:lnTo>
                  <a:lnTo>
                    <a:pt x="12277" y="58725"/>
                  </a:lnTo>
                  <a:lnTo>
                    <a:pt x="15090" y="69114"/>
                  </a:lnTo>
                  <a:lnTo>
                    <a:pt x="21332" y="90007"/>
                  </a:lnTo>
                  <a:lnTo>
                    <a:pt x="19958" y="94643"/>
                  </a:lnTo>
                  <a:lnTo>
                    <a:pt x="15537" y="95397"/>
                  </a:lnTo>
                  <a:lnTo>
                    <a:pt x="9083" y="93562"/>
                  </a:lnTo>
                  <a:lnTo>
                    <a:pt x="4781" y="87665"/>
                  </a:lnTo>
                  <a:lnTo>
                    <a:pt x="1913" y="79058"/>
                  </a:lnTo>
                  <a:lnTo>
                    <a:pt x="0" y="68646"/>
                  </a:lnTo>
                  <a:lnTo>
                    <a:pt x="1063" y="58199"/>
                  </a:lnTo>
                  <a:lnTo>
                    <a:pt x="4108" y="47729"/>
                  </a:lnTo>
                  <a:lnTo>
                    <a:pt x="8476" y="37242"/>
                  </a:lnTo>
                  <a:lnTo>
                    <a:pt x="13725" y="27914"/>
                  </a:lnTo>
                  <a:lnTo>
                    <a:pt x="19562" y="19358"/>
                  </a:lnTo>
                  <a:lnTo>
                    <a:pt x="25790" y="11317"/>
                  </a:lnTo>
                  <a:lnTo>
                    <a:pt x="34616" y="5956"/>
                  </a:lnTo>
                  <a:lnTo>
                    <a:pt x="45176" y="2382"/>
                  </a:lnTo>
                  <a:lnTo>
                    <a:pt x="56889" y="0"/>
                  </a:lnTo>
                  <a:lnTo>
                    <a:pt x="68204" y="748"/>
                  </a:lnTo>
                  <a:lnTo>
                    <a:pt x="79253" y="3585"/>
                  </a:lnTo>
                  <a:lnTo>
                    <a:pt x="90125" y="7813"/>
                  </a:lnTo>
                  <a:lnTo>
                    <a:pt x="99711" y="14138"/>
                  </a:lnTo>
                  <a:lnTo>
                    <a:pt x="108438" y="21860"/>
                  </a:lnTo>
                  <a:lnTo>
                    <a:pt x="116594" y="30514"/>
                  </a:lnTo>
                  <a:lnTo>
                    <a:pt x="122031" y="40958"/>
                  </a:lnTo>
                  <a:lnTo>
                    <a:pt x="143422" y="1109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428270" y="304018"/>
              <a:ext cx="157403" cy="127204"/>
            </a:xfrm>
            <a:custGeom>
              <a:avLst/>
              <a:gdLst/>
              <a:ahLst/>
              <a:cxnLst/>
              <a:rect l="0" t="0" r="0" b="0"/>
              <a:pathLst>
                <a:path w="157403" h="127204">
                  <a:moveTo>
                    <a:pt x="136367" y="43062"/>
                  </a:moveTo>
                  <a:lnTo>
                    <a:pt x="130784" y="20729"/>
                  </a:lnTo>
                  <a:lnTo>
                    <a:pt x="125633" y="12981"/>
                  </a:lnTo>
                  <a:lnTo>
                    <a:pt x="118694" y="6647"/>
                  </a:lnTo>
                  <a:lnTo>
                    <a:pt x="110561" y="1256"/>
                  </a:lnTo>
                  <a:lnTo>
                    <a:pt x="100465" y="0"/>
                  </a:lnTo>
                  <a:lnTo>
                    <a:pt x="89060" y="1499"/>
                  </a:lnTo>
                  <a:lnTo>
                    <a:pt x="76782" y="4836"/>
                  </a:lnTo>
                  <a:lnTo>
                    <a:pt x="63923" y="10566"/>
                  </a:lnTo>
                  <a:lnTo>
                    <a:pt x="50675" y="17892"/>
                  </a:lnTo>
                  <a:lnTo>
                    <a:pt x="37169" y="26282"/>
                  </a:lnTo>
                  <a:lnTo>
                    <a:pt x="25827" y="35381"/>
                  </a:lnTo>
                  <a:lnTo>
                    <a:pt x="15929" y="44953"/>
                  </a:lnTo>
                  <a:lnTo>
                    <a:pt x="6993" y="54841"/>
                  </a:lnTo>
                  <a:lnTo>
                    <a:pt x="2204" y="66107"/>
                  </a:lnTo>
                  <a:lnTo>
                    <a:pt x="180" y="78292"/>
                  </a:lnTo>
                  <a:lnTo>
                    <a:pt x="0" y="91090"/>
                  </a:lnTo>
                  <a:lnTo>
                    <a:pt x="4554" y="99622"/>
                  </a:lnTo>
                  <a:lnTo>
                    <a:pt x="12264" y="105309"/>
                  </a:lnTo>
                  <a:lnTo>
                    <a:pt x="22079" y="109101"/>
                  </a:lnTo>
                  <a:lnTo>
                    <a:pt x="32128" y="108124"/>
                  </a:lnTo>
                  <a:lnTo>
                    <a:pt x="42333" y="103966"/>
                  </a:lnTo>
                  <a:lnTo>
                    <a:pt x="52643" y="97688"/>
                  </a:lnTo>
                  <a:lnTo>
                    <a:pt x="61853" y="89997"/>
                  </a:lnTo>
                  <a:lnTo>
                    <a:pt x="70330" y="81364"/>
                  </a:lnTo>
                  <a:lnTo>
                    <a:pt x="78319" y="72103"/>
                  </a:lnTo>
                  <a:lnTo>
                    <a:pt x="85982" y="62422"/>
                  </a:lnTo>
                  <a:lnTo>
                    <a:pt x="93428" y="52463"/>
                  </a:lnTo>
                  <a:lnTo>
                    <a:pt x="100729" y="42318"/>
                  </a:lnTo>
                  <a:lnTo>
                    <a:pt x="105597" y="40229"/>
                  </a:lnTo>
                  <a:lnTo>
                    <a:pt x="108842" y="43510"/>
                  </a:lnTo>
                  <a:lnTo>
                    <a:pt x="119633" y="76781"/>
                  </a:lnTo>
                  <a:lnTo>
                    <a:pt x="124043" y="86577"/>
                  </a:lnTo>
                  <a:lnTo>
                    <a:pt x="129320" y="96613"/>
                  </a:lnTo>
                  <a:lnTo>
                    <a:pt x="157402" y="12720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680331" y="315527"/>
              <a:ext cx="105177" cy="94660"/>
            </a:xfrm>
            <a:custGeom>
              <a:avLst/>
              <a:gdLst/>
              <a:ahLst/>
              <a:cxnLst/>
              <a:rect l="0" t="0" r="0" b="0"/>
              <a:pathLst>
                <a:path w="105177" h="94660">
                  <a:moveTo>
                    <a:pt x="0" y="0"/>
                  </a:moveTo>
                  <a:lnTo>
                    <a:pt x="0" y="79181"/>
                  </a:lnTo>
                  <a:lnTo>
                    <a:pt x="0" y="73367"/>
                  </a:lnTo>
                  <a:lnTo>
                    <a:pt x="1168" y="66441"/>
                  </a:lnTo>
                  <a:lnTo>
                    <a:pt x="3116" y="58317"/>
                  </a:lnTo>
                  <a:lnTo>
                    <a:pt x="5583" y="49396"/>
                  </a:lnTo>
                  <a:lnTo>
                    <a:pt x="9565" y="39943"/>
                  </a:lnTo>
                  <a:lnTo>
                    <a:pt x="14557" y="30134"/>
                  </a:lnTo>
                  <a:lnTo>
                    <a:pt x="20222" y="20090"/>
                  </a:lnTo>
                  <a:lnTo>
                    <a:pt x="27505" y="14562"/>
                  </a:lnTo>
                  <a:lnTo>
                    <a:pt x="35866" y="12045"/>
                  </a:lnTo>
                  <a:lnTo>
                    <a:pt x="44946" y="11536"/>
                  </a:lnTo>
                  <a:lnTo>
                    <a:pt x="53336" y="13534"/>
                  </a:lnTo>
                  <a:lnTo>
                    <a:pt x="61267" y="17203"/>
                  </a:lnTo>
                  <a:lnTo>
                    <a:pt x="68891" y="21987"/>
                  </a:lnTo>
                  <a:lnTo>
                    <a:pt x="75143" y="28681"/>
                  </a:lnTo>
                  <a:lnTo>
                    <a:pt x="80479" y="36650"/>
                  </a:lnTo>
                  <a:lnTo>
                    <a:pt x="85206" y="45469"/>
                  </a:lnTo>
                  <a:lnTo>
                    <a:pt x="89525" y="54854"/>
                  </a:lnTo>
                  <a:lnTo>
                    <a:pt x="93574" y="64616"/>
                  </a:lnTo>
                  <a:lnTo>
                    <a:pt x="105176" y="9465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858220" y="269009"/>
              <a:ext cx="106087" cy="162213"/>
            </a:xfrm>
            <a:custGeom>
              <a:avLst/>
              <a:gdLst/>
              <a:ahLst/>
              <a:cxnLst/>
              <a:rect l="0" t="0" r="0" b="0"/>
              <a:pathLst>
                <a:path w="106087" h="162213">
                  <a:moveTo>
                    <a:pt x="106086" y="46518"/>
                  </a:moveTo>
                  <a:lnTo>
                    <a:pt x="83752" y="40935"/>
                  </a:lnTo>
                  <a:lnTo>
                    <a:pt x="73668" y="41628"/>
                  </a:lnTo>
                  <a:lnTo>
                    <a:pt x="63438" y="44427"/>
                  </a:lnTo>
                  <a:lnTo>
                    <a:pt x="53113" y="48630"/>
                  </a:lnTo>
                  <a:lnTo>
                    <a:pt x="43893" y="53769"/>
                  </a:lnTo>
                  <a:lnTo>
                    <a:pt x="35408" y="59533"/>
                  </a:lnTo>
                  <a:lnTo>
                    <a:pt x="27415" y="65712"/>
                  </a:lnTo>
                  <a:lnTo>
                    <a:pt x="19748" y="73338"/>
                  </a:lnTo>
                  <a:lnTo>
                    <a:pt x="12300" y="81927"/>
                  </a:lnTo>
                  <a:lnTo>
                    <a:pt x="4997" y="91160"/>
                  </a:lnTo>
                  <a:lnTo>
                    <a:pt x="1298" y="101989"/>
                  </a:lnTo>
                  <a:lnTo>
                    <a:pt x="0" y="113883"/>
                  </a:lnTo>
                  <a:lnTo>
                    <a:pt x="303" y="126487"/>
                  </a:lnTo>
                  <a:lnTo>
                    <a:pt x="5180" y="133721"/>
                  </a:lnTo>
                  <a:lnTo>
                    <a:pt x="13105" y="137375"/>
                  </a:lnTo>
                  <a:lnTo>
                    <a:pt x="23064" y="138642"/>
                  </a:lnTo>
                  <a:lnTo>
                    <a:pt x="33208" y="135981"/>
                  </a:lnTo>
                  <a:lnTo>
                    <a:pt x="43478" y="130701"/>
                  </a:lnTo>
                  <a:lnTo>
                    <a:pt x="53829" y="123676"/>
                  </a:lnTo>
                  <a:lnTo>
                    <a:pt x="63068" y="115486"/>
                  </a:lnTo>
                  <a:lnTo>
                    <a:pt x="71564" y="106520"/>
                  </a:lnTo>
                  <a:lnTo>
                    <a:pt x="79565" y="97037"/>
                  </a:lnTo>
                  <a:lnTo>
                    <a:pt x="86068" y="84872"/>
                  </a:lnTo>
                  <a:lnTo>
                    <a:pt x="91572" y="70919"/>
                  </a:lnTo>
                  <a:lnTo>
                    <a:pt x="96410" y="55774"/>
                  </a:lnTo>
                  <a:lnTo>
                    <a:pt x="98467" y="39834"/>
                  </a:lnTo>
                  <a:lnTo>
                    <a:pt x="98669" y="23364"/>
                  </a:lnTo>
                  <a:lnTo>
                    <a:pt x="97636" y="6541"/>
                  </a:lnTo>
                  <a:lnTo>
                    <a:pt x="95778" y="0"/>
                  </a:lnTo>
                  <a:lnTo>
                    <a:pt x="93371" y="314"/>
                  </a:lnTo>
                  <a:lnTo>
                    <a:pt x="90597" y="5198"/>
                  </a:lnTo>
                  <a:lnTo>
                    <a:pt x="88748" y="14297"/>
                  </a:lnTo>
                  <a:lnTo>
                    <a:pt x="87516" y="26206"/>
                  </a:lnTo>
                  <a:lnTo>
                    <a:pt x="86694" y="39989"/>
                  </a:lnTo>
                  <a:lnTo>
                    <a:pt x="85781" y="70884"/>
                  </a:lnTo>
                  <a:lnTo>
                    <a:pt x="85537" y="87303"/>
                  </a:lnTo>
                  <a:lnTo>
                    <a:pt x="86544" y="101755"/>
                  </a:lnTo>
                  <a:lnTo>
                    <a:pt x="88383" y="114896"/>
                  </a:lnTo>
                  <a:lnTo>
                    <a:pt x="106086" y="1622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227246" y="199834"/>
              <a:ext cx="167784" cy="186561"/>
            </a:xfrm>
            <a:custGeom>
              <a:avLst/>
              <a:gdLst/>
              <a:ahLst/>
              <a:cxnLst/>
              <a:rect l="0" t="0" r="0" b="0"/>
              <a:pathLst>
                <a:path w="167784" h="186561">
                  <a:moveTo>
                    <a:pt x="31553" y="0"/>
                  </a:moveTo>
                  <a:lnTo>
                    <a:pt x="31553" y="64139"/>
                  </a:lnTo>
                  <a:lnTo>
                    <a:pt x="30384" y="78987"/>
                  </a:lnTo>
                  <a:lnTo>
                    <a:pt x="28436" y="93560"/>
                  </a:lnTo>
                  <a:lnTo>
                    <a:pt x="25969" y="107949"/>
                  </a:lnTo>
                  <a:lnTo>
                    <a:pt x="23156" y="121048"/>
                  </a:lnTo>
                  <a:lnTo>
                    <a:pt x="20112" y="133287"/>
                  </a:lnTo>
                  <a:lnTo>
                    <a:pt x="16914" y="144952"/>
                  </a:lnTo>
                  <a:lnTo>
                    <a:pt x="17119" y="150391"/>
                  </a:lnTo>
                  <a:lnTo>
                    <a:pt x="19593" y="151680"/>
                  </a:lnTo>
                  <a:lnTo>
                    <a:pt x="23580" y="150202"/>
                  </a:lnTo>
                  <a:lnTo>
                    <a:pt x="29743" y="145711"/>
                  </a:lnTo>
                  <a:lnTo>
                    <a:pt x="37358" y="139211"/>
                  </a:lnTo>
                  <a:lnTo>
                    <a:pt x="45941" y="131372"/>
                  </a:lnTo>
                  <a:lnTo>
                    <a:pt x="56337" y="124977"/>
                  </a:lnTo>
                  <a:lnTo>
                    <a:pt x="67942" y="119545"/>
                  </a:lnTo>
                  <a:lnTo>
                    <a:pt x="80354" y="114755"/>
                  </a:lnTo>
                  <a:lnTo>
                    <a:pt x="92133" y="112731"/>
                  </a:lnTo>
                  <a:lnTo>
                    <a:pt x="103493" y="112550"/>
                  </a:lnTo>
                  <a:lnTo>
                    <a:pt x="114572" y="113598"/>
                  </a:lnTo>
                  <a:lnTo>
                    <a:pt x="125463" y="115465"/>
                  </a:lnTo>
                  <a:lnTo>
                    <a:pt x="136230" y="117878"/>
                  </a:lnTo>
                  <a:lnTo>
                    <a:pt x="146914" y="120656"/>
                  </a:lnTo>
                  <a:lnTo>
                    <a:pt x="155205" y="126013"/>
                  </a:lnTo>
                  <a:lnTo>
                    <a:pt x="161901" y="133091"/>
                  </a:lnTo>
                  <a:lnTo>
                    <a:pt x="167534" y="141315"/>
                  </a:lnTo>
                  <a:lnTo>
                    <a:pt x="167783" y="149135"/>
                  </a:lnTo>
                  <a:lnTo>
                    <a:pt x="164443" y="156686"/>
                  </a:lnTo>
                  <a:lnTo>
                    <a:pt x="158711" y="164057"/>
                  </a:lnTo>
                  <a:lnTo>
                    <a:pt x="151384" y="170140"/>
                  </a:lnTo>
                  <a:lnTo>
                    <a:pt x="142993" y="175363"/>
                  </a:lnTo>
                  <a:lnTo>
                    <a:pt x="133893" y="180014"/>
                  </a:lnTo>
                  <a:lnTo>
                    <a:pt x="123152" y="183115"/>
                  </a:lnTo>
                  <a:lnTo>
                    <a:pt x="111317" y="185182"/>
                  </a:lnTo>
                  <a:lnTo>
                    <a:pt x="98752" y="186560"/>
                  </a:lnTo>
                  <a:lnTo>
                    <a:pt x="85701" y="186311"/>
                  </a:lnTo>
                  <a:lnTo>
                    <a:pt x="72326" y="184975"/>
                  </a:lnTo>
                  <a:lnTo>
                    <a:pt x="58735" y="182917"/>
                  </a:lnTo>
                  <a:lnTo>
                    <a:pt x="47337" y="179207"/>
                  </a:lnTo>
                  <a:lnTo>
                    <a:pt x="37401" y="174396"/>
                  </a:lnTo>
                  <a:lnTo>
                    <a:pt x="0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416563" y="157763"/>
              <a:ext cx="20474" cy="210353"/>
            </a:xfrm>
            <a:custGeom>
              <a:avLst/>
              <a:gdLst/>
              <a:ahLst/>
              <a:cxnLst/>
              <a:rect l="0" t="0" r="0" b="0"/>
              <a:pathLst>
                <a:path w="20474" h="210353">
                  <a:moveTo>
                    <a:pt x="0" y="0"/>
                  </a:moveTo>
                  <a:lnTo>
                    <a:pt x="14638" y="43918"/>
                  </a:lnTo>
                  <a:lnTo>
                    <a:pt x="16770" y="56157"/>
                  </a:lnTo>
                  <a:lnTo>
                    <a:pt x="18192" y="70159"/>
                  </a:lnTo>
                  <a:lnTo>
                    <a:pt x="19139" y="85338"/>
                  </a:lnTo>
                  <a:lnTo>
                    <a:pt x="20192" y="114668"/>
                  </a:lnTo>
                  <a:lnTo>
                    <a:pt x="20473" y="129033"/>
                  </a:lnTo>
                  <a:lnTo>
                    <a:pt x="19492" y="142116"/>
                  </a:lnTo>
                  <a:lnTo>
                    <a:pt x="17669" y="154344"/>
                  </a:lnTo>
                  <a:lnTo>
                    <a:pt x="10517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511221" y="262939"/>
              <a:ext cx="94659" cy="94497"/>
            </a:xfrm>
            <a:custGeom>
              <a:avLst/>
              <a:gdLst/>
              <a:ahLst/>
              <a:cxnLst/>
              <a:rect l="0" t="0" r="0" b="0"/>
              <a:pathLst>
                <a:path w="94659" h="94497">
                  <a:moveTo>
                    <a:pt x="0" y="10518"/>
                  </a:moveTo>
                  <a:lnTo>
                    <a:pt x="0" y="32852"/>
                  </a:lnTo>
                  <a:lnTo>
                    <a:pt x="1169" y="44105"/>
                  </a:lnTo>
                  <a:lnTo>
                    <a:pt x="3117" y="56282"/>
                  </a:lnTo>
                  <a:lnTo>
                    <a:pt x="5584" y="69074"/>
                  </a:lnTo>
                  <a:lnTo>
                    <a:pt x="10734" y="78771"/>
                  </a:lnTo>
                  <a:lnTo>
                    <a:pt x="17674" y="86404"/>
                  </a:lnTo>
                  <a:lnTo>
                    <a:pt x="25806" y="92662"/>
                  </a:lnTo>
                  <a:lnTo>
                    <a:pt x="34733" y="94496"/>
                  </a:lnTo>
                  <a:lnTo>
                    <a:pt x="44191" y="93382"/>
                  </a:lnTo>
                  <a:lnTo>
                    <a:pt x="54002" y="90302"/>
                  </a:lnTo>
                  <a:lnTo>
                    <a:pt x="61711" y="84742"/>
                  </a:lnTo>
                  <a:lnTo>
                    <a:pt x="68019" y="77530"/>
                  </a:lnTo>
                  <a:lnTo>
                    <a:pt x="85597" y="50630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662699" y="233458"/>
              <a:ext cx="132498" cy="129095"/>
            </a:xfrm>
            <a:custGeom>
              <a:avLst/>
              <a:gdLst/>
              <a:ahLst/>
              <a:cxnLst/>
              <a:rect l="0" t="0" r="0" b="0"/>
              <a:pathLst>
                <a:path w="132498" h="129095">
                  <a:moveTo>
                    <a:pt x="37839" y="82069"/>
                  </a:moveTo>
                  <a:lnTo>
                    <a:pt x="67117" y="52791"/>
                  </a:lnTo>
                  <a:lnTo>
                    <a:pt x="72550" y="45021"/>
                  </a:lnTo>
                  <a:lnTo>
                    <a:pt x="77340" y="36336"/>
                  </a:lnTo>
                  <a:lnTo>
                    <a:pt x="81702" y="27039"/>
                  </a:lnTo>
                  <a:lnTo>
                    <a:pt x="82273" y="18504"/>
                  </a:lnTo>
                  <a:lnTo>
                    <a:pt x="80317" y="10477"/>
                  </a:lnTo>
                  <a:lnTo>
                    <a:pt x="76675" y="2788"/>
                  </a:lnTo>
                  <a:lnTo>
                    <a:pt x="70741" y="0"/>
                  </a:lnTo>
                  <a:lnTo>
                    <a:pt x="63280" y="478"/>
                  </a:lnTo>
                  <a:lnTo>
                    <a:pt x="54800" y="3134"/>
                  </a:lnTo>
                  <a:lnTo>
                    <a:pt x="46809" y="7242"/>
                  </a:lnTo>
                  <a:lnTo>
                    <a:pt x="39144" y="12318"/>
                  </a:lnTo>
                  <a:lnTo>
                    <a:pt x="31697" y="18039"/>
                  </a:lnTo>
                  <a:lnTo>
                    <a:pt x="24396" y="25359"/>
                  </a:lnTo>
                  <a:lnTo>
                    <a:pt x="17191" y="33745"/>
                  </a:lnTo>
                  <a:lnTo>
                    <a:pt x="10050" y="42841"/>
                  </a:lnTo>
                  <a:lnTo>
                    <a:pt x="5289" y="53580"/>
                  </a:lnTo>
                  <a:lnTo>
                    <a:pt x="2116" y="65414"/>
                  </a:lnTo>
                  <a:lnTo>
                    <a:pt x="0" y="77977"/>
                  </a:lnTo>
                  <a:lnTo>
                    <a:pt x="927" y="89859"/>
                  </a:lnTo>
                  <a:lnTo>
                    <a:pt x="3882" y="101286"/>
                  </a:lnTo>
                  <a:lnTo>
                    <a:pt x="8189" y="112410"/>
                  </a:lnTo>
                  <a:lnTo>
                    <a:pt x="15735" y="119826"/>
                  </a:lnTo>
                  <a:lnTo>
                    <a:pt x="25441" y="124770"/>
                  </a:lnTo>
                  <a:lnTo>
                    <a:pt x="36585" y="128066"/>
                  </a:lnTo>
                  <a:lnTo>
                    <a:pt x="47521" y="129094"/>
                  </a:lnTo>
                  <a:lnTo>
                    <a:pt x="58317" y="128611"/>
                  </a:lnTo>
                  <a:lnTo>
                    <a:pt x="69020" y="127121"/>
                  </a:lnTo>
                  <a:lnTo>
                    <a:pt x="79662" y="124959"/>
                  </a:lnTo>
                  <a:lnTo>
                    <a:pt x="90262" y="122348"/>
                  </a:lnTo>
                  <a:lnTo>
                    <a:pt x="132497" y="1136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868820" y="126211"/>
              <a:ext cx="67357" cy="283976"/>
            </a:xfrm>
            <a:custGeom>
              <a:avLst/>
              <a:gdLst/>
              <a:ahLst/>
              <a:cxnLst/>
              <a:rect l="0" t="0" r="0" b="0"/>
              <a:pathLst>
                <a:path w="67357" h="283976">
                  <a:moveTo>
                    <a:pt x="0" y="0"/>
                  </a:moveTo>
                  <a:lnTo>
                    <a:pt x="16750" y="22333"/>
                  </a:lnTo>
                  <a:lnTo>
                    <a:pt x="24021" y="33587"/>
                  </a:lnTo>
                  <a:lnTo>
                    <a:pt x="31206" y="45763"/>
                  </a:lnTo>
                  <a:lnTo>
                    <a:pt x="38333" y="58556"/>
                  </a:lnTo>
                  <a:lnTo>
                    <a:pt x="44253" y="70590"/>
                  </a:lnTo>
                  <a:lnTo>
                    <a:pt x="49369" y="82118"/>
                  </a:lnTo>
                  <a:lnTo>
                    <a:pt x="53947" y="93310"/>
                  </a:lnTo>
                  <a:lnTo>
                    <a:pt x="58168" y="105446"/>
                  </a:lnTo>
                  <a:lnTo>
                    <a:pt x="62151" y="118210"/>
                  </a:lnTo>
                  <a:lnTo>
                    <a:pt x="65975" y="131395"/>
                  </a:lnTo>
                  <a:lnTo>
                    <a:pt x="67356" y="144859"/>
                  </a:lnTo>
                  <a:lnTo>
                    <a:pt x="67107" y="158509"/>
                  </a:lnTo>
                  <a:lnTo>
                    <a:pt x="65773" y="172284"/>
                  </a:lnTo>
                  <a:lnTo>
                    <a:pt x="63715" y="186142"/>
                  </a:lnTo>
                  <a:lnTo>
                    <a:pt x="61175" y="200055"/>
                  </a:lnTo>
                  <a:lnTo>
                    <a:pt x="58312" y="214005"/>
                  </a:lnTo>
                  <a:lnTo>
                    <a:pt x="54067" y="226811"/>
                  </a:lnTo>
                  <a:lnTo>
                    <a:pt x="48899" y="238854"/>
                  </a:lnTo>
                  <a:lnTo>
                    <a:pt x="43117" y="250388"/>
                  </a:lnTo>
                  <a:lnTo>
                    <a:pt x="35756" y="259246"/>
                  </a:lnTo>
                  <a:lnTo>
                    <a:pt x="27343" y="266321"/>
                  </a:ln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058136" y="220869"/>
              <a:ext cx="115695" cy="10519"/>
            </a:xfrm>
            <a:custGeom>
              <a:avLst/>
              <a:gdLst/>
              <a:ahLst/>
              <a:cxnLst/>
              <a:rect l="0" t="0" r="0" b="0"/>
              <a:pathLst>
                <a:path w="115695" h="10519">
                  <a:moveTo>
                    <a:pt x="0" y="10518"/>
                  </a:moveTo>
                  <a:lnTo>
                    <a:pt x="22334" y="10518"/>
                  </a:lnTo>
                  <a:lnTo>
                    <a:pt x="32419" y="9349"/>
                  </a:lnTo>
                  <a:lnTo>
                    <a:pt x="42648" y="7401"/>
                  </a:lnTo>
                  <a:lnTo>
                    <a:pt x="52973" y="4934"/>
                  </a:lnTo>
                  <a:lnTo>
                    <a:pt x="64531" y="3290"/>
                  </a:lnTo>
                  <a:lnTo>
                    <a:pt x="76911" y="2193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089689" y="294492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21035"/>
                  </a:moveTo>
                  <a:lnTo>
                    <a:pt x="16750" y="15452"/>
                  </a:lnTo>
                  <a:lnTo>
                    <a:pt x="26359" y="12639"/>
                  </a:lnTo>
                  <a:lnTo>
                    <a:pt x="37439" y="9594"/>
                  </a:ln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923064" y="736231"/>
              <a:ext cx="305011" cy="166347"/>
            </a:xfrm>
            <a:custGeom>
              <a:avLst/>
              <a:gdLst/>
              <a:ahLst/>
              <a:cxnLst/>
              <a:rect l="0" t="0" r="0" b="0"/>
              <a:pathLst>
                <a:path w="305011" h="166347">
                  <a:moveTo>
                    <a:pt x="0" y="0"/>
                  </a:moveTo>
                  <a:lnTo>
                    <a:pt x="5584" y="16751"/>
                  </a:lnTo>
                  <a:lnTo>
                    <a:pt x="9566" y="24022"/>
                  </a:lnTo>
                  <a:lnTo>
                    <a:pt x="14557" y="31207"/>
                  </a:lnTo>
                  <a:lnTo>
                    <a:pt x="20222" y="38334"/>
                  </a:lnTo>
                  <a:lnTo>
                    <a:pt x="26336" y="48929"/>
                  </a:lnTo>
                  <a:lnTo>
                    <a:pt x="32749" y="61835"/>
                  </a:lnTo>
                  <a:lnTo>
                    <a:pt x="39362" y="76282"/>
                  </a:lnTo>
                  <a:lnTo>
                    <a:pt x="44939" y="90588"/>
                  </a:lnTo>
                  <a:lnTo>
                    <a:pt x="49826" y="104800"/>
                  </a:lnTo>
                  <a:lnTo>
                    <a:pt x="54252" y="118949"/>
                  </a:lnTo>
                  <a:lnTo>
                    <a:pt x="59541" y="131887"/>
                  </a:lnTo>
                  <a:lnTo>
                    <a:pt x="65404" y="144019"/>
                  </a:lnTo>
                  <a:lnTo>
                    <a:pt x="71649" y="155612"/>
                  </a:lnTo>
                  <a:lnTo>
                    <a:pt x="79319" y="162173"/>
                  </a:lnTo>
                  <a:lnTo>
                    <a:pt x="87938" y="165378"/>
                  </a:lnTo>
                  <a:lnTo>
                    <a:pt x="97190" y="166346"/>
                  </a:lnTo>
                  <a:lnTo>
                    <a:pt x="105695" y="162317"/>
                  </a:lnTo>
                  <a:lnTo>
                    <a:pt x="113702" y="154956"/>
                  </a:lnTo>
                  <a:lnTo>
                    <a:pt x="121377" y="145375"/>
                  </a:lnTo>
                  <a:lnTo>
                    <a:pt x="127663" y="135481"/>
                  </a:lnTo>
                  <a:lnTo>
                    <a:pt x="133022" y="125380"/>
                  </a:lnTo>
                  <a:lnTo>
                    <a:pt x="137763" y="115139"/>
                  </a:lnTo>
                  <a:lnTo>
                    <a:pt x="143261" y="104807"/>
                  </a:lnTo>
                  <a:lnTo>
                    <a:pt x="149264" y="94412"/>
                  </a:lnTo>
                  <a:lnTo>
                    <a:pt x="155604" y="83977"/>
                  </a:lnTo>
                  <a:lnTo>
                    <a:pt x="163335" y="78189"/>
                  </a:lnTo>
                  <a:lnTo>
                    <a:pt x="171996" y="75498"/>
                  </a:lnTo>
                  <a:lnTo>
                    <a:pt x="181275" y="74873"/>
                  </a:lnTo>
                  <a:lnTo>
                    <a:pt x="189799" y="79131"/>
                  </a:lnTo>
                  <a:lnTo>
                    <a:pt x="197818" y="86644"/>
                  </a:lnTo>
                  <a:lnTo>
                    <a:pt x="205502" y="96328"/>
                  </a:lnTo>
                  <a:lnTo>
                    <a:pt x="212962" y="105120"/>
                  </a:lnTo>
                  <a:lnTo>
                    <a:pt x="220272" y="113319"/>
                  </a:lnTo>
                  <a:lnTo>
                    <a:pt x="227483" y="121123"/>
                  </a:lnTo>
                  <a:lnTo>
                    <a:pt x="234627" y="129831"/>
                  </a:lnTo>
                  <a:lnTo>
                    <a:pt x="241728" y="139142"/>
                  </a:lnTo>
                  <a:lnTo>
                    <a:pt x="248798" y="148855"/>
                  </a:lnTo>
                  <a:lnTo>
                    <a:pt x="255849" y="152994"/>
                  </a:lnTo>
                  <a:lnTo>
                    <a:pt x="262887" y="153415"/>
                  </a:lnTo>
                  <a:lnTo>
                    <a:pt x="269916" y="151359"/>
                  </a:lnTo>
                  <a:lnTo>
                    <a:pt x="274603" y="145314"/>
                  </a:lnTo>
                  <a:lnTo>
                    <a:pt x="277727" y="136609"/>
                  </a:lnTo>
                  <a:lnTo>
                    <a:pt x="279810" y="126131"/>
                  </a:lnTo>
                  <a:lnTo>
                    <a:pt x="282366" y="115641"/>
                  </a:lnTo>
                  <a:lnTo>
                    <a:pt x="285240" y="105141"/>
                  </a:lnTo>
                  <a:lnTo>
                    <a:pt x="288324" y="94635"/>
                  </a:lnTo>
                  <a:lnTo>
                    <a:pt x="294867" y="70497"/>
                  </a:lnTo>
                  <a:lnTo>
                    <a:pt x="30501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312215" y="683643"/>
              <a:ext cx="105177" cy="241906"/>
            </a:xfrm>
            <a:custGeom>
              <a:avLst/>
              <a:gdLst/>
              <a:ahLst/>
              <a:cxnLst/>
              <a:rect l="0" t="0" r="0" b="0"/>
              <a:pathLst>
                <a:path w="105177" h="241906">
                  <a:moveTo>
                    <a:pt x="105176" y="0"/>
                  </a:moveTo>
                  <a:lnTo>
                    <a:pt x="94009" y="22334"/>
                  </a:lnTo>
                  <a:lnTo>
                    <a:pt x="89551" y="32419"/>
                  </a:lnTo>
                  <a:lnTo>
                    <a:pt x="85410" y="42648"/>
                  </a:lnTo>
                  <a:lnTo>
                    <a:pt x="77693" y="63363"/>
                  </a:lnTo>
                  <a:lnTo>
                    <a:pt x="70368" y="84255"/>
                  </a:lnTo>
                  <a:lnTo>
                    <a:pt x="60101" y="111460"/>
                  </a:lnTo>
                  <a:lnTo>
                    <a:pt x="54090" y="126895"/>
                  </a:lnTo>
                  <a:lnTo>
                    <a:pt x="47747" y="141859"/>
                  </a:lnTo>
                  <a:lnTo>
                    <a:pt x="34465" y="170951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527999" y="775871"/>
              <a:ext cx="92377" cy="118681"/>
            </a:xfrm>
            <a:custGeom>
              <a:avLst/>
              <a:gdLst/>
              <a:ahLst/>
              <a:cxnLst/>
              <a:rect l="0" t="0" r="0" b="0"/>
              <a:pathLst>
                <a:path w="92377" h="118681">
                  <a:moveTo>
                    <a:pt x="15603" y="12948"/>
                  </a:moveTo>
                  <a:lnTo>
                    <a:pt x="10020" y="29699"/>
                  </a:lnTo>
                  <a:lnTo>
                    <a:pt x="7206" y="39307"/>
                  </a:lnTo>
                  <a:lnTo>
                    <a:pt x="964" y="62449"/>
                  </a:lnTo>
                  <a:lnTo>
                    <a:pt x="0" y="73996"/>
                  </a:lnTo>
                  <a:lnTo>
                    <a:pt x="527" y="85199"/>
                  </a:lnTo>
                  <a:lnTo>
                    <a:pt x="2046" y="96174"/>
                  </a:lnTo>
                  <a:lnTo>
                    <a:pt x="6565" y="104660"/>
                  </a:lnTo>
                  <a:lnTo>
                    <a:pt x="13084" y="111485"/>
                  </a:lnTo>
                  <a:lnTo>
                    <a:pt x="20935" y="117204"/>
                  </a:lnTo>
                  <a:lnTo>
                    <a:pt x="29675" y="118680"/>
                  </a:lnTo>
                  <a:lnTo>
                    <a:pt x="39008" y="117326"/>
                  </a:lnTo>
                  <a:lnTo>
                    <a:pt x="48736" y="114086"/>
                  </a:lnTo>
                  <a:lnTo>
                    <a:pt x="57558" y="107252"/>
                  </a:lnTo>
                  <a:lnTo>
                    <a:pt x="65777" y="98021"/>
                  </a:lnTo>
                  <a:lnTo>
                    <a:pt x="73593" y="87193"/>
                  </a:lnTo>
                  <a:lnTo>
                    <a:pt x="79973" y="76468"/>
                  </a:lnTo>
                  <a:lnTo>
                    <a:pt x="85395" y="65812"/>
                  </a:lnTo>
                  <a:lnTo>
                    <a:pt x="90178" y="55203"/>
                  </a:lnTo>
                  <a:lnTo>
                    <a:pt x="92198" y="44624"/>
                  </a:lnTo>
                  <a:lnTo>
                    <a:pt x="92376" y="34065"/>
                  </a:lnTo>
                  <a:lnTo>
                    <a:pt x="91326" y="23521"/>
                  </a:lnTo>
                  <a:lnTo>
                    <a:pt x="87120" y="15322"/>
                  </a:lnTo>
                  <a:lnTo>
                    <a:pt x="80811" y="8688"/>
                  </a:lnTo>
                  <a:lnTo>
                    <a:pt x="73098" y="3096"/>
                  </a:lnTo>
                  <a:lnTo>
                    <a:pt x="64451" y="537"/>
                  </a:lnTo>
                  <a:lnTo>
                    <a:pt x="55180" y="0"/>
                  </a:lnTo>
                  <a:lnTo>
                    <a:pt x="15603" y="243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722401" y="784988"/>
              <a:ext cx="126212" cy="80887"/>
            </a:xfrm>
            <a:custGeom>
              <a:avLst/>
              <a:gdLst/>
              <a:ahLst/>
              <a:cxnLst/>
              <a:rect l="0" t="0" r="0" b="0"/>
              <a:pathLst>
                <a:path w="126212" h="80887">
                  <a:moveTo>
                    <a:pt x="0" y="14349"/>
                  </a:moveTo>
                  <a:lnTo>
                    <a:pt x="0" y="72905"/>
                  </a:lnTo>
                  <a:lnTo>
                    <a:pt x="4675" y="79096"/>
                  </a:lnTo>
                  <a:lnTo>
                    <a:pt x="12466" y="80886"/>
                  </a:lnTo>
                  <a:lnTo>
                    <a:pt x="22334" y="79742"/>
                  </a:lnTo>
                  <a:lnTo>
                    <a:pt x="32419" y="75474"/>
                  </a:lnTo>
                  <a:lnTo>
                    <a:pt x="42648" y="69122"/>
                  </a:lnTo>
                  <a:lnTo>
                    <a:pt x="52973" y="61382"/>
                  </a:lnTo>
                  <a:lnTo>
                    <a:pt x="62194" y="52716"/>
                  </a:lnTo>
                  <a:lnTo>
                    <a:pt x="70678" y="43433"/>
                  </a:lnTo>
                  <a:lnTo>
                    <a:pt x="78672" y="33738"/>
                  </a:lnTo>
                  <a:lnTo>
                    <a:pt x="85169" y="23769"/>
                  </a:lnTo>
                  <a:lnTo>
                    <a:pt x="90670" y="13618"/>
                  </a:lnTo>
                  <a:lnTo>
                    <a:pt x="95505" y="3344"/>
                  </a:lnTo>
                  <a:lnTo>
                    <a:pt x="97560" y="0"/>
                  </a:lnTo>
                  <a:lnTo>
                    <a:pt x="97762" y="1277"/>
                  </a:lnTo>
                  <a:lnTo>
                    <a:pt x="96728" y="5635"/>
                  </a:lnTo>
                  <a:lnTo>
                    <a:pt x="96038" y="14383"/>
                  </a:lnTo>
                  <a:lnTo>
                    <a:pt x="95578" y="26058"/>
                  </a:lnTo>
                  <a:lnTo>
                    <a:pt x="95272" y="39684"/>
                  </a:lnTo>
                  <a:lnTo>
                    <a:pt x="98573" y="49937"/>
                  </a:lnTo>
                  <a:lnTo>
                    <a:pt x="104280" y="57941"/>
                  </a:lnTo>
                  <a:lnTo>
                    <a:pt x="126211" y="7745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922235" y="694161"/>
              <a:ext cx="21037" cy="178800"/>
            </a:xfrm>
            <a:custGeom>
              <a:avLst/>
              <a:gdLst/>
              <a:ahLst/>
              <a:cxnLst/>
              <a:rect l="0" t="0" r="0" b="0"/>
              <a:pathLst>
                <a:path w="21037" h="178800">
                  <a:moveTo>
                    <a:pt x="21036" y="0"/>
                  </a:moveTo>
                  <a:lnTo>
                    <a:pt x="15452" y="16750"/>
                  </a:lnTo>
                  <a:lnTo>
                    <a:pt x="13807" y="28696"/>
                  </a:lnTo>
                  <a:lnTo>
                    <a:pt x="12711" y="43672"/>
                  </a:lnTo>
                  <a:lnTo>
                    <a:pt x="11492" y="76672"/>
                  </a:lnTo>
                  <a:lnTo>
                    <a:pt x="10951" y="106921"/>
                  </a:lnTo>
                  <a:lnTo>
                    <a:pt x="9638" y="120363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869648" y="782688"/>
              <a:ext cx="94659" cy="16650"/>
            </a:xfrm>
            <a:custGeom>
              <a:avLst/>
              <a:gdLst/>
              <a:ahLst/>
              <a:cxnLst/>
              <a:rect l="0" t="0" r="0" b="0"/>
              <a:pathLst>
                <a:path w="94659" h="16650">
                  <a:moveTo>
                    <a:pt x="0" y="16649"/>
                  </a:moveTo>
                  <a:lnTo>
                    <a:pt x="11166" y="5482"/>
                  </a:lnTo>
                  <a:lnTo>
                    <a:pt x="20299" y="2193"/>
                  </a:lnTo>
                  <a:lnTo>
                    <a:pt x="32231" y="0"/>
                  </a:lnTo>
                  <a:lnTo>
                    <a:pt x="94658" y="613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237764" y="746749"/>
              <a:ext cx="126212" cy="94397"/>
            </a:xfrm>
            <a:custGeom>
              <a:avLst/>
              <a:gdLst/>
              <a:ahLst/>
              <a:cxnLst/>
              <a:rect l="0" t="0" r="0" b="0"/>
              <a:pathLst>
                <a:path w="126212" h="94397">
                  <a:moveTo>
                    <a:pt x="0" y="0"/>
                  </a:moveTo>
                  <a:lnTo>
                    <a:pt x="5583" y="16750"/>
                  </a:lnTo>
                  <a:lnTo>
                    <a:pt x="7228" y="26359"/>
                  </a:lnTo>
                  <a:lnTo>
                    <a:pt x="8324" y="37439"/>
                  </a:lnTo>
                  <a:lnTo>
                    <a:pt x="9055" y="49500"/>
                  </a:lnTo>
                  <a:lnTo>
                    <a:pt x="9867" y="75367"/>
                  </a:lnTo>
                  <a:lnTo>
                    <a:pt x="10084" y="88809"/>
                  </a:lnTo>
                  <a:lnTo>
                    <a:pt x="9060" y="94265"/>
                  </a:lnTo>
                  <a:lnTo>
                    <a:pt x="7208" y="94396"/>
                  </a:lnTo>
                  <a:lnTo>
                    <a:pt x="4805" y="90978"/>
                  </a:lnTo>
                  <a:lnTo>
                    <a:pt x="3204" y="84024"/>
                  </a:lnTo>
                  <a:lnTo>
                    <a:pt x="2135" y="74714"/>
                  </a:lnTo>
                  <a:lnTo>
                    <a:pt x="1423" y="63833"/>
                  </a:lnTo>
                  <a:lnTo>
                    <a:pt x="2118" y="53073"/>
                  </a:lnTo>
                  <a:lnTo>
                    <a:pt x="3749" y="42394"/>
                  </a:lnTo>
                  <a:lnTo>
                    <a:pt x="6005" y="31768"/>
                  </a:lnTo>
                  <a:lnTo>
                    <a:pt x="12183" y="24685"/>
                  </a:lnTo>
                  <a:lnTo>
                    <a:pt x="20977" y="19962"/>
                  </a:lnTo>
                  <a:lnTo>
                    <a:pt x="31514" y="16814"/>
                  </a:lnTo>
                  <a:lnTo>
                    <a:pt x="43213" y="15884"/>
                  </a:lnTo>
                  <a:lnTo>
                    <a:pt x="55687" y="16432"/>
                  </a:lnTo>
                  <a:lnTo>
                    <a:pt x="126211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371372" y="766453"/>
              <a:ext cx="171403" cy="73940"/>
            </a:xfrm>
            <a:custGeom>
              <a:avLst/>
              <a:gdLst/>
              <a:ahLst/>
              <a:cxnLst/>
              <a:rect l="0" t="0" r="0" b="0"/>
              <a:pathLst>
                <a:path w="171403" h="73940">
                  <a:moveTo>
                    <a:pt x="3120" y="53919"/>
                  </a:moveTo>
                  <a:lnTo>
                    <a:pt x="14287" y="42752"/>
                  </a:lnTo>
                  <a:lnTo>
                    <a:pt x="21082" y="37126"/>
                  </a:lnTo>
                  <a:lnTo>
                    <a:pt x="29118" y="31037"/>
                  </a:lnTo>
                  <a:lnTo>
                    <a:pt x="37982" y="24641"/>
                  </a:lnTo>
                  <a:lnTo>
                    <a:pt x="46228" y="18040"/>
                  </a:lnTo>
                  <a:lnTo>
                    <a:pt x="54062" y="11302"/>
                  </a:lnTo>
                  <a:lnTo>
                    <a:pt x="61623" y="4472"/>
                  </a:lnTo>
                  <a:lnTo>
                    <a:pt x="60820" y="1088"/>
                  </a:lnTo>
                  <a:lnTo>
                    <a:pt x="54442" y="0"/>
                  </a:lnTo>
                  <a:lnTo>
                    <a:pt x="44346" y="444"/>
                  </a:lnTo>
                  <a:lnTo>
                    <a:pt x="35279" y="3077"/>
                  </a:lnTo>
                  <a:lnTo>
                    <a:pt x="26896" y="7170"/>
                  </a:lnTo>
                  <a:lnTo>
                    <a:pt x="18971" y="12235"/>
                  </a:lnTo>
                  <a:lnTo>
                    <a:pt x="12519" y="19118"/>
                  </a:lnTo>
                  <a:lnTo>
                    <a:pt x="7049" y="27213"/>
                  </a:lnTo>
                  <a:lnTo>
                    <a:pt x="2234" y="36115"/>
                  </a:lnTo>
                  <a:lnTo>
                    <a:pt x="192" y="45555"/>
                  </a:lnTo>
                  <a:lnTo>
                    <a:pt x="0" y="55355"/>
                  </a:lnTo>
                  <a:lnTo>
                    <a:pt x="1040" y="65394"/>
                  </a:lnTo>
                  <a:lnTo>
                    <a:pt x="6408" y="70918"/>
                  </a:lnTo>
                  <a:lnTo>
                    <a:pt x="14661" y="73432"/>
                  </a:lnTo>
                  <a:lnTo>
                    <a:pt x="24837" y="73939"/>
                  </a:lnTo>
                  <a:lnTo>
                    <a:pt x="36296" y="73109"/>
                  </a:lnTo>
                  <a:lnTo>
                    <a:pt x="48610" y="71387"/>
                  </a:lnTo>
                  <a:lnTo>
                    <a:pt x="61494" y="69070"/>
                  </a:lnTo>
                  <a:lnTo>
                    <a:pt x="74757" y="65189"/>
                  </a:lnTo>
                  <a:lnTo>
                    <a:pt x="88274" y="60263"/>
                  </a:lnTo>
                  <a:lnTo>
                    <a:pt x="101960" y="54643"/>
                  </a:lnTo>
                  <a:lnTo>
                    <a:pt x="114590" y="48558"/>
                  </a:lnTo>
                  <a:lnTo>
                    <a:pt x="126516" y="42165"/>
                  </a:lnTo>
                  <a:lnTo>
                    <a:pt x="171402" y="1184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553292" y="715196"/>
              <a:ext cx="21036" cy="262941"/>
            </a:xfrm>
            <a:custGeom>
              <a:avLst/>
              <a:gdLst/>
              <a:ahLst/>
              <a:cxnLst/>
              <a:rect l="0" t="0" r="0" b="0"/>
              <a:pathLst>
                <a:path w="21036" h="262941">
                  <a:moveTo>
                    <a:pt x="21035" y="0"/>
                  </a:moveTo>
                  <a:lnTo>
                    <a:pt x="21035" y="22334"/>
                  </a:lnTo>
                  <a:lnTo>
                    <a:pt x="19866" y="34756"/>
                  </a:lnTo>
                  <a:lnTo>
                    <a:pt x="17918" y="48880"/>
                  </a:lnTo>
                  <a:lnTo>
                    <a:pt x="15451" y="64140"/>
                  </a:lnTo>
                  <a:lnTo>
                    <a:pt x="13806" y="81324"/>
                  </a:lnTo>
                  <a:lnTo>
                    <a:pt x="12710" y="99793"/>
                  </a:lnTo>
                  <a:lnTo>
                    <a:pt x="11491" y="137842"/>
                  </a:lnTo>
                  <a:lnTo>
                    <a:pt x="10710" y="206763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511221" y="733216"/>
              <a:ext cx="116365" cy="87157"/>
            </a:xfrm>
            <a:custGeom>
              <a:avLst/>
              <a:gdLst/>
              <a:ahLst/>
              <a:cxnLst/>
              <a:rect l="0" t="0" r="0" b="0"/>
              <a:pathLst>
                <a:path w="116365" h="87157">
                  <a:moveTo>
                    <a:pt x="31553" y="13533"/>
                  </a:moveTo>
                  <a:lnTo>
                    <a:pt x="42720" y="2366"/>
                  </a:lnTo>
                  <a:lnTo>
                    <a:pt x="50684" y="245"/>
                  </a:lnTo>
                  <a:lnTo>
                    <a:pt x="60667" y="0"/>
                  </a:lnTo>
                  <a:lnTo>
                    <a:pt x="71998" y="1005"/>
                  </a:lnTo>
                  <a:lnTo>
                    <a:pt x="81889" y="4012"/>
                  </a:lnTo>
                  <a:lnTo>
                    <a:pt x="90820" y="8355"/>
                  </a:lnTo>
                  <a:lnTo>
                    <a:pt x="99111" y="13587"/>
                  </a:lnTo>
                  <a:lnTo>
                    <a:pt x="105807" y="20580"/>
                  </a:lnTo>
                  <a:lnTo>
                    <a:pt x="111440" y="28749"/>
                  </a:lnTo>
                  <a:lnTo>
                    <a:pt x="116364" y="37700"/>
                  </a:lnTo>
                  <a:lnTo>
                    <a:pt x="114972" y="46005"/>
                  </a:lnTo>
                  <a:lnTo>
                    <a:pt x="109369" y="53879"/>
                  </a:lnTo>
                  <a:lnTo>
                    <a:pt x="100960" y="61466"/>
                  </a:lnTo>
                  <a:lnTo>
                    <a:pt x="91847" y="67692"/>
                  </a:lnTo>
                  <a:lnTo>
                    <a:pt x="82267" y="73011"/>
                  </a:lnTo>
                  <a:lnTo>
                    <a:pt x="72374" y="77726"/>
                  </a:lnTo>
                  <a:lnTo>
                    <a:pt x="61104" y="80870"/>
                  </a:lnTo>
                  <a:lnTo>
                    <a:pt x="48917" y="82965"/>
                  </a:lnTo>
                  <a:lnTo>
                    <a:pt x="0" y="871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721766" y="631055"/>
              <a:ext cx="10326" cy="210353"/>
            </a:xfrm>
            <a:custGeom>
              <a:avLst/>
              <a:gdLst/>
              <a:ahLst/>
              <a:cxnLst/>
              <a:rect l="0" t="0" r="0" b="0"/>
              <a:pathLst>
                <a:path w="10326" h="210353">
                  <a:moveTo>
                    <a:pt x="10325" y="0"/>
                  </a:moveTo>
                  <a:lnTo>
                    <a:pt x="4741" y="22334"/>
                  </a:lnTo>
                  <a:lnTo>
                    <a:pt x="3096" y="34756"/>
                  </a:lnTo>
                  <a:lnTo>
                    <a:pt x="2000" y="48881"/>
                  </a:lnTo>
                  <a:lnTo>
                    <a:pt x="1269" y="64140"/>
                  </a:lnTo>
                  <a:lnTo>
                    <a:pt x="457" y="93560"/>
                  </a:lnTo>
                  <a:lnTo>
                    <a:pt x="0" y="139520"/>
                  </a:lnTo>
                  <a:lnTo>
                    <a:pt x="10325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785166" y="709613"/>
              <a:ext cx="94172" cy="110760"/>
            </a:xfrm>
            <a:custGeom>
              <a:avLst/>
              <a:gdLst/>
              <a:ahLst/>
              <a:cxnLst/>
              <a:rect l="0" t="0" r="0" b="0"/>
              <a:pathLst>
                <a:path w="94172" h="110760">
                  <a:moveTo>
                    <a:pt x="94171" y="5583"/>
                  </a:moveTo>
                  <a:lnTo>
                    <a:pt x="77421" y="0"/>
                  </a:lnTo>
                  <a:lnTo>
                    <a:pt x="68981" y="1861"/>
                  </a:lnTo>
                  <a:lnTo>
                    <a:pt x="59849" y="6608"/>
                  </a:lnTo>
                  <a:lnTo>
                    <a:pt x="50254" y="13278"/>
                  </a:lnTo>
                  <a:lnTo>
                    <a:pt x="40352" y="21231"/>
                  </a:lnTo>
                  <a:lnTo>
                    <a:pt x="30245" y="30038"/>
                  </a:lnTo>
                  <a:lnTo>
                    <a:pt x="20001" y="39416"/>
                  </a:lnTo>
                  <a:lnTo>
                    <a:pt x="12003" y="49174"/>
                  </a:lnTo>
                  <a:lnTo>
                    <a:pt x="5502" y="59184"/>
                  </a:lnTo>
                  <a:lnTo>
                    <a:pt x="0" y="69364"/>
                  </a:lnTo>
                  <a:lnTo>
                    <a:pt x="1006" y="76151"/>
                  </a:lnTo>
                  <a:lnTo>
                    <a:pt x="6351" y="80675"/>
                  </a:lnTo>
                  <a:lnTo>
                    <a:pt x="14589" y="83691"/>
                  </a:lnTo>
                  <a:lnTo>
                    <a:pt x="22419" y="83365"/>
                  </a:lnTo>
                  <a:lnTo>
                    <a:pt x="29975" y="80810"/>
                  </a:lnTo>
                  <a:lnTo>
                    <a:pt x="37351" y="76770"/>
                  </a:lnTo>
                  <a:lnTo>
                    <a:pt x="44604" y="71739"/>
                  </a:lnTo>
                  <a:lnTo>
                    <a:pt x="51778" y="66048"/>
                  </a:lnTo>
                  <a:lnTo>
                    <a:pt x="58897" y="59916"/>
                  </a:lnTo>
                  <a:lnTo>
                    <a:pt x="64812" y="59335"/>
                  </a:lnTo>
                  <a:lnTo>
                    <a:pt x="69923" y="62453"/>
                  </a:lnTo>
                  <a:lnTo>
                    <a:pt x="74500" y="68037"/>
                  </a:lnTo>
                  <a:lnTo>
                    <a:pt x="78720" y="75266"/>
                  </a:lnTo>
                  <a:lnTo>
                    <a:pt x="82702" y="83591"/>
                  </a:lnTo>
                  <a:lnTo>
                    <a:pt x="94171" y="11075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952014" y="715196"/>
              <a:ext cx="74571" cy="126212"/>
            </a:xfrm>
            <a:custGeom>
              <a:avLst/>
              <a:gdLst/>
              <a:ahLst/>
              <a:cxnLst/>
              <a:rect l="0" t="0" r="0" b="0"/>
              <a:pathLst>
                <a:path w="74571" h="126212">
                  <a:moveTo>
                    <a:pt x="74570" y="0"/>
                  </a:moveTo>
                  <a:lnTo>
                    <a:pt x="52236" y="11167"/>
                  </a:lnTo>
                  <a:lnTo>
                    <a:pt x="43319" y="17962"/>
                  </a:lnTo>
                  <a:lnTo>
                    <a:pt x="35038" y="25998"/>
                  </a:lnTo>
                  <a:lnTo>
                    <a:pt x="27180" y="34862"/>
                  </a:lnTo>
                  <a:lnTo>
                    <a:pt x="19604" y="44276"/>
                  </a:lnTo>
                  <a:lnTo>
                    <a:pt x="12216" y="54059"/>
                  </a:lnTo>
                  <a:lnTo>
                    <a:pt x="4954" y="64086"/>
                  </a:lnTo>
                  <a:lnTo>
                    <a:pt x="1281" y="74277"/>
                  </a:lnTo>
                  <a:lnTo>
                    <a:pt x="0" y="84577"/>
                  </a:lnTo>
                  <a:lnTo>
                    <a:pt x="316" y="94949"/>
                  </a:lnTo>
                  <a:lnTo>
                    <a:pt x="5201" y="103033"/>
                  </a:lnTo>
                  <a:lnTo>
                    <a:pt x="13131" y="109590"/>
                  </a:lnTo>
                  <a:lnTo>
                    <a:pt x="64052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058136" y="691209"/>
              <a:ext cx="146736" cy="118647"/>
            </a:xfrm>
            <a:custGeom>
              <a:avLst/>
              <a:gdLst/>
              <a:ahLst/>
              <a:cxnLst/>
              <a:rect l="0" t="0" r="0" b="0"/>
              <a:pathLst>
                <a:path w="146736" h="118647">
                  <a:moveTo>
                    <a:pt x="0" y="66058"/>
                  </a:moveTo>
                  <a:lnTo>
                    <a:pt x="58556" y="66058"/>
                  </a:lnTo>
                  <a:lnTo>
                    <a:pt x="70590" y="63720"/>
                  </a:lnTo>
                  <a:lnTo>
                    <a:pt x="82119" y="59825"/>
                  </a:lnTo>
                  <a:lnTo>
                    <a:pt x="93310" y="54891"/>
                  </a:lnTo>
                  <a:lnTo>
                    <a:pt x="104277" y="50433"/>
                  </a:lnTo>
                  <a:lnTo>
                    <a:pt x="115094" y="46292"/>
                  </a:lnTo>
                  <a:lnTo>
                    <a:pt x="125812" y="42363"/>
                  </a:lnTo>
                  <a:lnTo>
                    <a:pt x="134125" y="36238"/>
                  </a:lnTo>
                  <a:lnTo>
                    <a:pt x="140837" y="28648"/>
                  </a:lnTo>
                  <a:lnTo>
                    <a:pt x="146479" y="20083"/>
                  </a:lnTo>
                  <a:lnTo>
                    <a:pt x="146735" y="13204"/>
                  </a:lnTo>
                  <a:lnTo>
                    <a:pt x="143400" y="7449"/>
                  </a:lnTo>
                  <a:lnTo>
                    <a:pt x="137671" y="2444"/>
                  </a:lnTo>
                  <a:lnTo>
                    <a:pt x="130345" y="276"/>
                  </a:lnTo>
                  <a:lnTo>
                    <a:pt x="121956" y="0"/>
                  </a:lnTo>
                  <a:lnTo>
                    <a:pt x="112857" y="984"/>
                  </a:lnTo>
                  <a:lnTo>
                    <a:pt x="103285" y="3977"/>
                  </a:lnTo>
                  <a:lnTo>
                    <a:pt x="93398" y="8310"/>
                  </a:lnTo>
                  <a:lnTo>
                    <a:pt x="83300" y="13536"/>
                  </a:lnTo>
                  <a:lnTo>
                    <a:pt x="74231" y="20525"/>
                  </a:lnTo>
                  <a:lnTo>
                    <a:pt x="65849" y="28691"/>
                  </a:lnTo>
                  <a:lnTo>
                    <a:pt x="57923" y="37641"/>
                  </a:lnTo>
                  <a:lnTo>
                    <a:pt x="52639" y="48282"/>
                  </a:lnTo>
                  <a:lnTo>
                    <a:pt x="49116" y="60050"/>
                  </a:lnTo>
                  <a:lnTo>
                    <a:pt x="46768" y="72570"/>
                  </a:lnTo>
                  <a:lnTo>
                    <a:pt x="47539" y="83254"/>
                  </a:lnTo>
                  <a:lnTo>
                    <a:pt x="50391" y="92714"/>
                  </a:lnTo>
                  <a:lnTo>
                    <a:pt x="54629" y="101358"/>
                  </a:lnTo>
                  <a:lnTo>
                    <a:pt x="62129" y="107120"/>
                  </a:lnTo>
                  <a:lnTo>
                    <a:pt x="71803" y="110962"/>
                  </a:lnTo>
                  <a:lnTo>
                    <a:pt x="126212" y="1186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289523" y="694161"/>
              <a:ext cx="223356" cy="105177"/>
            </a:xfrm>
            <a:custGeom>
              <a:avLst/>
              <a:gdLst/>
              <a:ahLst/>
              <a:cxnLst/>
              <a:rect l="0" t="0" r="0" b="0"/>
              <a:pathLst>
                <a:path w="223356" h="105177">
                  <a:moveTo>
                    <a:pt x="0" y="0"/>
                  </a:moveTo>
                  <a:lnTo>
                    <a:pt x="5584" y="16750"/>
                  </a:lnTo>
                  <a:lnTo>
                    <a:pt x="7229" y="26359"/>
                  </a:lnTo>
                  <a:lnTo>
                    <a:pt x="8325" y="37439"/>
                  </a:lnTo>
                  <a:lnTo>
                    <a:pt x="9056" y="49500"/>
                  </a:lnTo>
                  <a:lnTo>
                    <a:pt x="8375" y="62216"/>
                  </a:lnTo>
                  <a:lnTo>
                    <a:pt x="6751" y="75367"/>
                  </a:lnTo>
                  <a:lnTo>
                    <a:pt x="4501" y="88809"/>
                  </a:lnTo>
                  <a:lnTo>
                    <a:pt x="3001" y="91928"/>
                  </a:lnTo>
                  <a:lnTo>
                    <a:pt x="2001" y="88163"/>
                  </a:lnTo>
                  <a:lnTo>
                    <a:pt x="1334" y="79811"/>
                  </a:lnTo>
                  <a:lnTo>
                    <a:pt x="2058" y="70737"/>
                  </a:lnTo>
                  <a:lnTo>
                    <a:pt x="3709" y="61181"/>
                  </a:lnTo>
                  <a:lnTo>
                    <a:pt x="5979" y="51305"/>
                  </a:lnTo>
                  <a:lnTo>
                    <a:pt x="9829" y="42384"/>
                  </a:lnTo>
                  <a:lnTo>
                    <a:pt x="14733" y="34099"/>
                  </a:lnTo>
                  <a:lnTo>
                    <a:pt x="20340" y="26239"/>
                  </a:lnTo>
                  <a:lnTo>
                    <a:pt x="27584" y="19830"/>
                  </a:lnTo>
                  <a:lnTo>
                    <a:pt x="35918" y="14388"/>
                  </a:lnTo>
                  <a:lnTo>
                    <a:pt x="44981" y="9592"/>
                  </a:lnTo>
                  <a:lnTo>
                    <a:pt x="54529" y="8732"/>
                  </a:lnTo>
                  <a:lnTo>
                    <a:pt x="64400" y="10496"/>
                  </a:lnTo>
                  <a:lnTo>
                    <a:pt x="74486" y="14009"/>
                  </a:lnTo>
                  <a:lnTo>
                    <a:pt x="82379" y="19857"/>
                  </a:lnTo>
                  <a:lnTo>
                    <a:pt x="88810" y="27261"/>
                  </a:lnTo>
                  <a:lnTo>
                    <a:pt x="94265" y="35704"/>
                  </a:lnTo>
                  <a:lnTo>
                    <a:pt x="99071" y="44838"/>
                  </a:lnTo>
                  <a:lnTo>
                    <a:pt x="103443" y="54433"/>
                  </a:lnTo>
                  <a:lnTo>
                    <a:pt x="107527" y="64335"/>
                  </a:lnTo>
                  <a:lnTo>
                    <a:pt x="111418" y="65094"/>
                  </a:lnTo>
                  <a:lnTo>
                    <a:pt x="115181" y="59757"/>
                  </a:lnTo>
                  <a:lnTo>
                    <a:pt x="118857" y="50355"/>
                  </a:lnTo>
                  <a:lnTo>
                    <a:pt x="124815" y="41751"/>
                  </a:lnTo>
                  <a:lnTo>
                    <a:pt x="132292" y="33677"/>
                  </a:lnTo>
                  <a:lnTo>
                    <a:pt x="140783" y="25957"/>
                  </a:lnTo>
                  <a:lnTo>
                    <a:pt x="149949" y="19642"/>
                  </a:lnTo>
                  <a:lnTo>
                    <a:pt x="159567" y="14263"/>
                  </a:lnTo>
                  <a:lnTo>
                    <a:pt x="169483" y="9509"/>
                  </a:lnTo>
                  <a:lnTo>
                    <a:pt x="179600" y="8676"/>
                  </a:lnTo>
                  <a:lnTo>
                    <a:pt x="189851" y="10459"/>
                  </a:lnTo>
                  <a:lnTo>
                    <a:pt x="200190" y="13984"/>
                  </a:lnTo>
                  <a:lnTo>
                    <a:pt x="208252" y="19840"/>
                  </a:lnTo>
                  <a:lnTo>
                    <a:pt x="214796" y="27250"/>
                  </a:lnTo>
                  <a:lnTo>
                    <a:pt x="220326" y="35696"/>
                  </a:lnTo>
                  <a:lnTo>
                    <a:pt x="222845" y="44833"/>
                  </a:lnTo>
                  <a:lnTo>
                    <a:pt x="223355" y="54430"/>
                  </a:lnTo>
                  <a:lnTo>
                    <a:pt x="220870" y="1051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552463" y="666298"/>
              <a:ext cx="147248" cy="89894"/>
            </a:xfrm>
            <a:custGeom>
              <a:avLst/>
              <a:gdLst/>
              <a:ahLst/>
              <a:cxnLst/>
              <a:rect l="0" t="0" r="0" b="0"/>
              <a:pathLst>
                <a:path w="147248" h="89894">
                  <a:moveTo>
                    <a:pt x="0" y="69933"/>
                  </a:moveTo>
                  <a:lnTo>
                    <a:pt x="22334" y="58767"/>
                  </a:lnTo>
                  <a:lnTo>
                    <a:pt x="32419" y="53140"/>
                  </a:lnTo>
                  <a:lnTo>
                    <a:pt x="42648" y="47052"/>
                  </a:lnTo>
                  <a:lnTo>
                    <a:pt x="52974" y="40655"/>
                  </a:lnTo>
                  <a:lnTo>
                    <a:pt x="63363" y="35223"/>
                  </a:lnTo>
                  <a:lnTo>
                    <a:pt x="73795" y="30432"/>
                  </a:lnTo>
                  <a:lnTo>
                    <a:pt x="84255" y="26070"/>
                  </a:lnTo>
                  <a:lnTo>
                    <a:pt x="93566" y="20824"/>
                  </a:lnTo>
                  <a:lnTo>
                    <a:pt x="102111" y="14990"/>
                  </a:lnTo>
                  <a:lnTo>
                    <a:pt x="110145" y="8764"/>
                  </a:lnTo>
                  <a:lnTo>
                    <a:pt x="110826" y="4612"/>
                  </a:lnTo>
                  <a:lnTo>
                    <a:pt x="106606" y="1845"/>
                  </a:lnTo>
                  <a:lnTo>
                    <a:pt x="99117" y="0"/>
                  </a:lnTo>
                  <a:lnTo>
                    <a:pt x="90619" y="1107"/>
                  </a:lnTo>
                  <a:lnTo>
                    <a:pt x="81449" y="4183"/>
                  </a:lnTo>
                  <a:lnTo>
                    <a:pt x="71829" y="8570"/>
                  </a:lnTo>
                  <a:lnTo>
                    <a:pt x="35955" y="25912"/>
                  </a:lnTo>
                  <a:lnTo>
                    <a:pt x="26308" y="33574"/>
                  </a:lnTo>
                  <a:lnTo>
                    <a:pt x="18707" y="42188"/>
                  </a:lnTo>
                  <a:lnTo>
                    <a:pt x="12471" y="51437"/>
                  </a:lnTo>
                  <a:lnTo>
                    <a:pt x="10651" y="61108"/>
                  </a:lnTo>
                  <a:lnTo>
                    <a:pt x="11775" y="71061"/>
                  </a:lnTo>
                  <a:lnTo>
                    <a:pt x="14862" y="81203"/>
                  </a:lnTo>
                  <a:lnTo>
                    <a:pt x="21594" y="86795"/>
                  </a:lnTo>
                  <a:lnTo>
                    <a:pt x="30757" y="89355"/>
                  </a:lnTo>
                  <a:lnTo>
                    <a:pt x="41540" y="89893"/>
                  </a:lnTo>
                  <a:lnTo>
                    <a:pt x="54572" y="89083"/>
                  </a:lnTo>
                  <a:lnTo>
                    <a:pt x="69103" y="87374"/>
                  </a:lnTo>
                  <a:lnTo>
                    <a:pt x="84633" y="85066"/>
                  </a:lnTo>
                  <a:lnTo>
                    <a:pt x="98493" y="81191"/>
                  </a:lnTo>
                  <a:lnTo>
                    <a:pt x="111238" y="76270"/>
                  </a:lnTo>
                  <a:lnTo>
                    <a:pt x="147247" y="594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720873" y="652091"/>
              <a:ext cx="126084" cy="115694"/>
            </a:xfrm>
            <a:custGeom>
              <a:avLst/>
              <a:gdLst/>
              <a:ahLst/>
              <a:cxnLst/>
              <a:rect l="0" t="0" r="0" b="0"/>
              <a:pathLst>
                <a:path w="126084" h="115694">
                  <a:moveTo>
                    <a:pt x="10389" y="0"/>
                  </a:moveTo>
                  <a:lnTo>
                    <a:pt x="4806" y="16750"/>
                  </a:lnTo>
                  <a:lnTo>
                    <a:pt x="3161" y="27527"/>
                  </a:lnTo>
                  <a:lnTo>
                    <a:pt x="2065" y="40555"/>
                  </a:lnTo>
                  <a:lnTo>
                    <a:pt x="1334" y="55084"/>
                  </a:lnTo>
                  <a:lnTo>
                    <a:pt x="522" y="83691"/>
                  </a:lnTo>
                  <a:lnTo>
                    <a:pt x="305" y="97865"/>
                  </a:lnTo>
                  <a:lnTo>
                    <a:pt x="160" y="101470"/>
                  </a:lnTo>
                  <a:lnTo>
                    <a:pt x="64" y="98031"/>
                  </a:lnTo>
                  <a:lnTo>
                    <a:pt x="0" y="89895"/>
                  </a:lnTo>
                  <a:lnTo>
                    <a:pt x="1125" y="80965"/>
                  </a:lnTo>
                  <a:lnTo>
                    <a:pt x="3045" y="71506"/>
                  </a:lnTo>
                  <a:lnTo>
                    <a:pt x="5493" y="61694"/>
                  </a:lnTo>
                  <a:lnTo>
                    <a:pt x="10631" y="52815"/>
                  </a:lnTo>
                  <a:lnTo>
                    <a:pt x="17562" y="44559"/>
                  </a:lnTo>
                  <a:lnTo>
                    <a:pt x="25689" y="36718"/>
                  </a:lnTo>
                  <a:lnTo>
                    <a:pt x="35782" y="31490"/>
                  </a:lnTo>
                  <a:lnTo>
                    <a:pt x="47184" y="28005"/>
                  </a:lnTo>
                  <a:lnTo>
                    <a:pt x="59460" y="25682"/>
                  </a:lnTo>
                  <a:lnTo>
                    <a:pt x="71151" y="26470"/>
                  </a:lnTo>
                  <a:lnTo>
                    <a:pt x="82449" y="29333"/>
                  </a:lnTo>
                  <a:lnTo>
                    <a:pt x="93488" y="33578"/>
                  </a:lnTo>
                  <a:lnTo>
                    <a:pt x="102016" y="39915"/>
                  </a:lnTo>
                  <a:lnTo>
                    <a:pt x="108870" y="47645"/>
                  </a:lnTo>
                  <a:lnTo>
                    <a:pt x="114608" y="56304"/>
                  </a:lnTo>
                  <a:lnTo>
                    <a:pt x="118432" y="66752"/>
                  </a:lnTo>
                  <a:lnTo>
                    <a:pt x="120983" y="78391"/>
                  </a:lnTo>
                  <a:lnTo>
                    <a:pt x="126083" y="1156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962650" y="610020"/>
              <a:ext cx="10085" cy="168283"/>
            </a:xfrm>
            <a:custGeom>
              <a:avLst/>
              <a:gdLst/>
              <a:ahLst/>
              <a:cxnLst/>
              <a:rect l="0" t="0" r="0" b="0"/>
              <a:pathLst>
                <a:path w="10085" h="168283">
                  <a:moveTo>
                    <a:pt x="0" y="0"/>
                  </a:moveTo>
                  <a:lnTo>
                    <a:pt x="5583" y="16750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1"/>
                  </a:lnTo>
                  <a:lnTo>
                    <a:pt x="9868" y="78484"/>
                  </a:lnTo>
                  <a:lnTo>
                    <a:pt x="10084" y="94393"/>
                  </a:lnTo>
                  <a:lnTo>
                    <a:pt x="9060" y="109674"/>
                  </a:lnTo>
                  <a:lnTo>
                    <a:pt x="7209" y="124535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878509" y="677584"/>
              <a:ext cx="105177" cy="6060"/>
            </a:xfrm>
            <a:custGeom>
              <a:avLst/>
              <a:gdLst/>
              <a:ahLst/>
              <a:cxnLst/>
              <a:rect l="0" t="0" r="0" b="0"/>
              <a:pathLst>
                <a:path w="105177" h="6060">
                  <a:moveTo>
                    <a:pt x="0" y="6059"/>
                  </a:moveTo>
                  <a:lnTo>
                    <a:pt x="16750" y="476"/>
                  </a:lnTo>
                  <a:lnTo>
                    <a:pt x="26359" y="0"/>
                  </a:lnTo>
                  <a:lnTo>
                    <a:pt x="105176" y="605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6268488" y="84140"/>
            <a:ext cx="559617" cy="504846"/>
            <a:chOff x="6268488" y="84140"/>
            <a:chExt cx="559617" cy="504846"/>
          </a:xfrm>
        </p:grpSpPr>
        <p:sp>
          <p:nvSpPr>
            <p:cNvPr id="147" name="Freeform 146"/>
            <p:cNvSpPr/>
            <p:nvPr/>
          </p:nvSpPr>
          <p:spPr>
            <a:xfrm>
              <a:off x="6465068" y="105175"/>
              <a:ext cx="182055" cy="89444"/>
            </a:xfrm>
            <a:custGeom>
              <a:avLst/>
              <a:gdLst/>
              <a:ahLst/>
              <a:cxnLst/>
              <a:rect l="0" t="0" r="0" b="0"/>
              <a:pathLst>
                <a:path w="182055" h="89444">
                  <a:moveTo>
                    <a:pt x="34807" y="0"/>
                  </a:moveTo>
                  <a:lnTo>
                    <a:pt x="23640" y="16751"/>
                  </a:lnTo>
                  <a:lnTo>
                    <a:pt x="19182" y="25191"/>
                  </a:lnTo>
                  <a:lnTo>
                    <a:pt x="15042" y="34323"/>
                  </a:lnTo>
                  <a:lnTo>
                    <a:pt x="11113" y="43918"/>
                  </a:lnTo>
                  <a:lnTo>
                    <a:pt x="7325" y="53820"/>
                  </a:lnTo>
                  <a:lnTo>
                    <a:pt x="0" y="74171"/>
                  </a:lnTo>
                  <a:lnTo>
                    <a:pt x="2253" y="81000"/>
                  </a:lnTo>
                  <a:lnTo>
                    <a:pt x="8430" y="85553"/>
                  </a:lnTo>
                  <a:lnTo>
                    <a:pt x="17222" y="88588"/>
                  </a:lnTo>
                  <a:lnTo>
                    <a:pt x="27758" y="89443"/>
                  </a:lnTo>
                  <a:lnTo>
                    <a:pt x="39457" y="88845"/>
                  </a:lnTo>
                  <a:lnTo>
                    <a:pt x="51931" y="87277"/>
                  </a:lnTo>
                  <a:lnTo>
                    <a:pt x="66089" y="86232"/>
                  </a:lnTo>
                  <a:lnTo>
                    <a:pt x="81371" y="85535"/>
                  </a:lnTo>
                  <a:lnTo>
                    <a:pt x="112765" y="84761"/>
                  </a:lnTo>
                  <a:lnTo>
                    <a:pt x="127681" y="84554"/>
                  </a:lnTo>
                  <a:lnTo>
                    <a:pt x="182054" y="7362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562981" y="84140"/>
              <a:ext cx="42071" cy="189318"/>
            </a:xfrm>
            <a:custGeom>
              <a:avLst/>
              <a:gdLst/>
              <a:ahLst/>
              <a:cxnLst/>
              <a:rect l="0" t="0" r="0" b="0"/>
              <a:pathLst>
                <a:path w="42071" h="189318">
                  <a:moveTo>
                    <a:pt x="42070" y="0"/>
                  </a:moveTo>
                  <a:lnTo>
                    <a:pt x="30904" y="11167"/>
                  </a:lnTo>
                  <a:lnTo>
                    <a:pt x="26446" y="20300"/>
                  </a:lnTo>
                  <a:lnTo>
                    <a:pt x="22305" y="32231"/>
                  </a:lnTo>
                  <a:lnTo>
                    <a:pt x="18376" y="46029"/>
                  </a:lnTo>
                  <a:lnTo>
                    <a:pt x="15756" y="61070"/>
                  </a:lnTo>
                  <a:lnTo>
                    <a:pt x="14009" y="76941"/>
                  </a:lnTo>
                  <a:lnTo>
                    <a:pt x="12846" y="93364"/>
                  </a:lnTo>
                  <a:lnTo>
                    <a:pt x="10901" y="107819"/>
                  </a:lnTo>
                  <a:lnTo>
                    <a:pt x="8435" y="120962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268488" y="273457"/>
              <a:ext cx="536399" cy="105177"/>
            </a:xfrm>
            <a:custGeom>
              <a:avLst/>
              <a:gdLst/>
              <a:ahLst/>
              <a:cxnLst/>
              <a:rect l="0" t="0" r="0" b="0"/>
              <a:pathLst>
                <a:path w="536399" h="105177">
                  <a:moveTo>
                    <a:pt x="0" y="105176"/>
                  </a:moveTo>
                  <a:lnTo>
                    <a:pt x="16750" y="99593"/>
                  </a:lnTo>
                  <a:lnTo>
                    <a:pt x="26359" y="95611"/>
                  </a:lnTo>
                  <a:lnTo>
                    <a:pt x="37439" y="90619"/>
                  </a:lnTo>
                  <a:lnTo>
                    <a:pt x="49500" y="84954"/>
                  </a:lnTo>
                  <a:lnTo>
                    <a:pt x="61047" y="80008"/>
                  </a:lnTo>
                  <a:lnTo>
                    <a:pt x="72251" y="75543"/>
                  </a:lnTo>
                  <a:lnTo>
                    <a:pt x="83226" y="71397"/>
                  </a:lnTo>
                  <a:lnTo>
                    <a:pt x="95218" y="67465"/>
                  </a:lnTo>
                  <a:lnTo>
                    <a:pt x="107886" y="63674"/>
                  </a:lnTo>
                  <a:lnTo>
                    <a:pt x="133259" y="56347"/>
                  </a:lnTo>
                  <a:lnTo>
                    <a:pt x="156222" y="49195"/>
                  </a:lnTo>
                  <a:lnTo>
                    <a:pt x="181231" y="42120"/>
                  </a:lnTo>
                  <a:lnTo>
                    <a:pt x="235373" y="28057"/>
                  </a:lnTo>
                  <a:lnTo>
                    <a:pt x="249236" y="25716"/>
                  </a:lnTo>
                  <a:lnTo>
                    <a:pt x="263153" y="24156"/>
                  </a:lnTo>
                  <a:lnTo>
                    <a:pt x="277106" y="23116"/>
                  </a:lnTo>
                  <a:lnTo>
                    <a:pt x="291082" y="21254"/>
                  </a:lnTo>
                  <a:lnTo>
                    <a:pt x="305073" y="18844"/>
                  </a:lnTo>
                  <a:lnTo>
                    <a:pt x="319076" y="16068"/>
                  </a:lnTo>
                  <a:lnTo>
                    <a:pt x="333086" y="14218"/>
                  </a:lnTo>
                  <a:lnTo>
                    <a:pt x="347100" y="12985"/>
                  </a:lnTo>
                  <a:lnTo>
                    <a:pt x="361117" y="12162"/>
                  </a:lnTo>
                  <a:lnTo>
                    <a:pt x="373968" y="10445"/>
                  </a:lnTo>
                  <a:lnTo>
                    <a:pt x="386041" y="8132"/>
                  </a:lnTo>
                  <a:lnTo>
                    <a:pt x="397595" y="5422"/>
                  </a:lnTo>
                  <a:lnTo>
                    <a:pt x="412310" y="3614"/>
                  </a:lnTo>
                  <a:lnTo>
                    <a:pt x="429131" y="2410"/>
                  </a:lnTo>
                  <a:lnTo>
                    <a:pt x="464183" y="1071"/>
                  </a:lnTo>
                  <a:lnTo>
                    <a:pt x="53639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815404" y="27345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426252" y="368115"/>
              <a:ext cx="31554" cy="220871"/>
            </a:xfrm>
            <a:custGeom>
              <a:avLst/>
              <a:gdLst/>
              <a:ahLst/>
              <a:cxnLst/>
              <a:rect l="0" t="0" r="0" b="0"/>
              <a:pathLst>
                <a:path w="31554" h="220871">
                  <a:moveTo>
                    <a:pt x="31553" y="0"/>
                  </a:moveTo>
                  <a:lnTo>
                    <a:pt x="25970" y="16751"/>
                  </a:lnTo>
                  <a:lnTo>
                    <a:pt x="24325" y="26359"/>
                  </a:lnTo>
                  <a:lnTo>
                    <a:pt x="23229" y="37440"/>
                  </a:lnTo>
                  <a:lnTo>
                    <a:pt x="22498" y="49501"/>
                  </a:lnTo>
                  <a:lnTo>
                    <a:pt x="20842" y="63385"/>
                  </a:lnTo>
                  <a:lnTo>
                    <a:pt x="18569" y="78484"/>
                  </a:lnTo>
                  <a:lnTo>
                    <a:pt x="15885" y="94393"/>
                  </a:lnTo>
                  <a:lnTo>
                    <a:pt x="12927" y="108505"/>
                  </a:lnTo>
                  <a:lnTo>
                    <a:pt x="9787" y="121419"/>
                  </a:lnTo>
                  <a:lnTo>
                    <a:pt x="6524" y="133534"/>
                  </a:lnTo>
                  <a:lnTo>
                    <a:pt x="4350" y="146285"/>
                  </a:lnTo>
                  <a:lnTo>
                    <a:pt x="2900" y="159461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584016" y="378633"/>
              <a:ext cx="21036" cy="210353"/>
            </a:xfrm>
            <a:custGeom>
              <a:avLst/>
              <a:gdLst/>
              <a:ahLst/>
              <a:cxnLst/>
              <a:rect l="0" t="0" r="0" b="0"/>
              <a:pathLst>
                <a:path w="21036" h="210353">
                  <a:moveTo>
                    <a:pt x="21035" y="0"/>
                  </a:moveTo>
                  <a:lnTo>
                    <a:pt x="15452" y="16750"/>
                  </a:lnTo>
                  <a:lnTo>
                    <a:pt x="13807" y="27528"/>
                  </a:lnTo>
                  <a:lnTo>
                    <a:pt x="12711" y="40556"/>
                  </a:lnTo>
                  <a:lnTo>
                    <a:pt x="11980" y="55084"/>
                  </a:lnTo>
                  <a:lnTo>
                    <a:pt x="10324" y="69444"/>
                  </a:lnTo>
                  <a:lnTo>
                    <a:pt x="8051" y="83692"/>
                  </a:lnTo>
                  <a:lnTo>
                    <a:pt x="5367" y="97865"/>
                  </a:lnTo>
                  <a:lnTo>
                    <a:pt x="3578" y="111988"/>
                  </a:lnTo>
                  <a:lnTo>
                    <a:pt x="2386" y="126078"/>
                  </a:lnTo>
                  <a:lnTo>
                    <a:pt x="1591" y="140146"/>
                  </a:lnTo>
                  <a:lnTo>
                    <a:pt x="707" y="168242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Freeform 153"/>
          <p:cNvSpPr/>
          <p:nvPr/>
        </p:nvSpPr>
        <p:spPr>
          <a:xfrm>
            <a:off x="7025755" y="294492"/>
            <a:ext cx="10519" cy="21036"/>
          </a:xfrm>
          <a:custGeom>
            <a:avLst/>
            <a:gdLst/>
            <a:ahLst/>
            <a:cxnLst/>
            <a:rect l="0" t="0" r="0" b="0"/>
            <a:pathLst>
              <a:path w="10519" h="21036">
                <a:moveTo>
                  <a:pt x="0" y="21035"/>
                </a:moveTo>
                <a:lnTo>
                  <a:pt x="9349" y="17919"/>
                </a:lnTo>
                <a:lnTo>
                  <a:pt x="10518" y="0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9"/>
          <p:cNvGrpSpPr/>
          <p:nvPr/>
        </p:nvGrpSpPr>
        <p:grpSpPr>
          <a:xfrm>
            <a:off x="7183519" y="118406"/>
            <a:ext cx="610022" cy="544203"/>
            <a:chOff x="7183519" y="118406"/>
            <a:chExt cx="610022" cy="544203"/>
          </a:xfrm>
        </p:grpSpPr>
        <p:sp>
          <p:nvSpPr>
            <p:cNvPr id="155" name="Freeform 154"/>
            <p:cNvSpPr/>
            <p:nvPr/>
          </p:nvSpPr>
          <p:spPr>
            <a:xfrm>
              <a:off x="7225589" y="118406"/>
              <a:ext cx="336565" cy="165570"/>
            </a:xfrm>
            <a:custGeom>
              <a:avLst/>
              <a:gdLst/>
              <a:ahLst/>
              <a:cxnLst/>
              <a:rect l="0" t="0" r="0" b="0"/>
              <a:pathLst>
                <a:path w="336565" h="165570">
                  <a:moveTo>
                    <a:pt x="0" y="60393"/>
                  </a:moveTo>
                  <a:lnTo>
                    <a:pt x="5585" y="43642"/>
                  </a:lnTo>
                  <a:lnTo>
                    <a:pt x="11904" y="36371"/>
                  </a:lnTo>
                  <a:lnTo>
                    <a:pt x="20791" y="29186"/>
                  </a:lnTo>
                  <a:lnTo>
                    <a:pt x="31390" y="22059"/>
                  </a:lnTo>
                  <a:lnTo>
                    <a:pt x="43130" y="16139"/>
                  </a:lnTo>
                  <a:lnTo>
                    <a:pt x="55632" y="11024"/>
                  </a:lnTo>
                  <a:lnTo>
                    <a:pt x="68641" y="6445"/>
                  </a:lnTo>
                  <a:lnTo>
                    <a:pt x="83157" y="3392"/>
                  </a:lnTo>
                  <a:lnTo>
                    <a:pt x="98677" y="1357"/>
                  </a:lnTo>
                  <a:lnTo>
                    <a:pt x="114867" y="0"/>
                  </a:lnTo>
                  <a:lnTo>
                    <a:pt x="129166" y="265"/>
                  </a:lnTo>
                  <a:lnTo>
                    <a:pt x="142205" y="1609"/>
                  </a:lnTo>
                  <a:lnTo>
                    <a:pt x="154403" y="3674"/>
                  </a:lnTo>
                  <a:lnTo>
                    <a:pt x="166041" y="7388"/>
                  </a:lnTo>
                  <a:lnTo>
                    <a:pt x="177306" y="12202"/>
                  </a:lnTo>
                  <a:lnTo>
                    <a:pt x="188322" y="17748"/>
                  </a:lnTo>
                  <a:lnTo>
                    <a:pt x="195665" y="26120"/>
                  </a:lnTo>
                  <a:lnTo>
                    <a:pt x="200561" y="36375"/>
                  </a:lnTo>
                  <a:lnTo>
                    <a:pt x="203825" y="47887"/>
                  </a:lnTo>
                  <a:lnTo>
                    <a:pt x="203664" y="57899"/>
                  </a:lnTo>
                  <a:lnTo>
                    <a:pt x="201219" y="66910"/>
                  </a:lnTo>
                  <a:lnTo>
                    <a:pt x="197252" y="75255"/>
                  </a:lnTo>
                  <a:lnTo>
                    <a:pt x="191101" y="83156"/>
                  </a:lnTo>
                  <a:lnTo>
                    <a:pt x="183495" y="90760"/>
                  </a:lnTo>
                  <a:lnTo>
                    <a:pt x="174918" y="98167"/>
                  </a:lnTo>
                  <a:lnTo>
                    <a:pt x="164525" y="105442"/>
                  </a:lnTo>
                  <a:lnTo>
                    <a:pt x="152923" y="112629"/>
                  </a:lnTo>
                  <a:lnTo>
                    <a:pt x="140514" y="119758"/>
                  </a:lnTo>
                  <a:lnTo>
                    <a:pt x="114259" y="133912"/>
                  </a:lnTo>
                  <a:lnTo>
                    <a:pt x="100714" y="140958"/>
                  </a:lnTo>
                  <a:lnTo>
                    <a:pt x="88178" y="146824"/>
                  </a:lnTo>
                  <a:lnTo>
                    <a:pt x="76315" y="151904"/>
                  </a:lnTo>
                  <a:lnTo>
                    <a:pt x="64900" y="156459"/>
                  </a:lnTo>
                  <a:lnTo>
                    <a:pt x="63134" y="158327"/>
                  </a:lnTo>
                  <a:lnTo>
                    <a:pt x="67799" y="158404"/>
                  </a:lnTo>
                  <a:lnTo>
                    <a:pt x="76752" y="157286"/>
                  </a:lnTo>
                  <a:lnTo>
                    <a:pt x="88564" y="156541"/>
                  </a:lnTo>
                  <a:lnTo>
                    <a:pt x="117271" y="155713"/>
                  </a:lnTo>
                  <a:lnTo>
                    <a:pt x="270085" y="155068"/>
                  </a:lnTo>
                  <a:lnTo>
                    <a:pt x="285233" y="156231"/>
                  </a:lnTo>
                  <a:lnTo>
                    <a:pt x="298837" y="158175"/>
                  </a:lnTo>
                  <a:lnTo>
                    <a:pt x="336564" y="1655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572671" y="28397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183519" y="347080"/>
              <a:ext cx="610022" cy="10519"/>
            </a:xfrm>
            <a:custGeom>
              <a:avLst/>
              <a:gdLst/>
              <a:ahLst/>
              <a:cxnLst/>
              <a:rect l="0" t="0" r="0" b="0"/>
              <a:pathLst>
                <a:path w="610022" h="10519">
                  <a:moveTo>
                    <a:pt x="0" y="10518"/>
                  </a:moveTo>
                  <a:lnTo>
                    <a:pt x="488550" y="10518"/>
                  </a:lnTo>
                  <a:lnTo>
                    <a:pt x="505668" y="9349"/>
                  </a:lnTo>
                  <a:lnTo>
                    <a:pt x="521755" y="7402"/>
                  </a:lnTo>
                  <a:lnTo>
                    <a:pt x="537153" y="4934"/>
                  </a:lnTo>
                  <a:lnTo>
                    <a:pt x="552094" y="3290"/>
                  </a:lnTo>
                  <a:lnTo>
                    <a:pt x="566728" y="2193"/>
                  </a:lnTo>
                  <a:lnTo>
                    <a:pt x="61002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267660" y="399668"/>
              <a:ext cx="21036" cy="262941"/>
            </a:xfrm>
            <a:custGeom>
              <a:avLst/>
              <a:gdLst/>
              <a:ahLst/>
              <a:cxnLst/>
              <a:rect l="0" t="0" r="0" b="0"/>
              <a:pathLst>
                <a:path w="21036" h="262941">
                  <a:moveTo>
                    <a:pt x="21035" y="0"/>
                  </a:moveTo>
                  <a:lnTo>
                    <a:pt x="21035" y="104477"/>
                  </a:lnTo>
                  <a:lnTo>
                    <a:pt x="19867" y="119902"/>
                  </a:lnTo>
                  <a:lnTo>
                    <a:pt x="17919" y="134860"/>
                  </a:lnTo>
                  <a:lnTo>
                    <a:pt x="15452" y="149507"/>
                  </a:lnTo>
                  <a:lnTo>
                    <a:pt x="12639" y="163945"/>
                  </a:lnTo>
                  <a:lnTo>
                    <a:pt x="6396" y="192454"/>
                  </a:lnTo>
                  <a:lnTo>
                    <a:pt x="4264" y="206600"/>
                  </a:lnTo>
                  <a:lnTo>
                    <a:pt x="2843" y="220706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425424" y="446120"/>
              <a:ext cx="150659" cy="206325"/>
            </a:xfrm>
            <a:custGeom>
              <a:avLst/>
              <a:gdLst/>
              <a:ahLst/>
              <a:cxnLst/>
              <a:rect l="0" t="0" r="0" b="0"/>
              <a:pathLst>
                <a:path w="150659" h="206325">
                  <a:moveTo>
                    <a:pt x="63106" y="27171"/>
                  </a:moveTo>
                  <a:lnTo>
                    <a:pt x="51938" y="38338"/>
                  </a:lnTo>
                  <a:lnTo>
                    <a:pt x="46312" y="46302"/>
                  </a:lnTo>
                  <a:lnTo>
                    <a:pt x="40224" y="56286"/>
                  </a:lnTo>
                  <a:lnTo>
                    <a:pt x="33827" y="67616"/>
                  </a:lnTo>
                  <a:lnTo>
                    <a:pt x="28395" y="79844"/>
                  </a:lnTo>
                  <a:lnTo>
                    <a:pt x="23605" y="92671"/>
                  </a:lnTo>
                  <a:lnTo>
                    <a:pt x="19242" y="105896"/>
                  </a:lnTo>
                  <a:lnTo>
                    <a:pt x="16334" y="119388"/>
                  </a:lnTo>
                  <a:lnTo>
                    <a:pt x="14396" y="133057"/>
                  </a:lnTo>
                  <a:lnTo>
                    <a:pt x="13103" y="146844"/>
                  </a:lnTo>
                  <a:lnTo>
                    <a:pt x="14579" y="159541"/>
                  </a:lnTo>
                  <a:lnTo>
                    <a:pt x="17899" y="171512"/>
                  </a:lnTo>
                  <a:lnTo>
                    <a:pt x="22450" y="182998"/>
                  </a:lnTo>
                  <a:lnTo>
                    <a:pt x="30159" y="191824"/>
                  </a:lnTo>
                  <a:lnTo>
                    <a:pt x="39973" y="198877"/>
                  </a:lnTo>
                  <a:lnTo>
                    <a:pt x="51190" y="204747"/>
                  </a:lnTo>
                  <a:lnTo>
                    <a:pt x="63342" y="206324"/>
                  </a:lnTo>
                  <a:lnTo>
                    <a:pt x="76118" y="205037"/>
                  </a:lnTo>
                  <a:lnTo>
                    <a:pt x="89310" y="201843"/>
                  </a:lnTo>
                  <a:lnTo>
                    <a:pt x="99274" y="196207"/>
                  </a:lnTo>
                  <a:lnTo>
                    <a:pt x="107084" y="188944"/>
                  </a:lnTo>
                  <a:lnTo>
                    <a:pt x="113460" y="180596"/>
                  </a:lnTo>
                  <a:lnTo>
                    <a:pt x="120047" y="172693"/>
                  </a:lnTo>
                  <a:lnTo>
                    <a:pt x="126777" y="165088"/>
                  </a:lnTo>
                  <a:lnTo>
                    <a:pt x="133600" y="157680"/>
                  </a:lnTo>
                  <a:lnTo>
                    <a:pt x="139318" y="148067"/>
                  </a:lnTo>
                  <a:lnTo>
                    <a:pt x="144298" y="136984"/>
                  </a:lnTo>
                  <a:lnTo>
                    <a:pt x="148787" y="124921"/>
                  </a:lnTo>
                  <a:lnTo>
                    <a:pt x="150611" y="112204"/>
                  </a:lnTo>
                  <a:lnTo>
                    <a:pt x="150658" y="99052"/>
                  </a:lnTo>
                  <a:lnTo>
                    <a:pt x="149521" y="85609"/>
                  </a:lnTo>
                  <a:lnTo>
                    <a:pt x="146426" y="73142"/>
                  </a:lnTo>
                  <a:lnTo>
                    <a:pt x="142024" y="61324"/>
                  </a:lnTo>
                  <a:lnTo>
                    <a:pt x="136753" y="49940"/>
                  </a:lnTo>
                  <a:lnTo>
                    <a:pt x="130903" y="40013"/>
                  </a:lnTo>
                  <a:lnTo>
                    <a:pt x="124664" y="31058"/>
                  </a:lnTo>
                  <a:lnTo>
                    <a:pt x="118169" y="22751"/>
                  </a:lnTo>
                  <a:lnTo>
                    <a:pt x="109163" y="16044"/>
                  </a:lnTo>
                  <a:lnTo>
                    <a:pt x="98485" y="10404"/>
                  </a:lnTo>
                  <a:lnTo>
                    <a:pt x="86692" y="5476"/>
                  </a:lnTo>
                  <a:lnTo>
                    <a:pt x="74156" y="2190"/>
                  </a:lnTo>
                  <a:lnTo>
                    <a:pt x="61123" y="0"/>
                  </a:lnTo>
                  <a:lnTo>
                    <a:pt x="0" y="61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8014410" y="273457"/>
            <a:ext cx="147247" cy="115695"/>
            <a:chOff x="8014410" y="273457"/>
            <a:chExt cx="147247" cy="115695"/>
          </a:xfrm>
        </p:grpSpPr>
        <p:sp>
          <p:nvSpPr>
            <p:cNvPr id="161" name="Freeform 160"/>
            <p:cNvSpPr/>
            <p:nvPr/>
          </p:nvSpPr>
          <p:spPr>
            <a:xfrm>
              <a:off x="8014410" y="273457"/>
              <a:ext cx="147247" cy="10519"/>
            </a:xfrm>
            <a:custGeom>
              <a:avLst/>
              <a:gdLst/>
              <a:ahLst/>
              <a:cxnLst/>
              <a:rect l="0" t="0" r="0" b="0"/>
              <a:pathLst>
                <a:path w="147247" h="10519">
                  <a:moveTo>
                    <a:pt x="0" y="10518"/>
                  </a:moveTo>
                  <a:lnTo>
                    <a:pt x="67611" y="10518"/>
                  </a:lnTo>
                  <a:lnTo>
                    <a:pt x="80133" y="9349"/>
                  </a:lnTo>
                  <a:lnTo>
                    <a:pt x="91986" y="7401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035445" y="378633"/>
              <a:ext cx="126212" cy="10519"/>
            </a:xfrm>
            <a:custGeom>
              <a:avLst/>
              <a:gdLst/>
              <a:ahLst/>
              <a:cxnLst/>
              <a:rect l="0" t="0" r="0" b="0"/>
              <a:pathLst>
                <a:path w="126212" h="10519">
                  <a:moveTo>
                    <a:pt x="0" y="10518"/>
                  </a:moveTo>
                  <a:lnTo>
                    <a:pt x="16751" y="4934"/>
                  </a:lnTo>
                  <a:lnTo>
                    <a:pt x="27527" y="3290"/>
                  </a:lnTo>
                  <a:lnTo>
                    <a:pt x="40555" y="2193"/>
                  </a:lnTo>
                  <a:lnTo>
                    <a:pt x="55084" y="1462"/>
                  </a:lnTo>
                  <a:lnTo>
                    <a:pt x="83691" y="650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8435113" y="73623"/>
            <a:ext cx="1346254" cy="665557"/>
            <a:chOff x="8435113" y="73623"/>
            <a:chExt cx="1346254" cy="665557"/>
          </a:xfrm>
        </p:grpSpPr>
        <p:sp>
          <p:nvSpPr>
            <p:cNvPr id="164" name="Freeform 163"/>
            <p:cNvSpPr/>
            <p:nvPr/>
          </p:nvSpPr>
          <p:spPr>
            <a:xfrm>
              <a:off x="8583831" y="73623"/>
              <a:ext cx="176956" cy="224237"/>
            </a:xfrm>
            <a:custGeom>
              <a:avLst/>
              <a:gdLst/>
              <a:ahLst/>
              <a:cxnLst/>
              <a:rect l="0" t="0" r="0" b="0"/>
              <a:pathLst>
                <a:path w="176956" h="224237">
                  <a:moveTo>
                    <a:pt x="93187" y="10517"/>
                  </a:moveTo>
                  <a:lnTo>
                    <a:pt x="76437" y="16101"/>
                  </a:lnTo>
                  <a:lnTo>
                    <a:pt x="67997" y="20083"/>
                  </a:lnTo>
                  <a:lnTo>
                    <a:pt x="58864" y="25075"/>
                  </a:lnTo>
                  <a:lnTo>
                    <a:pt x="49270" y="30740"/>
                  </a:lnTo>
                  <a:lnTo>
                    <a:pt x="40537" y="36854"/>
                  </a:lnTo>
                  <a:lnTo>
                    <a:pt x="32377" y="43267"/>
                  </a:lnTo>
                  <a:lnTo>
                    <a:pt x="24600" y="49880"/>
                  </a:lnTo>
                  <a:lnTo>
                    <a:pt x="17078" y="56626"/>
                  </a:lnTo>
                  <a:lnTo>
                    <a:pt x="2488" y="70353"/>
                  </a:lnTo>
                  <a:lnTo>
                    <a:pt x="0" y="77286"/>
                  </a:lnTo>
                  <a:lnTo>
                    <a:pt x="678" y="84246"/>
                  </a:lnTo>
                  <a:lnTo>
                    <a:pt x="3468" y="91222"/>
                  </a:lnTo>
                  <a:lnTo>
                    <a:pt x="8833" y="98211"/>
                  </a:lnTo>
                  <a:lnTo>
                    <a:pt x="15916" y="105207"/>
                  </a:lnTo>
                  <a:lnTo>
                    <a:pt x="24144" y="112208"/>
                  </a:lnTo>
                  <a:lnTo>
                    <a:pt x="34303" y="118044"/>
                  </a:lnTo>
                  <a:lnTo>
                    <a:pt x="45751" y="123104"/>
                  </a:lnTo>
                  <a:lnTo>
                    <a:pt x="58057" y="127645"/>
                  </a:lnTo>
                  <a:lnTo>
                    <a:pt x="68599" y="133010"/>
                  </a:lnTo>
                  <a:lnTo>
                    <a:pt x="77963" y="138924"/>
                  </a:lnTo>
                  <a:lnTo>
                    <a:pt x="86544" y="145204"/>
                  </a:lnTo>
                  <a:lnTo>
                    <a:pt x="94602" y="151728"/>
                  </a:lnTo>
                  <a:lnTo>
                    <a:pt x="102310" y="158414"/>
                  </a:lnTo>
                  <a:lnTo>
                    <a:pt x="109787" y="165209"/>
                  </a:lnTo>
                  <a:lnTo>
                    <a:pt x="124327" y="178992"/>
                  </a:lnTo>
                  <a:lnTo>
                    <a:pt x="131476" y="185939"/>
                  </a:lnTo>
                  <a:lnTo>
                    <a:pt x="133905" y="192908"/>
                  </a:lnTo>
                  <a:lnTo>
                    <a:pt x="133188" y="199891"/>
                  </a:lnTo>
                  <a:lnTo>
                    <a:pt x="130371" y="206884"/>
                  </a:lnTo>
                  <a:lnTo>
                    <a:pt x="123820" y="212714"/>
                  </a:lnTo>
                  <a:lnTo>
                    <a:pt x="114778" y="217770"/>
                  </a:lnTo>
                  <a:lnTo>
                    <a:pt x="104075" y="222309"/>
                  </a:lnTo>
                  <a:lnTo>
                    <a:pt x="92265" y="224166"/>
                  </a:lnTo>
                  <a:lnTo>
                    <a:pt x="79718" y="224236"/>
                  </a:lnTo>
                  <a:lnTo>
                    <a:pt x="66678" y="223114"/>
                  </a:lnTo>
                  <a:lnTo>
                    <a:pt x="55648" y="220028"/>
                  </a:lnTo>
                  <a:lnTo>
                    <a:pt x="45958" y="215634"/>
                  </a:lnTo>
                  <a:lnTo>
                    <a:pt x="37160" y="210367"/>
                  </a:lnTo>
                  <a:lnTo>
                    <a:pt x="32464" y="202182"/>
                  </a:lnTo>
                  <a:lnTo>
                    <a:pt x="30501" y="192050"/>
                  </a:lnTo>
                  <a:lnTo>
                    <a:pt x="30361" y="180621"/>
                  </a:lnTo>
                  <a:lnTo>
                    <a:pt x="32605" y="170665"/>
                  </a:lnTo>
                  <a:lnTo>
                    <a:pt x="36438" y="161690"/>
                  </a:lnTo>
                  <a:lnTo>
                    <a:pt x="41331" y="153369"/>
                  </a:lnTo>
                  <a:lnTo>
                    <a:pt x="48099" y="145485"/>
                  </a:lnTo>
                  <a:lnTo>
                    <a:pt x="56116" y="137892"/>
                  </a:lnTo>
                  <a:lnTo>
                    <a:pt x="64968" y="130492"/>
                  </a:lnTo>
                  <a:lnTo>
                    <a:pt x="75543" y="123222"/>
                  </a:lnTo>
                  <a:lnTo>
                    <a:pt x="87268" y="116038"/>
                  </a:lnTo>
                  <a:lnTo>
                    <a:pt x="99759" y="108911"/>
                  </a:lnTo>
                  <a:lnTo>
                    <a:pt x="126102" y="94760"/>
                  </a:lnTo>
                  <a:lnTo>
                    <a:pt x="139672" y="87714"/>
                  </a:lnTo>
                  <a:lnTo>
                    <a:pt x="151055" y="80680"/>
                  </a:lnTo>
                  <a:lnTo>
                    <a:pt x="160981" y="73653"/>
                  </a:lnTo>
                  <a:lnTo>
                    <a:pt x="169936" y="66631"/>
                  </a:lnTo>
                  <a:lnTo>
                    <a:pt x="174737" y="58444"/>
                  </a:lnTo>
                  <a:lnTo>
                    <a:pt x="176769" y="49480"/>
                  </a:lnTo>
                  <a:lnTo>
                    <a:pt x="176955" y="39999"/>
                  </a:lnTo>
                  <a:lnTo>
                    <a:pt x="173574" y="32509"/>
                  </a:lnTo>
                  <a:lnTo>
                    <a:pt x="167813" y="26347"/>
                  </a:lnTo>
                  <a:lnTo>
                    <a:pt x="160467" y="21070"/>
                  </a:lnTo>
                  <a:lnTo>
                    <a:pt x="152064" y="16384"/>
                  </a:lnTo>
                  <a:lnTo>
                    <a:pt x="142957" y="12091"/>
                  </a:lnTo>
                  <a:lnTo>
                    <a:pt x="11422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456148" y="368115"/>
              <a:ext cx="473294" cy="21037"/>
            </a:xfrm>
            <a:custGeom>
              <a:avLst/>
              <a:gdLst/>
              <a:ahLst/>
              <a:cxnLst/>
              <a:rect l="0" t="0" r="0" b="0"/>
              <a:pathLst>
                <a:path w="473294" h="21037">
                  <a:moveTo>
                    <a:pt x="0" y="0"/>
                  </a:moveTo>
                  <a:lnTo>
                    <a:pt x="22335" y="0"/>
                  </a:lnTo>
                  <a:lnTo>
                    <a:pt x="32419" y="1169"/>
                  </a:lnTo>
                  <a:lnTo>
                    <a:pt x="42648" y="3117"/>
                  </a:lnTo>
                  <a:lnTo>
                    <a:pt x="52974" y="5584"/>
                  </a:lnTo>
                  <a:lnTo>
                    <a:pt x="66868" y="7229"/>
                  </a:lnTo>
                  <a:lnTo>
                    <a:pt x="83144" y="8325"/>
                  </a:lnTo>
                  <a:lnTo>
                    <a:pt x="117588" y="9543"/>
                  </a:lnTo>
                  <a:lnTo>
                    <a:pt x="166765" y="10229"/>
                  </a:lnTo>
                  <a:lnTo>
                    <a:pt x="325270" y="10507"/>
                  </a:lnTo>
                  <a:lnTo>
                    <a:pt x="341889" y="11679"/>
                  </a:lnTo>
                  <a:lnTo>
                    <a:pt x="358812" y="13629"/>
                  </a:lnTo>
                  <a:lnTo>
                    <a:pt x="375937" y="16098"/>
                  </a:lnTo>
                  <a:lnTo>
                    <a:pt x="393197" y="17744"/>
                  </a:lnTo>
                  <a:lnTo>
                    <a:pt x="410546" y="18841"/>
                  </a:lnTo>
                  <a:lnTo>
                    <a:pt x="473293" y="210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435113" y="452256"/>
              <a:ext cx="73625" cy="210353"/>
            </a:xfrm>
            <a:custGeom>
              <a:avLst/>
              <a:gdLst/>
              <a:ahLst/>
              <a:cxnLst/>
              <a:rect l="0" t="0" r="0" b="0"/>
              <a:pathLst>
                <a:path w="73625" h="210353">
                  <a:moveTo>
                    <a:pt x="73624" y="0"/>
                  </a:moveTo>
                  <a:lnTo>
                    <a:pt x="68040" y="16750"/>
                  </a:lnTo>
                  <a:lnTo>
                    <a:pt x="65227" y="26359"/>
                  </a:lnTo>
                  <a:lnTo>
                    <a:pt x="55685" y="61047"/>
                  </a:lnTo>
                  <a:lnTo>
                    <a:pt x="45455" y="95217"/>
                  </a:lnTo>
                  <a:lnTo>
                    <a:pt x="35023" y="134428"/>
                  </a:lnTo>
                  <a:lnTo>
                    <a:pt x="28031" y="161805"/>
                  </a:lnTo>
                  <a:lnTo>
                    <a:pt x="23362" y="173313"/>
                  </a:lnTo>
                  <a:lnTo>
                    <a:pt x="17912" y="183322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8571842" y="473291"/>
              <a:ext cx="52589" cy="178801"/>
            </a:xfrm>
            <a:custGeom>
              <a:avLst/>
              <a:gdLst/>
              <a:ahLst/>
              <a:cxnLst/>
              <a:rect l="0" t="0" r="0" b="0"/>
              <a:pathLst>
                <a:path w="52589" h="178801">
                  <a:moveTo>
                    <a:pt x="52588" y="0"/>
                  </a:moveTo>
                  <a:lnTo>
                    <a:pt x="37949" y="43918"/>
                  </a:lnTo>
                  <a:lnTo>
                    <a:pt x="34648" y="54988"/>
                  </a:lnTo>
                  <a:lnTo>
                    <a:pt x="24420" y="91734"/>
                  </a:lnTo>
                  <a:lnTo>
                    <a:pt x="13988" y="126514"/>
                  </a:lnTo>
                  <a:lnTo>
                    <a:pt x="0" y="1788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664135" y="502135"/>
              <a:ext cx="125410" cy="172010"/>
            </a:xfrm>
            <a:custGeom>
              <a:avLst/>
              <a:gdLst/>
              <a:ahLst/>
              <a:cxnLst/>
              <a:rect l="0" t="0" r="0" b="0"/>
              <a:pathLst>
                <a:path w="125410" h="172010">
                  <a:moveTo>
                    <a:pt x="23401" y="44780"/>
                  </a:moveTo>
                  <a:lnTo>
                    <a:pt x="17818" y="61530"/>
                  </a:lnTo>
                  <a:lnTo>
                    <a:pt x="13836" y="71139"/>
                  </a:lnTo>
                  <a:lnTo>
                    <a:pt x="8844" y="82219"/>
                  </a:lnTo>
                  <a:lnTo>
                    <a:pt x="3178" y="94280"/>
                  </a:lnTo>
                  <a:lnTo>
                    <a:pt x="570" y="108164"/>
                  </a:lnTo>
                  <a:lnTo>
                    <a:pt x="0" y="123263"/>
                  </a:lnTo>
                  <a:lnTo>
                    <a:pt x="788" y="139172"/>
                  </a:lnTo>
                  <a:lnTo>
                    <a:pt x="4821" y="150947"/>
                  </a:lnTo>
                  <a:lnTo>
                    <a:pt x="11014" y="159966"/>
                  </a:lnTo>
                  <a:lnTo>
                    <a:pt x="18649" y="167147"/>
                  </a:lnTo>
                  <a:lnTo>
                    <a:pt x="27245" y="170765"/>
                  </a:lnTo>
                  <a:lnTo>
                    <a:pt x="36481" y="172009"/>
                  </a:lnTo>
                  <a:lnTo>
                    <a:pt x="46144" y="171670"/>
                  </a:lnTo>
                  <a:lnTo>
                    <a:pt x="54924" y="167938"/>
                  </a:lnTo>
                  <a:lnTo>
                    <a:pt x="63114" y="161944"/>
                  </a:lnTo>
                  <a:lnTo>
                    <a:pt x="88924" y="136757"/>
                  </a:lnTo>
                  <a:lnTo>
                    <a:pt x="98636" y="127133"/>
                  </a:lnTo>
                  <a:lnTo>
                    <a:pt x="106279" y="117211"/>
                  </a:lnTo>
                  <a:lnTo>
                    <a:pt x="112543" y="107091"/>
                  </a:lnTo>
                  <a:lnTo>
                    <a:pt x="117887" y="96838"/>
                  </a:lnTo>
                  <a:lnTo>
                    <a:pt x="121451" y="84160"/>
                  </a:lnTo>
                  <a:lnTo>
                    <a:pt x="123826" y="69864"/>
                  </a:lnTo>
                  <a:lnTo>
                    <a:pt x="125409" y="54491"/>
                  </a:lnTo>
                  <a:lnTo>
                    <a:pt x="124128" y="41905"/>
                  </a:lnTo>
                  <a:lnTo>
                    <a:pt x="120936" y="31177"/>
                  </a:lnTo>
                  <a:lnTo>
                    <a:pt x="116471" y="21688"/>
                  </a:lnTo>
                  <a:lnTo>
                    <a:pt x="109989" y="14193"/>
                  </a:lnTo>
                  <a:lnTo>
                    <a:pt x="102161" y="8028"/>
                  </a:lnTo>
                  <a:lnTo>
                    <a:pt x="93438" y="2749"/>
                  </a:lnTo>
                  <a:lnTo>
                    <a:pt x="84115" y="399"/>
                  </a:lnTo>
                  <a:lnTo>
                    <a:pt x="74395" y="0"/>
                  </a:lnTo>
                  <a:lnTo>
                    <a:pt x="64408" y="903"/>
                  </a:lnTo>
                  <a:lnTo>
                    <a:pt x="54246" y="3842"/>
                  </a:lnTo>
                  <a:lnTo>
                    <a:pt x="43963" y="8139"/>
                  </a:lnTo>
                  <a:lnTo>
                    <a:pt x="12883" y="3426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9055652" y="347080"/>
              <a:ext cx="94659" cy="10519"/>
            </a:xfrm>
            <a:custGeom>
              <a:avLst/>
              <a:gdLst/>
              <a:ahLst/>
              <a:cxnLst/>
              <a:rect l="0" t="0" r="0" b="0"/>
              <a:pathLst>
                <a:path w="94659" h="10519">
                  <a:moveTo>
                    <a:pt x="0" y="10518"/>
                  </a:moveTo>
                  <a:lnTo>
                    <a:pt x="16750" y="4934"/>
                  </a:lnTo>
                  <a:lnTo>
                    <a:pt x="26358" y="3290"/>
                  </a:lnTo>
                  <a:lnTo>
                    <a:pt x="37439" y="2193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9024099" y="420703"/>
              <a:ext cx="105177" cy="1"/>
            </a:xfrm>
            <a:custGeom>
              <a:avLst/>
              <a:gdLst/>
              <a:ahLst/>
              <a:cxnLst/>
              <a:rect l="0" t="0" r="0" b="0"/>
              <a:pathLst>
                <a:path w="105177" h="1">
                  <a:moveTo>
                    <a:pt x="0" y="0"/>
                  </a:move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9472235" y="178799"/>
              <a:ext cx="119816" cy="115694"/>
            </a:xfrm>
            <a:custGeom>
              <a:avLst/>
              <a:gdLst/>
              <a:ahLst/>
              <a:cxnLst/>
              <a:rect l="0" t="0" r="0" b="0"/>
              <a:pathLst>
                <a:path w="119816" h="115694">
                  <a:moveTo>
                    <a:pt x="14638" y="0"/>
                  </a:moveTo>
                  <a:lnTo>
                    <a:pt x="14638" y="22333"/>
                  </a:lnTo>
                  <a:lnTo>
                    <a:pt x="13470" y="32418"/>
                  </a:lnTo>
                  <a:lnTo>
                    <a:pt x="11522" y="42647"/>
                  </a:lnTo>
                  <a:lnTo>
                    <a:pt x="9055" y="52972"/>
                  </a:lnTo>
                  <a:lnTo>
                    <a:pt x="6242" y="63362"/>
                  </a:lnTo>
                  <a:lnTo>
                    <a:pt x="0" y="84254"/>
                  </a:lnTo>
                  <a:lnTo>
                    <a:pt x="3711" y="91228"/>
                  </a:lnTo>
                  <a:lnTo>
                    <a:pt x="12027" y="95877"/>
                  </a:lnTo>
                  <a:lnTo>
                    <a:pt x="23415" y="98977"/>
                  </a:lnTo>
                  <a:lnTo>
                    <a:pt x="35682" y="101043"/>
                  </a:lnTo>
                  <a:lnTo>
                    <a:pt x="48534" y="102421"/>
                  </a:lnTo>
                  <a:lnTo>
                    <a:pt x="61776" y="103339"/>
                  </a:lnTo>
                  <a:lnTo>
                    <a:pt x="74110" y="105120"/>
                  </a:lnTo>
                  <a:lnTo>
                    <a:pt x="85839" y="107476"/>
                  </a:lnTo>
                  <a:lnTo>
                    <a:pt x="119815" y="1156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9571015" y="168281"/>
              <a:ext cx="10518" cy="189318"/>
            </a:xfrm>
            <a:custGeom>
              <a:avLst/>
              <a:gdLst/>
              <a:ahLst/>
              <a:cxnLst/>
              <a:rect l="0" t="0" r="0" b="0"/>
              <a:pathLst>
                <a:path w="10518" h="189318">
                  <a:moveTo>
                    <a:pt x="10517" y="0"/>
                  </a:moveTo>
                  <a:lnTo>
                    <a:pt x="4933" y="22334"/>
                  </a:lnTo>
                  <a:lnTo>
                    <a:pt x="3288" y="33587"/>
                  </a:lnTo>
                  <a:lnTo>
                    <a:pt x="2192" y="45764"/>
                  </a:lnTo>
                  <a:lnTo>
                    <a:pt x="1461" y="58556"/>
                  </a:lnTo>
                  <a:lnTo>
                    <a:pt x="649" y="85235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9339627" y="441739"/>
              <a:ext cx="441740" cy="10518"/>
            </a:xfrm>
            <a:custGeom>
              <a:avLst/>
              <a:gdLst/>
              <a:ahLst/>
              <a:cxnLst/>
              <a:rect l="0" t="0" r="0" b="0"/>
              <a:pathLst>
                <a:path w="441740" h="10518">
                  <a:moveTo>
                    <a:pt x="0" y="10517"/>
                  </a:moveTo>
                  <a:lnTo>
                    <a:pt x="188815" y="10517"/>
                  </a:lnTo>
                  <a:lnTo>
                    <a:pt x="203006" y="9349"/>
                  </a:lnTo>
                  <a:lnTo>
                    <a:pt x="215972" y="7401"/>
                  </a:lnTo>
                  <a:lnTo>
                    <a:pt x="228122" y="4934"/>
                  </a:lnTo>
                  <a:lnTo>
                    <a:pt x="240897" y="3289"/>
                  </a:lnTo>
                  <a:lnTo>
                    <a:pt x="254088" y="2193"/>
                  </a:lnTo>
                  <a:lnTo>
                    <a:pt x="267556" y="1462"/>
                  </a:lnTo>
                  <a:lnTo>
                    <a:pt x="304335" y="649"/>
                  </a:lnTo>
                  <a:lnTo>
                    <a:pt x="44173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9381697" y="546915"/>
              <a:ext cx="117390" cy="192265"/>
            </a:xfrm>
            <a:custGeom>
              <a:avLst/>
              <a:gdLst/>
              <a:ahLst/>
              <a:cxnLst/>
              <a:rect l="0" t="0" r="0" b="0"/>
              <a:pathLst>
                <a:path w="117390" h="192265">
                  <a:moveTo>
                    <a:pt x="31554" y="0"/>
                  </a:moveTo>
                  <a:lnTo>
                    <a:pt x="20386" y="22333"/>
                  </a:lnTo>
                  <a:lnTo>
                    <a:pt x="15928" y="32418"/>
                  </a:lnTo>
                  <a:lnTo>
                    <a:pt x="11787" y="42647"/>
                  </a:lnTo>
                  <a:lnTo>
                    <a:pt x="7858" y="52972"/>
                  </a:lnTo>
                  <a:lnTo>
                    <a:pt x="8745" y="61024"/>
                  </a:lnTo>
                  <a:lnTo>
                    <a:pt x="12841" y="67561"/>
                  </a:lnTo>
                  <a:lnTo>
                    <a:pt x="19079" y="73088"/>
                  </a:lnTo>
                  <a:lnTo>
                    <a:pt x="27911" y="76772"/>
                  </a:lnTo>
                  <a:lnTo>
                    <a:pt x="38475" y="79228"/>
                  </a:lnTo>
                  <a:lnTo>
                    <a:pt x="50191" y="80866"/>
                  </a:lnTo>
                  <a:lnTo>
                    <a:pt x="62676" y="83126"/>
                  </a:lnTo>
                  <a:lnTo>
                    <a:pt x="75675" y="85801"/>
                  </a:lnTo>
                  <a:lnTo>
                    <a:pt x="89014" y="88753"/>
                  </a:lnTo>
                  <a:lnTo>
                    <a:pt x="99077" y="94228"/>
                  </a:lnTo>
                  <a:lnTo>
                    <a:pt x="106953" y="101383"/>
                  </a:lnTo>
                  <a:lnTo>
                    <a:pt x="113373" y="109659"/>
                  </a:lnTo>
                  <a:lnTo>
                    <a:pt x="116483" y="119851"/>
                  </a:lnTo>
                  <a:lnTo>
                    <a:pt x="117389" y="131320"/>
                  </a:lnTo>
                  <a:lnTo>
                    <a:pt x="116824" y="143640"/>
                  </a:lnTo>
                  <a:lnTo>
                    <a:pt x="112942" y="154191"/>
                  </a:lnTo>
                  <a:lnTo>
                    <a:pt x="106847" y="163562"/>
                  </a:lnTo>
                  <a:lnTo>
                    <a:pt x="99279" y="172147"/>
                  </a:lnTo>
                  <a:lnTo>
                    <a:pt x="90727" y="179039"/>
                  </a:lnTo>
                  <a:lnTo>
                    <a:pt x="81520" y="184802"/>
                  </a:lnTo>
                  <a:lnTo>
                    <a:pt x="71877" y="189813"/>
                  </a:lnTo>
                  <a:lnTo>
                    <a:pt x="61942" y="191984"/>
                  </a:lnTo>
                  <a:lnTo>
                    <a:pt x="51812" y="192264"/>
                  </a:lnTo>
                  <a:lnTo>
                    <a:pt x="0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9423768" y="536397"/>
              <a:ext cx="73624" cy="1"/>
            </a:xfrm>
            <a:custGeom>
              <a:avLst/>
              <a:gdLst/>
              <a:ahLst/>
              <a:cxnLst/>
              <a:rect l="0" t="0" r="0" b="0"/>
              <a:pathLst>
                <a:path w="73624" h="1">
                  <a:moveTo>
                    <a:pt x="0" y="0"/>
                  </a:moveTo>
                  <a:lnTo>
                    <a:pt x="7362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9566893" y="546915"/>
              <a:ext cx="93192" cy="139354"/>
            </a:xfrm>
            <a:custGeom>
              <a:avLst/>
              <a:gdLst/>
              <a:ahLst/>
              <a:cxnLst/>
              <a:rect l="0" t="0" r="0" b="0"/>
              <a:pathLst>
                <a:path w="93192" h="139354">
                  <a:moveTo>
                    <a:pt x="14639" y="0"/>
                  </a:moveTo>
                  <a:lnTo>
                    <a:pt x="14639" y="22333"/>
                  </a:lnTo>
                  <a:lnTo>
                    <a:pt x="13470" y="32418"/>
                  </a:lnTo>
                  <a:lnTo>
                    <a:pt x="11522" y="42647"/>
                  </a:lnTo>
                  <a:lnTo>
                    <a:pt x="9055" y="52972"/>
                  </a:lnTo>
                  <a:lnTo>
                    <a:pt x="6242" y="63362"/>
                  </a:lnTo>
                  <a:lnTo>
                    <a:pt x="0" y="84254"/>
                  </a:lnTo>
                  <a:lnTo>
                    <a:pt x="2542" y="90060"/>
                  </a:lnTo>
                  <a:lnTo>
                    <a:pt x="8911" y="92761"/>
                  </a:lnTo>
                  <a:lnTo>
                    <a:pt x="17832" y="93393"/>
                  </a:lnTo>
                  <a:lnTo>
                    <a:pt x="28453" y="93815"/>
                  </a:lnTo>
                  <a:lnTo>
                    <a:pt x="52721" y="94283"/>
                  </a:lnTo>
                  <a:lnTo>
                    <a:pt x="64568" y="96745"/>
                  </a:lnTo>
                  <a:lnTo>
                    <a:pt x="75972" y="100724"/>
                  </a:lnTo>
                  <a:lnTo>
                    <a:pt x="87081" y="105714"/>
                  </a:lnTo>
                  <a:lnTo>
                    <a:pt x="92149" y="112546"/>
                  </a:lnTo>
                  <a:lnTo>
                    <a:pt x="93191" y="120607"/>
                  </a:lnTo>
                  <a:lnTo>
                    <a:pt x="91548" y="129487"/>
                  </a:lnTo>
                  <a:lnTo>
                    <a:pt x="85779" y="135406"/>
                  </a:lnTo>
                  <a:lnTo>
                    <a:pt x="77257" y="139353"/>
                  </a:lnTo>
                  <a:lnTo>
                    <a:pt x="25157" y="1367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9571015" y="536397"/>
              <a:ext cx="115693" cy="21036"/>
            </a:xfrm>
            <a:custGeom>
              <a:avLst/>
              <a:gdLst/>
              <a:ahLst/>
              <a:cxnLst/>
              <a:rect l="0" t="0" r="0" b="0"/>
              <a:pathLst>
                <a:path w="115693" h="21036">
                  <a:moveTo>
                    <a:pt x="0" y="21035"/>
                  </a:moveTo>
                  <a:lnTo>
                    <a:pt x="43916" y="6396"/>
                  </a:lnTo>
                  <a:lnTo>
                    <a:pt x="54987" y="4264"/>
                  </a:lnTo>
                  <a:lnTo>
                    <a:pt x="67042" y="2843"/>
                  </a:lnTo>
                  <a:lnTo>
                    <a:pt x="11569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925548" y="263611"/>
            <a:ext cx="5479670" cy="1200442"/>
            <a:chOff x="925548" y="263611"/>
            <a:chExt cx="5479670" cy="1200442"/>
          </a:xfrm>
        </p:grpSpPr>
        <p:sp>
          <p:nvSpPr>
            <p:cNvPr id="2" name="Freeform 1"/>
            <p:cNvSpPr/>
            <p:nvPr/>
          </p:nvSpPr>
          <p:spPr>
            <a:xfrm>
              <a:off x="1325217" y="347080"/>
              <a:ext cx="115694" cy="683645"/>
            </a:xfrm>
            <a:custGeom>
              <a:avLst/>
              <a:gdLst/>
              <a:ahLst/>
              <a:cxnLst/>
              <a:rect l="0" t="0" r="0" b="0"/>
              <a:pathLst>
                <a:path w="115694" h="683645">
                  <a:moveTo>
                    <a:pt x="115693" y="0"/>
                  </a:moveTo>
                  <a:lnTo>
                    <a:pt x="115693" y="22334"/>
                  </a:lnTo>
                  <a:lnTo>
                    <a:pt x="112577" y="42648"/>
                  </a:lnTo>
                  <a:lnTo>
                    <a:pt x="110110" y="52973"/>
                  </a:lnTo>
                  <a:lnTo>
                    <a:pt x="107297" y="66868"/>
                  </a:lnTo>
                  <a:lnTo>
                    <a:pt x="101054" y="101005"/>
                  </a:lnTo>
                  <a:lnTo>
                    <a:pt x="98922" y="118756"/>
                  </a:lnTo>
                  <a:lnTo>
                    <a:pt x="97501" y="136433"/>
                  </a:lnTo>
                  <a:lnTo>
                    <a:pt x="96553" y="154061"/>
                  </a:lnTo>
                  <a:lnTo>
                    <a:pt x="94753" y="170488"/>
                  </a:lnTo>
                  <a:lnTo>
                    <a:pt x="92384" y="186113"/>
                  </a:lnTo>
                  <a:lnTo>
                    <a:pt x="80186" y="250361"/>
                  </a:lnTo>
                  <a:lnTo>
                    <a:pt x="59560" y="354220"/>
                  </a:lnTo>
                  <a:lnTo>
                    <a:pt x="57236" y="371707"/>
                  </a:lnTo>
                  <a:lnTo>
                    <a:pt x="55687" y="389208"/>
                  </a:lnTo>
                  <a:lnTo>
                    <a:pt x="54654" y="406718"/>
                  </a:lnTo>
                  <a:lnTo>
                    <a:pt x="52797" y="424235"/>
                  </a:lnTo>
                  <a:lnTo>
                    <a:pt x="50390" y="441756"/>
                  </a:lnTo>
                  <a:lnTo>
                    <a:pt x="47617" y="459280"/>
                  </a:lnTo>
                  <a:lnTo>
                    <a:pt x="44599" y="475637"/>
                  </a:lnTo>
                  <a:lnTo>
                    <a:pt x="38130" y="506277"/>
                  </a:lnTo>
                  <a:lnTo>
                    <a:pt x="27918" y="549807"/>
                  </a:lnTo>
                  <a:lnTo>
                    <a:pt x="24455" y="566372"/>
                  </a:lnTo>
                  <a:lnTo>
                    <a:pt x="13998" y="620850"/>
                  </a:lnTo>
                  <a:lnTo>
                    <a:pt x="0" y="68364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925548" y="263611"/>
              <a:ext cx="848937" cy="466331"/>
            </a:xfrm>
            <a:custGeom>
              <a:avLst/>
              <a:gdLst/>
              <a:ahLst/>
              <a:cxnLst/>
              <a:rect l="0" t="0" r="0" b="0"/>
              <a:pathLst>
                <a:path w="848937" h="466331">
                  <a:moveTo>
                    <a:pt x="0" y="230716"/>
                  </a:moveTo>
                  <a:lnTo>
                    <a:pt x="11167" y="208382"/>
                  </a:lnTo>
                  <a:lnTo>
                    <a:pt x="19131" y="197129"/>
                  </a:lnTo>
                  <a:lnTo>
                    <a:pt x="29115" y="184952"/>
                  </a:lnTo>
                  <a:lnTo>
                    <a:pt x="40445" y="172159"/>
                  </a:lnTo>
                  <a:lnTo>
                    <a:pt x="62383" y="148597"/>
                  </a:lnTo>
                  <a:lnTo>
                    <a:pt x="73142" y="137405"/>
                  </a:lnTo>
                  <a:lnTo>
                    <a:pt x="86157" y="126438"/>
                  </a:lnTo>
                  <a:lnTo>
                    <a:pt x="100677" y="115621"/>
                  </a:lnTo>
                  <a:lnTo>
                    <a:pt x="116200" y="104904"/>
                  </a:lnTo>
                  <a:lnTo>
                    <a:pt x="132392" y="95422"/>
                  </a:lnTo>
                  <a:lnTo>
                    <a:pt x="149030" y="86763"/>
                  </a:lnTo>
                  <a:lnTo>
                    <a:pt x="165965" y="78653"/>
                  </a:lnTo>
                  <a:lnTo>
                    <a:pt x="183098" y="70910"/>
                  </a:lnTo>
                  <a:lnTo>
                    <a:pt x="217716" y="56073"/>
                  </a:lnTo>
                  <a:lnTo>
                    <a:pt x="237465" y="48844"/>
                  </a:lnTo>
                  <a:lnTo>
                    <a:pt x="258812" y="41688"/>
                  </a:lnTo>
                  <a:lnTo>
                    <a:pt x="281223" y="34580"/>
                  </a:lnTo>
                  <a:lnTo>
                    <a:pt x="304344" y="28673"/>
                  </a:lnTo>
                  <a:lnTo>
                    <a:pt x="327939" y="23566"/>
                  </a:lnTo>
                  <a:lnTo>
                    <a:pt x="351849" y="18992"/>
                  </a:lnTo>
                  <a:lnTo>
                    <a:pt x="400230" y="10795"/>
                  </a:lnTo>
                  <a:lnTo>
                    <a:pt x="424584" y="6973"/>
                  </a:lnTo>
                  <a:lnTo>
                    <a:pt x="449000" y="4425"/>
                  </a:lnTo>
                  <a:lnTo>
                    <a:pt x="473458" y="2726"/>
                  </a:lnTo>
                  <a:lnTo>
                    <a:pt x="497944" y="1593"/>
                  </a:lnTo>
                  <a:lnTo>
                    <a:pt x="546965" y="335"/>
                  </a:lnTo>
                  <a:lnTo>
                    <a:pt x="571489" y="0"/>
                  </a:lnTo>
                  <a:lnTo>
                    <a:pt x="594851" y="944"/>
                  </a:lnTo>
                  <a:lnTo>
                    <a:pt x="617437" y="2743"/>
                  </a:lnTo>
                  <a:lnTo>
                    <a:pt x="639506" y="5111"/>
                  </a:lnTo>
                  <a:lnTo>
                    <a:pt x="660062" y="9026"/>
                  </a:lnTo>
                  <a:lnTo>
                    <a:pt x="679609" y="13974"/>
                  </a:lnTo>
                  <a:lnTo>
                    <a:pt x="698483" y="19610"/>
                  </a:lnTo>
                  <a:lnTo>
                    <a:pt x="716909" y="25704"/>
                  </a:lnTo>
                  <a:lnTo>
                    <a:pt x="752964" y="38708"/>
                  </a:lnTo>
                  <a:lnTo>
                    <a:pt x="768422" y="46617"/>
                  </a:lnTo>
                  <a:lnTo>
                    <a:pt x="782233" y="55395"/>
                  </a:lnTo>
                  <a:lnTo>
                    <a:pt x="794946" y="64753"/>
                  </a:lnTo>
                  <a:lnTo>
                    <a:pt x="805759" y="74498"/>
                  </a:lnTo>
                  <a:lnTo>
                    <a:pt x="815305" y="84500"/>
                  </a:lnTo>
                  <a:lnTo>
                    <a:pt x="824006" y="94674"/>
                  </a:lnTo>
                  <a:lnTo>
                    <a:pt x="830975" y="106131"/>
                  </a:lnTo>
                  <a:lnTo>
                    <a:pt x="836790" y="118444"/>
                  </a:lnTo>
                  <a:lnTo>
                    <a:pt x="841835" y="131327"/>
                  </a:lnTo>
                  <a:lnTo>
                    <a:pt x="845199" y="144590"/>
                  </a:lnTo>
                  <a:lnTo>
                    <a:pt x="847441" y="158106"/>
                  </a:lnTo>
                  <a:lnTo>
                    <a:pt x="848936" y="171792"/>
                  </a:lnTo>
                  <a:lnTo>
                    <a:pt x="848764" y="184421"/>
                  </a:lnTo>
                  <a:lnTo>
                    <a:pt x="847480" y="196347"/>
                  </a:lnTo>
                  <a:lnTo>
                    <a:pt x="845456" y="207803"/>
                  </a:lnTo>
                  <a:lnTo>
                    <a:pt x="841770" y="220115"/>
                  </a:lnTo>
                  <a:lnTo>
                    <a:pt x="836975" y="232998"/>
                  </a:lnTo>
                  <a:lnTo>
                    <a:pt x="831441" y="246260"/>
                  </a:lnTo>
                  <a:lnTo>
                    <a:pt x="824245" y="259777"/>
                  </a:lnTo>
                  <a:lnTo>
                    <a:pt x="815943" y="273462"/>
                  </a:lnTo>
                  <a:lnTo>
                    <a:pt x="806902" y="287260"/>
                  </a:lnTo>
                  <a:lnTo>
                    <a:pt x="796200" y="299965"/>
                  </a:lnTo>
                  <a:lnTo>
                    <a:pt x="784391" y="311940"/>
                  </a:lnTo>
                  <a:lnTo>
                    <a:pt x="771844" y="323430"/>
                  </a:lnTo>
                  <a:lnTo>
                    <a:pt x="758805" y="334596"/>
                  </a:lnTo>
                  <a:lnTo>
                    <a:pt x="745437" y="345545"/>
                  </a:lnTo>
                  <a:lnTo>
                    <a:pt x="718120" y="367060"/>
                  </a:lnTo>
                  <a:lnTo>
                    <a:pt x="690397" y="388309"/>
                  </a:lnTo>
                  <a:lnTo>
                    <a:pt x="675291" y="397715"/>
                  </a:lnTo>
                  <a:lnTo>
                    <a:pt x="659377" y="406323"/>
                  </a:lnTo>
                  <a:lnTo>
                    <a:pt x="642925" y="414398"/>
                  </a:lnTo>
                  <a:lnTo>
                    <a:pt x="626114" y="422120"/>
                  </a:lnTo>
                  <a:lnTo>
                    <a:pt x="591853" y="436931"/>
                  </a:lnTo>
                  <a:lnTo>
                    <a:pt x="574537" y="442984"/>
                  </a:lnTo>
                  <a:lnTo>
                    <a:pt x="557149" y="448189"/>
                  </a:lnTo>
                  <a:lnTo>
                    <a:pt x="492843" y="464938"/>
                  </a:lnTo>
                  <a:lnTo>
                    <a:pt x="475808" y="466330"/>
                  </a:lnTo>
                  <a:lnTo>
                    <a:pt x="457440" y="466090"/>
                  </a:lnTo>
                  <a:lnTo>
                    <a:pt x="438183" y="464761"/>
                  </a:lnTo>
                  <a:lnTo>
                    <a:pt x="423008" y="461537"/>
                  </a:lnTo>
                  <a:lnTo>
                    <a:pt x="399914" y="451723"/>
                  </a:lnTo>
                  <a:lnTo>
                    <a:pt x="390483" y="443497"/>
                  </a:lnTo>
                  <a:lnTo>
                    <a:pt x="381859" y="433338"/>
                  </a:lnTo>
                  <a:lnTo>
                    <a:pt x="357599" y="36744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583817" y="727918"/>
              <a:ext cx="1361111" cy="736135"/>
            </a:xfrm>
            <a:custGeom>
              <a:avLst/>
              <a:gdLst/>
              <a:ahLst/>
              <a:cxnLst/>
              <a:rect l="0" t="0" r="0" b="0"/>
              <a:pathLst>
                <a:path w="1361111" h="736135">
                  <a:moveTo>
                    <a:pt x="256762" y="102972"/>
                  </a:moveTo>
                  <a:lnTo>
                    <a:pt x="245595" y="86222"/>
                  </a:lnTo>
                  <a:lnTo>
                    <a:pt x="221901" y="64638"/>
                  </a:lnTo>
                  <a:lnTo>
                    <a:pt x="211318" y="59887"/>
                  </a:lnTo>
                  <a:lnTo>
                    <a:pt x="187093" y="54607"/>
                  </a:lnTo>
                  <a:lnTo>
                    <a:pt x="160745" y="58494"/>
                  </a:lnTo>
                  <a:lnTo>
                    <a:pt x="135790" y="68012"/>
                  </a:lnTo>
                  <a:lnTo>
                    <a:pt x="116908" y="80033"/>
                  </a:lnTo>
                  <a:lnTo>
                    <a:pt x="97609" y="96282"/>
                  </a:lnTo>
                  <a:lnTo>
                    <a:pt x="78514" y="114022"/>
                  </a:lnTo>
                  <a:lnTo>
                    <a:pt x="62237" y="129697"/>
                  </a:lnTo>
                  <a:lnTo>
                    <a:pt x="50328" y="150688"/>
                  </a:lnTo>
                  <a:lnTo>
                    <a:pt x="45516" y="162829"/>
                  </a:lnTo>
                  <a:lnTo>
                    <a:pt x="33937" y="185669"/>
                  </a:lnTo>
                  <a:lnTo>
                    <a:pt x="22169" y="207506"/>
                  </a:lnTo>
                  <a:lnTo>
                    <a:pt x="13043" y="228898"/>
                  </a:lnTo>
                  <a:lnTo>
                    <a:pt x="8973" y="243016"/>
                  </a:lnTo>
                  <a:lnTo>
                    <a:pt x="5092" y="259440"/>
                  </a:lnTo>
                  <a:lnTo>
                    <a:pt x="1335" y="277401"/>
                  </a:lnTo>
                  <a:lnTo>
                    <a:pt x="0" y="294050"/>
                  </a:lnTo>
                  <a:lnTo>
                    <a:pt x="278" y="309824"/>
                  </a:lnTo>
                  <a:lnTo>
                    <a:pt x="1632" y="325014"/>
                  </a:lnTo>
                  <a:lnTo>
                    <a:pt x="6040" y="337478"/>
                  </a:lnTo>
                  <a:lnTo>
                    <a:pt x="20288" y="357559"/>
                  </a:lnTo>
                  <a:lnTo>
                    <a:pt x="28995" y="362681"/>
                  </a:lnTo>
                  <a:lnTo>
                    <a:pt x="38306" y="364926"/>
                  </a:lnTo>
                  <a:lnTo>
                    <a:pt x="48019" y="365255"/>
                  </a:lnTo>
                  <a:lnTo>
                    <a:pt x="56832" y="363137"/>
                  </a:lnTo>
                  <a:lnTo>
                    <a:pt x="72856" y="354550"/>
                  </a:lnTo>
                  <a:lnTo>
                    <a:pt x="90886" y="336711"/>
                  </a:lnTo>
                  <a:lnTo>
                    <a:pt x="109416" y="314369"/>
                  </a:lnTo>
                  <a:lnTo>
                    <a:pt x="125443" y="292753"/>
                  </a:lnTo>
                  <a:lnTo>
                    <a:pt x="140357" y="274576"/>
                  </a:lnTo>
                  <a:lnTo>
                    <a:pt x="154776" y="257538"/>
                  </a:lnTo>
                  <a:lnTo>
                    <a:pt x="168975" y="238279"/>
                  </a:lnTo>
                  <a:lnTo>
                    <a:pt x="190109" y="207727"/>
                  </a:lnTo>
                  <a:lnTo>
                    <a:pt x="201039" y="186925"/>
                  </a:lnTo>
                  <a:lnTo>
                    <a:pt x="210961" y="165994"/>
                  </a:lnTo>
                  <a:lnTo>
                    <a:pt x="223162" y="145005"/>
                  </a:lnTo>
                  <a:lnTo>
                    <a:pt x="225013" y="143849"/>
                  </a:lnTo>
                  <a:lnTo>
                    <a:pt x="220837" y="158146"/>
                  </a:lnTo>
                  <a:lnTo>
                    <a:pt x="217620" y="170139"/>
                  </a:lnTo>
                  <a:lnTo>
                    <a:pt x="214307" y="183977"/>
                  </a:lnTo>
                  <a:lnTo>
                    <a:pt x="210929" y="199046"/>
                  </a:lnTo>
                  <a:lnTo>
                    <a:pt x="209846" y="212597"/>
                  </a:lnTo>
                  <a:lnTo>
                    <a:pt x="210293" y="225138"/>
                  </a:lnTo>
                  <a:lnTo>
                    <a:pt x="211759" y="237004"/>
                  </a:lnTo>
                  <a:lnTo>
                    <a:pt x="213905" y="249589"/>
                  </a:lnTo>
                  <a:lnTo>
                    <a:pt x="216505" y="262653"/>
                  </a:lnTo>
                  <a:lnTo>
                    <a:pt x="219406" y="276038"/>
                  </a:lnTo>
                  <a:lnTo>
                    <a:pt x="223678" y="288466"/>
                  </a:lnTo>
                  <a:lnTo>
                    <a:pt x="228863" y="300258"/>
                  </a:lnTo>
                  <a:lnTo>
                    <a:pt x="234657" y="311625"/>
                  </a:lnTo>
                  <a:lnTo>
                    <a:pt x="244363" y="318034"/>
                  </a:lnTo>
                  <a:lnTo>
                    <a:pt x="256676" y="321139"/>
                  </a:lnTo>
                  <a:lnTo>
                    <a:pt x="270728" y="322040"/>
                  </a:lnTo>
                  <a:lnTo>
                    <a:pt x="284771" y="319134"/>
                  </a:lnTo>
                  <a:lnTo>
                    <a:pt x="312839" y="306557"/>
                  </a:lnTo>
                  <a:lnTo>
                    <a:pt x="334663" y="289281"/>
                  </a:lnTo>
                  <a:lnTo>
                    <a:pt x="360089" y="262961"/>
                  </a:lnTo>
                  <a:lnTo>
                    <a:pt x="375140" y="246533"/>
                  </a:lnTo>
                  <a:lnTo>
                    <a:pt x="389620" y="227545"/>
                  </a:lnTo>
                  <a:lnTo>
                    <a:pt x="403846" y="207420"/>
                  </a:lnTo>
                  <a:lnTo>
                    <a:pt x="416791" y="186789"/>
                  </a:lnTo>
                  <a:lnTo>
                    <a:pt x="426440" y="165934"/>
                  </a:lnTo>
                  <a:lnTo>
                    <a:pt x="437740" y="144978"/>
                  </a:lnTo>
                  <a:lnTo>
                    <a:pt x="449385" y="123979"/>
                  </a:lnTo>
                  <a:lnTo>
                    <a:pt x="458455" y="102959"/>
                  </a:lnTo>
                  <a:lnTo>
                    <a:pt x="469498" y="85047"/>
                  </a:lnTo>
                  <a:lnTo>
                    <a:pt x="483366" y="69296"/>
                  </a:lnTo>
                  <a:lnTo>
                    <a:pt x="501216" y="54504"/>
                  </a:lnTo>
                  <a:lnTo>
                    <a:pt x="512052" y="50793"/>
                  </a:lnTo>
                  <a:lnTo>
                    <a:pt x="536558" y="49787"/>
                  </a:lnTo>
                  <a:lnTo>
                    <a:pt x="547300" y="53492"/>
                  </a:lnTo>
                  <a:lnTo>
                    <a:pt x="556799" y="59467"/>
                  </a:lnTo>
                  <a:lnTo>
                    <a:pt x="565469" y="66957"/>
                  </a:lnTo>
                  <a:lnTo>
                    <a:pt x="572417" y="77793"/>
                  </a:lnTo>
                  <a:lnTo>
                    <a:pt x="578218" y="90861"/>
                  </a:lnTo>
                  <a:lnTo>
                    <a:pt x="583254" y="105415"/>
                  </a:lnTo>
                  <a:lnTo>
                    <a:pt x="587780" y="120961"/>
                  </a:lnTo>
                  <a:lnTo>
                    <a:pt x="591965" y="137169"/>
                  </a:lnTo>
                  <a:lnTo>
                    <a:pt x="595925" y="153817"/>
                  </a:lnTo>
                  <a:lnTo>
                    <a:pt x="599733" y="168421"/>
                  </a:lnTo>
                  <a:lnTo>
                    <a:pt x="607080" y="193997"/>
                  </a:lnTo>
                  <a:lnTo>
                    <a:pt x="609507" y="196377"/>
                  </a:lnTo>
                  <a:lnTo>
                    <a:pt x="611125" y="192120"/>
                  </a:lnTo>
                  <a:lnTo>
                    <a:pt x="612922" y="172977"/>
                  </a:lnTo>
                  <a:lnTo>
                    <a:pt x="613402" y="161328"/>
                  </a:lnTo>
                  <a:lnTo>
                    <a:pt x="613721" y="148888"/>
                  </a:lnTo>
                  <a:lnTo>
                    <a:pt x="610428" y="137088"/>
                  </a:lnTo>
                  <a:lnTo>
                    <a:pt x="597421" y="114629"/>
                  </a:lnTo>
                  <a:lnTo>
                    <a:pt x="579954" y="96077"/>
                  </a:lnTo>
                  <a:lnTo>
                    <a:pt x="570387" y="87858"/>
                  </a:lnTo>
                  <a:lnTo>
                    <a:pt x="556998" y="83547"/>
                  </a:lnTo>
                  <a:lnTo>
                    <a:pt x="523423" y="81873"/>
                  </a:lnTo>
                  <a:lnTo>
                    <a:pt x="509328" y="84231"/>
                  </a:lnTo>
                  <a:lnTo>
                    <a:pt x="487434" y="93085"/>
                  </a:lnTo>
                  <a:lnTo>
                    <a:pt x="461968" y="111209"/>
                  </a:lnTo>
                  <a:lnTo>
                    <a:pt x="450024" y="127668"/>
                  </a:lnTo>
                  <a:lnTo>
                    <a:pt x="439652" y="145501"/>
                  </a:lnTo>
                  <a:lnTo>
                    <a:pt x="427251" y="161217"/>
                  </a:lnTo>
                  <a:lnTo>
                    <a:pt x="417066" y="182226"/>
                  </a:lnTo>
                  <a:lnTo>
                    <a:pt x="412713" y="194372"/>
                  </a:lnTo>
                  <a:lnTo>
                    <a:pt x="408643" y="208313"/>
                  </a:lnTo>
                  <a:lnTo>
                    <a:pt x="404761" y="223450"/>
                  </a:lnTo>
                  <a:lnTo>
                    <a:pt x="401004" y="239384"/>
                  </a:lnTo>
                  <a:lnTo>
                    <a:pt x="400837" y="254682"/>
                  </a:lnTo>
                  <a:lnTo>
                    <a:pt x="403063" y="269555"/>
                  </a:lnTo>
                  <a:lnTo>
                    <a:pt x="406884" y="284144"/>
                  </a:lnTo>
                  <a:lnTo>
                    <a:pt x="411769" y="297377"/>
                  </a:lnTo>
                  <a:lnTo>
                    <a:pt x="417362" y="309704"/>
                  </a:lnTo>
                  <a:lnTo>
                    <a:pt x="423429" y="321428"/>
                  </a:lnTo>
                  <a:lnTo>
                    <a:pt x="433316" y="328076"/>
                  </a:lnTo>
                  <a:lnTo>
                    <a:pt x="445751" y="331339"/>
                  </a:lnTo>
                  <a:lnTo>
                    <a:pt x="472811" y="331848"/>
                  </a:lnTo>
                  <a:lnTo>
                    <a:pt x="496525" y="328179"/>
                  </a:lnTo>
                  <a:lnTo>
                    <a:pt x="507756" y="322059"/>
                  </a:lnTo>
                  <a:lnTo>
                    <a:pt x="529585" y="302793"/>
                  </a:lnTo>
                  <a:lnTo>
                    <a:pt x="547857" y="281765"/>
                  </a:lnTo>
                  <a:lnTo>
                    <a:pt x="563768" y="261902"/>
                  </a:lnTo>
                  <a:lnTo>
                    <a:pt x="578631" y="245283"/>
                  </a:lnTo>
                  <a:lnTo>
                    <a:pt x="585866" y="234073"/>
                  </a:lnTo>
                  <a:lnTo>
                    <a:pt x="593027" y="220757"/>
                  </a:lnTo>
                  <a:lnTo>
                    <a:pt x="600138" y="206036"/>
                  </a:lnTo>
                  <a:lnTo>
                    <a:pt x="604879" y="191548"/>
                  </a:lnTo>
                  <a:lnTo>
                    <a:pt x="608039" y="177215"/>
                  </a:lnTo>
                  <a:lnTo>
                    <a:pt x="611551" y="158172"/>
                  </a:lnTo>
                  <a:lnTo>
                    <a:pt x="612488" y="159639"/>
                  </a:lnTo>
                  <a:lnTo>
                    <a:pt x="613528" y="176071"/>
                  </a:lnTo>
                  <a:lnTo>
                    <a:pt x="614196" y="237519"/>
                  </a:lnTo>
                  <a:lnTo>
                    <a:pt x="614251" y="252270"/>
                  </a:lnTo>
                  <a:lnTo>
                    <a:pt x="615456" y="266778"/>
                  </a:lnTo>
                  <a:lnTo>
                    <a:pt x="617428" y="281125"/>
                  </a:lnTo>
                  <a:lnTo>
                    <a:pt x="619912" y="295364"/>
                  </a:lnTo>
                  <a:lnTo>
                    <a:pt x="621567" y="310699"/>
                  </a:lnTo>
                  <a:lnTo>
                    <a:pt x="622671" y="326766"/>
                  </a:lnTo>
                  <a:lnTo>
                    <a:pt x="623406" y="343321"/>
                  </a:lnTo>
                  <a:lnTo>
                    <a:pt x="625066" y="359031"/>
                  </a:lnTo>
                  <a:lnTo>
                    <a:pt x="627341" y="374180"/>
                  </a:lnTo>
                  <a:lnTo>
                    <a:pt x="630026" y="388953"/>
                  </a:lnTo>
                  <a:lnTo>
                    <a:pt x="632984" y="403476"/>
                  </a:lnTo>
                  <a:lnTo>
                    <a:pt x="639388" y="432079"/>
                  </a:lnTo>
                  <a:lnTo>
                    <a:pt x="649563" y="474462"/>
                  </a:lnTo>
                  <a:lnTo>
                    <a:pt x="651853" y="488529"/>
                  </a:lnTo>
                  <a:lnTo>
                    <a:pt x="653379" y="502582"/>
                  </a:lnTo>
                  <a:lnTo>
                    <a:pt x="654396" y="516625"/>
                  </a:lnTo>
                  <a:lnTo>
                    <a:pt x="655074" y="530661"/>
                  </a:lnTo>
                  <a:lnTo>
                    <a:pt x="655828" y="558723"/>
                  </a:lnTo>
                  <a:lnTo>
                    <a:pt x="656252" y="611968"/>
                  </a:lnTo>
                  <a:lnTo>
                    <a:pt x="655143" y="628114"/>
                  </a:lnTo>
                  <a:lnTo>
                    <a:pt x="653235" y="642383"/>
                  </a:lnTo>
                  <a:lnTo>
                    <a:pt x="650795" y="655402"/>
                  </a:lnTo>
                  <a:lnTo>
                    <a:pt x="641850" y="676100"/>
                  </a:lnTo>
                  <a:lnTo>
                    <a:pt x="628915" y="694259"/>
                  </a:lnTo>
                  <a:lnTo>
                    <a:pt x="611480" y="714015"/>
                  </a:lnTo>
                  <a:lnTo>
                    <a:pt x="592045" y="728250"/>
                  </a:lnTo>
                  <a:lnTo>
                    <a:pt x="581954" y="733682"/>
                  </a:lnTo>
                  <a:lnTo>
                    <a:pt x="570553" y="736134"/>
                  </a:lnTo>
                  <a:lnTo>
                    <a:pt x="545419" y="735743"/>
                  </a:lnTo>
                  <a:lnTo>
                    <a:pt x="510572" y="728952"/>
                  </a:lnTo>
                  <a:lnTo>
                    <a:pt x="491882" y="719696"/>
                  </a:lnTo>
                  <a:lnTo>
                    <a:pt x="483626" y="713956"/>
                  </a:lnTo>
                  <a:lnTo>
                    <a:pt x="468220" y="691996"/>
                  </a:lnTo>
                  <a:lnTo>
                    <a:pt x="460840" y="677960"/>
                  </a:lnTo>
                  <a:lnTo>
                    <a:pt x="455919" y="660422"/>
                  </a:lnTo>
                  <a:lnTo>
                    <a:pt x="452639" y="640549"/>
                  </a:lnTo>
                  <a:lnTo>
                    <a:pt x="450453" y="619121"/>
                  </a:lnTo>
                  <a:lnTo>
                    <a:pt x="450163" y="601329"/>
                  </a:lnTo>
                  <a:lnTo>
                    <a:pt x="451139" y="585962"/>
                  </a:lnTo>
                  <a:lnTo>
                    <a:pt x="452958" y="572212"/>
                  </a:lnTo>
                  <a:lnTo>
                    <a:pt x="455340" y="558370"/>
                  </a:lnTo>
                  <a:lnTo>
                    <a:pt x="458096" y="544468"/>
                  </a:lnTo>
                  <a:lnTo>
                    <a:pt x="461102" y="530526"/>
                  </a:lnTo>
                  <a:lnTo>
                    <a:pt x="465443" y="516556"/>
                  </a:lnTo>
                  <a:lnTo>
                    <a:pt x="470675" y="502569"/>
                  </a:lnTo>
                  <a:lnTo>
                    <a:pt x="476500" y="488569"/>
                  </a:lnTo>
                  <a:lnTo>
                    <a:pt x="485057" y="475730"/>
                  </a:lnTo>
                  <a:lnTo>
                    <a:pt x="495437" y="463665"/>
                  </a:lnTo>
                  <a:lnTo>
                    <a:pt x="540099" y="419111"/>
                  </a:lnTo>
                  <a:lnTo>
                    <a:pt x="550830" y="407221"/>
                  </a:lnTo>
                  <a:lnTo>
                    <a:pt x="561489" y="394620"/>
                  </a:lnTo>
                  <a:lnTo>
                    <a:pt x="572101" y="381545"/>
                  </a:lnTo>
                  <a:lnTo>
                    <a:pt x="583850" y="369322"/>
                  </a:lnTo>
                  <a:lnTo>
                    <a:pt x="609371" y="346392"/>
                  </a:lnTo>
                  <a:lnTo>
                    <a:pt x="633178" y="324515"/>
                  </a:lnTo>
                  <a:lnTo>
                    <a:pt x="656614" y="303105"/>
                  </a:lnTo>
                  <a:lnTo>
                    <a:pt x="682611" y="281904"/>
                  </a:lnTo>
                  <a:lnTo>
                    <a:pt x="723528" y="250258"/>
                  </a:lnTo>
                  <a:lnTo>
                    <a:pt x="751305" y="232317"/>
                  </a:lnTo>
                  <a:lnTo>
                    <a:pt x="778064" y="215384"/>
                  </a:lnTo>
                  <a:lnTo>
                    <a:pt x="801643" y="196172"/>
                  </a:lnTo>
                  <a:lnTo>
                    <a:pt x="826924" y="179063"/>
                  </a:lnTo>
                  <a:lnTo>
                    <a:pt x="852574" y="162500"/>
                  </a:lnTo>
                  <a:lnTo>
                    <a:pt x="875660" y="143452"/>
                  </a:lnTo>
                  <a:lnTo>
                    <a:pt x="894490" y="126417"/>
                  </a:lnTo>
                  <a:lnTo>
                    <a:pt x="918232" y="103686"/>
                  </a:lnTo>
                  <a:lnTo>
                    <a:pt x="947193" y="75066"/>
                  </a:lnTo>
                  <a:lnTo>
                    <a:pt x="958225" y="54731"/>
                  </a:lnTo>
                  <a:lnTo>
                    <a:pt x="962803" y="42765"/>
                  </a:lnTo>
                  <a:lnTo>
                    <a:pt x="963518" y="31281"/>
                  </a:lnTo>
                  <a:lnTo>
                    <a:pt x="961657" y="20119"/>
                  </a:lnTo>
                  <a:lnTo>
                    <a:pt x="958079" y="9172"/>
                  </a:lnTo>
                  <a:lnTo>
                    <a:pt x="951020" y="3043"/>
                  </a:lnTo>
                  <a:lnTo>
                    <a:pt x="941639" y="125"/>
                  </a:lnTo>
                  <a:lnTo>
                    <a:pt x="919919" y="0"/>
                  </a:lnTo>
                  <a:lnTo>
                    <a:pt x="898579" y="3839"/>
                  </a:lnTo>
                  <a:lnTo>
                    <a:pt x="880525" y="12558"/>
                  </a:lnTo>
                  <a:lnTo>
                    <a:pt x="857221" y="30606"/>
                  </a:lnTo>
                  <a:lnTo>
                    <a:pt x="832397" y="50756"/>
                  </a:lnTo>
                  <a:lnTo>
                    <a:pt x="814104" y="65742"/>
                  </a:lnTo>
                  <a:lnTo>
                    <a:pt x="798183" y="84088"/>
                  </a:lnTo>
                  <a:lnTo>
                    <a:pt x="786433" y="103928"/>
                  </a:lnTo>
                  <a:lnTo>
                    <a:pt x="777315" y="124432"/>
                  </a:lnTo>
                  <a:lnTo>
                    <a:pt x="769368" y="145231"/>
                  </a:lnTo>
                  <a:lnTo>
                    <a:pt x="766781" y="156854"/>
                  </a:lnTo>
                  <a:lnTo>
                    <a:pt x="765056" y="169278"/>
                  </a:lnTo>
                  <a:lnTo>
                    <a:pt x="763906" y="182234"/>
                  </a:lnTo>
                  <a:lnTo>
                    <a:pt x="764309" y="196715"/>
                  </a:lnTo>
                  <a:lnTo>
                    <a:pt x="765745" y="212212"/>
                  </a:lnTo>
                  <a:lnTo>
                    <a:pt x="767872" y="228387"/>
                  </a:lnTo>
                  <a:lnTo>
                    <a:pt x="771627" y="241507"/>
                  </a:lnTo>
                  <a:lnTo>
                    <a:pt x="782031" y="262318"/>
                  </a:lnTo>
                  <a:lnTo>
                    <a:pt x="794446" y="279358"/>
                  </a:lnTo>
                  <a:lnTo>
                    <a:pt x="801029" y="287174"/>
                  </a:lnTo>
                  <a:lnTo>
                    <a:pt x="811261" y="293553"/>
                  </a:lnTo>
                  <a:lnTo>
                    <a:pt x="838211" y="303758"/>
                  </a:lnTo>
                  <a:lnTo>
                    <a:pt x="869666" y="305956"/>
                  </a:lnTo>
                  <a:lnTo>
                    <a:pt x="886234" y="304906"/>
                  </a:lnTo>
                  <a:lnTo>
                    <a:pt x="910876" y="297507"/>
                  </a:lnTo>
                  <a:lnTo>
                    <a:pt x="941006" y="280201"/>
                  </a:lnTo>
                  <a:lnTo>
                    <a:pt x="969020" y="260271"/>
                  </a:lnTo>
                  <a:lnTo>
                    <a:pt x="992124" y="239563"/>
                  </a:lnTo>
                  <a:lnTo>
                    <a:pt x="1006631" y="224447"/>
                  </a:lnTo>
                  <a:lnTo>
                    <a:pt x="1020869" y="206043"/>
                  </a:lnTo>
                  <a:lnTo>
                    <a:pt x="1031872" y="186177"/>
                  </a:lnTo>
                  <a:lnTo>
                    <a:pt x="1041826" y="165662"/>
                  </a:lnTo>
                  <a:lnTo>
                    <a:pt x="1054041" y="144857"/>
                  </a:lnTo>
                  <a:lnTo>
                    <a:pt x="1064144" y="123925"/>
                  </a:lnTo>
                  <a:lnTo>
                    <a:pt x="1073698" y="101767"/>
                  </a:lnTo>
                  <a:lnTo>
                    <a:pt x="1085736" y="76337"/>
                  </a:lnTo>
                  <a:lnTo>
                    <a:pt x="1092218" y="64180"/>
                  </a:lnTo>
                  <a:lnTo>
                    <a:pt x="1105653" y="41323"/>
                  </a:lnTo>
                  <a:lnTo>
                    <a:pt x="1125647" y="22595"/>
                  </a:lnTo>
                  <a:lnTo>
                    <a:pt x="1137523" y="14329"/>
                  </a:lnTo>
                  <a:lnTo>
                    <a:pt x="1148947" y="11155"/>
                  </a:lnTo>
                  <a:lnTo>
                    <a:pt x="1160068" y="11376"/>
                  </a:lnTo>
                  <a:lnTo>
                    <a:pt x="1170988" y="13861"/>
                  </a:lnTo>
                  <a:lnTo>
                    <a:pt x="1192471" y="25971"/>
                  </a:lnTo>
                  <a:lnTo>
                    <a:pt x="1214873" y="44208"/>
                  </a:lnTo>
                  <a:lnTo>
                    <a:pt x="1227392" y="55616"/>
                  </a:lnTo>
                  <a:lnTo>
                    <a:pt x="1240412" y="67895"/>
                  </a:lnTo>
                  <a:lnTo>
                    <a:pt x="1251429" y="80756"/>
                  </a:lnTo>
                  <a:lnTo>
                    <a:pt x="1261111" y="94004"/>
                  </a:lnTo>
                  <a:lnTo>
                    <a:pt x="1269903" y="107511"/>
                  </a:lnTo>
                  <a:lnTo>
                    <a:pt x="1276933" y="121190"/>
                  </a:lnTo>
                  <a:lnTo>
                    <a:pt x="1282788" y="134984"/>
                  </a:lnTo>
                  <a:lnTo>
                    <a:pt x="1287860" y="148854"/>
                  </a:lnTo>
                  <a:lnTo>
                    <a:pt x="1290073" y="162776"/>
                  </a:lnTo>
                  <a:lnTo>
                    <a:pt x="1290380" y="176731"/>
                  </a:lnTo>
                  <a:lnTo>
                    <a:pt x="1289415" y="190709"/>
                  </a:lnTo>
                  <a:lnTo>
                    <a:pt x="1285267" y="202365"/>
                  </a:lnTo>
                  <a:lnTo>
                    <a:pt x="1278995" y="212473"/>
                  </a:lnTo>
                  <a:lnTo>
                    <a:pt x="1271308" y="221549"/>
                  </a:lnTo>
                  <a:lnTo>
                    <a:pt x="1253418" y="234749"/>
                  </a:lnTo>
                  <a:lnTo>
                    <a:pt x="1243739" y="239906"/>
                  </a:lnTo>
                  <a:lnTo>
                    <a:pt x="1217403" y="245635"/>
                  </a:lnTo>
                  <a:lnTo>
                    <a:pt x="1186221" y="247012"/>
                  </a:lnTo>
                  <a:lnTo>
                    <a:pt x="1152886" y="243729"/>
                  </a:lnTo>
                  <a:lnTo>
                    <a:pt x="1112434" y="235311"/>
                  </a:lnTo>
                  <a:lnTo>
                    <a:pt x="1078245" y="225415"/>
                  </a:lnTo>
                  <a:lnTo>
                    <a:pt x="1059709" y="215433"/>
                  </a:lnTo>
                  <a:lnTo>
                    <a:pt x="1029901" y="196672"/>
                  </a:lnTo>
                  <a:lnTo>
                    <a:pt x="997697" y="176311"/>
                  </a:lnTo>
                  <a:lnTo>
                    <a:pt x="985735" y="167120"/>
                  </a:lnTo>
                  <a:lnTo>
                    <a:pt x="985818" y="167941"/>
                  </a:lnTo>
                  <a:lnTo>
                    <a:pt x="1000217" y="183380"/>
                  </a:lnTo>
                  <a:lnTo>
                    <a:pt x="1018408" y="200646"/>
                  </a:lnTo>
                  <a:lnTo>
                    <a:pt x="1042075" y="220006"/>
                  </a:lnTo>
                  <a:lnTo>
                    <a:pt x="1076096" y="239448"/>
                  </a:lnTo>
                  <a:lnTo>
                    <a:pt x="1102796" y="258194"/>
                  </a:lnTo>
                  <a:lnTo>
                    <a:pt x="1127494" y="268565"/>
                  </a:lnTo>
                  <a:lnTo>
                    <a:pt x="1157948" y="275902"/>
                  </a:lnTo>
                  <a:lnTo>
                    <a:pt x="1190960" y="279162"/>
                  </a:lnTo>
                  <a:lnTo>
                    <a:pt x="1231229" y="275415"/>
                  </a:lnTo>
                  <a:lnTo>
                    <a:pt x="1270948" y="261319"/>
                  </a:lnTo>
                  <a:lnTo>
                    <a:pt x="1312321" y="242341"/>
                  </a:lnTo>
                  <a:lnTo>
                    <a:pt x="1333973" y="228798"/>
                  </a:lnTo>
                  <a:lnTo>
                    <a:pt x="1361110" y="17659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522596" y="504844"/>
              <a:ext cx="296317" cy="500642"/>
            </a:xfrm>
            <a:custGeom>
              <a:avLst/>
              <a:gdLst/>
              <a:ahLst/>
              <a:cxnLst/>
              <a:rect l="0" t="0" r="0" b="0"/>
              <a:pathLst>
                <a:path w="296317" h="500642">
                  <a:moveTo>
                    <a:pt x="211151" y="0"/>
                  </a:moveTo>
                  <a:lnTo>
                    <a:pt x="183234" y="5584"/>
                  </a:lnTo>
                  <a:lnTo>
                    <a:pt x="157063" y="11441"/>
                  </a:lnTo>
                  <a:lnTo>
                    <a:pt x="143539" y="14639"/>
                  </a:lnTo>
                  <a:lnTo>
                    <a:pt x="131018" y="17940"/>
                  </a:lnTo>
                  <a:lnTo>
                    <a:pt x="107756" y="24724"/>
                  </a:lnTo>
                  <a:lnTo>
                    <a:pt x="74950" y="35113"/>
                  </a:lnTo>
                  <a:lnTo>
                    <a:pt x="64257" y="39769"/>
                  </a:lnTo>
                  <a:lnTo>
                    <a:pt x="53622" y="45211"/>
                  </a:lnTo>
                  <a:lnTo>
                    <a:pt x="43026" y="51176"/>
                  </a:lnTo>
                  <a:lnTo>
                    <a:pt x="33625" y="57490"/>
                  </a:lnTo>
                  <a:lnTo>
                    <a:pt x="25020" y="64036"/>
                  </a:lnTo>
                  <a:lnTo>
                    <a:pt x="16946" y="70738"/>
                  </a:lnTo>
                  <a:lnTo>
                    <a:pt x="10395" y="79880"/>
                  </a:lnTo>
                  <a:lnTo>
                    <a:pt x="4859" y="90649"/>
                  </a:lnTo>
                  <a:lnTo>
                    <a:pt x="0" y="102503"/>
                  </a:lnTo>
                  <a:lnTo>
                    <a:pt x="266" y="115081"/>
                  </a:lnTo>
                  <a:lnTo>
                    <a:pt x="3949" y="128140"/>
                  </a:lnTo>
                  <a:lnTo>
                    <a:pt x="9911" y="141521"/>
                  </a:lnTo>
                  <a:lnTo>
                    <a:pt x="17391" y="152778"/>
                  </a:lnTo>
                  <a:lnTo>
                    <a:pt x="25884" y="162621"/>
                  </a:lnTo>
                  <a:lnTo>
                    <a:pt x="64705" y="200794"/>
                  </a:lnTo>
                  <a:lnTo>
                    <a:pt x="76124" y="209823"/>
                  </a:lnTo>
                  <a:lnTo>
                    <a:pt x="88412" y="218180"/>
                  </a:lnTo>
                  <a:lnTo>
                    <a:pt x="101278" y="226088"/>
                  </a:lnTo>
                  <a:lnTo>
                    <a:pt x="114530" y="234866"/>
                  </a:lnTo>
                  <a:lnTo>
                    <a:pt x="141719" y="253969"/>
                  </a:lnTo>
                  <a:lnTo>
                    <a:pt x="154346" y="263971"/>
                  </a:lnTo>
                  <a:lnTo>
                    <a:pt x="166269" y="274145"/>
                  </a:lnTo>
                  <a:lnTo>
                    <a:pt x="177724" y="284433"/>
                  </a:lnTo>
                  <a:lnTo>
                    <a:pt x="190035" y="294798"/>
                  </a:lnTo>
                  <a:lnTo>
                    <a:pt x="216179" y="315664"/>
                  </a:lnTo>
                  <a:lnTo>
                    <a:pt x="227358" y="324968"/>
                  </a:lnTo>
                  <a:lnTo>
                    <a:pt x="237148" y="333507"/>
                  </a:lnTo>
                  <a:lnTo>
                    <a:pt x="246011" y="341538"/>
                  </a:lnTo>
                  <a:lnTo>
                    <a:pt x="254258" y="350397"/>
                  </a:lnTo>
                  <a:lnTo>
                    <a:pt x="262093" y="359809"/>
                  </a:lnTo>
                  <a:lnTo>
                    <a:pt x="269653" y="369590"/>
                  </a:lnTo>
                  <a:lnTo>
                    <a:pt x="277031" y="378448"/>
                  </a:lnTo>
                  <a:lnTo>
                    <a:pt x="284286" y="386690"/>
                  </a:lnTo>
                  <a:lnTo>
                    <a:pt x="291461" y="394522"/>
                  </a:lnTo>
                  <a:lnTo>
                    <a:pt x="295075" y="405587"/>
                  </a:lnTo>
                  <a:lnTo>
                    <a:pt x="296316" y="418806"/>
                  </a:lnTo>
                  <a:lnTo>
                    <a:pt x="295975" y="433462"/>
                  </a:lnTo>
                  <a:lnTo>
                    <a:pt x="291073" y="445570"/>
                  </a:lnTo>
                  <a:lnTo>
                    <a:pt x="283130" y="455980"/>
                  </a:lnTo>
                  <a:lnTo>
                    <a:pt x="273161" y="465256"/>
                  </a:lnTo>
                  <a:lnTo>
                    <a:pt x="259502" y="473778"/>
                  </a:lnTo>
                  <a:lnTo>
                    <a:pt x="243385" y="481796"/>
                  </a:lnTo>
                  <a:lnTo>
                    <a:pt x="225629" y="489479"/>
                  </a:lnTo>
                  <a:lnTo>
                    <a:pt x="206779" y="494601"/>
                  </a:lnTo>
                  <a:lnTo>
                    <a:pt x="187201" y="498016"/>
                  </a:lnTo>
                  <a:lnTo>
                    <a:pt x="167138" y="500292"/>
                  </a:lnTo>
                  <a:lnTo>
                    <a:pt x="150256" y="500641"/>
                  </a:lnTo>
                  <a:lnTo>
                    <a:pt x="135496" y="499705"/>
                  </a:lnTo>
                  <a:lnTo>
                    <a:pt x="122150" y="497913"/>
                  </a:lnTo>
                  <a:lnTo>
                    <a:pt x="109747" y="494380"/>
                  </a:lnTo>
                  <a:lnTo>
                    <a:pt x="97972" y="489688"/>
                  </a:lnTo>
                  <a:lnTo>
                    <a:pt x="86616" y="484223"/>
                  </a:lnTo>
                  <a:lnTo>
                    <a:pt x="77877" y="475905"/>
                  </a:lnTo>
                  <a:lnTo>
                    <a:pt x="70882" y="465685"/>
                  </a:lnTo>
                  <a:lnTo>
                    <a:pt x="65051" y="454197"/>
                  </a:lnTo>
                  <a:lnTo>
                    <a:pt x="62332" y="440696"/>
                  </a:lnTo>
                  <a:lnTo>
                    <a:pt x="61687" y="425851"/>
                  </a:lnTo>
                  <a:lnTo>
                    <a:pt x="62426" y="410112"/>
                  </a:lnTo>
                  <a:lnTo>
                    <a:pt x="65256" y="396113"/>
                  </a:lnTo>
                  <a:lnTo>
                    <a:pt x="69480" y="383275"/>
                  </a:lnTo>
                  <a:lnTo>
                    <a:pt x="74634" y="371210"/>
                  </a:lnTo>
                  <a:lnTo>
                    <a:pt x="81575" y="359661"/>
                  </a:lnTo>
                  <a:lnTo>
                    <a:pt x="89709" y="348456"/>
                  </a:lnTo>
                  <a:lnTo>
                    <a:pt x="98636" y="337480"/>
                  </a:lnTo>
                  <a:lnTo>
                    <a:pt x="106926" y="326657"/>
                  </a:lnTo>
                  <a:lnTo>
                    <a:pt x="114789" y="315936"/>
                  </a:lnTo>
                  <a:lnTo>
                    <a:pt x="122369" y="305282"/>
                  </a:lnTo>
                  <a:lnTo>
                    <a:pt x="130927" y="295843"/>
                  </a:lnTo>
                  <a:lnTo>
                    <a:pt x="140139" y="287212"/>
                  </a:lnTo>
                  <a:lnTo>
                    <a:pt x="149786" y="279122"/>
                  </a:lnTo>
                  <a:lnTo>
                    <a:pt x="159723" y="270222"/>
                  </a:lnTo>
                  <a:lnTo>
                    <a:pt x="180114" y="250984"/>
                  </a:lnTo>
                  <a:lnTo>
                    <a:pt x="189291" y="240946"/>
                  </a:lnTo>
                  <a:lnTo>
                    <a:pt x="197746" y="230748"/>
                  </a:lnTo>
                  <a:lnTo>
                    <a:pt x="205721" y="220444"/>
                  </a:lnTo>
                  <a:lnTo>
                    <a:pt x="213374" y="211237"/>
                  </a:lnTo>
                  <a:lnTo>
                    <a:pt x="220813" y="202762"/>
                  </a:lnTo>
                  <a:lnTo>
                    <a:pt x="228110" y="194774"/>
                  </a:lnTo>
                  <a:lnTo>
                    <a:pt x="235312" y="185943"/>
                  </a:lnTo>
                  <a:lnTo>
                    <a:pt x="242450" y="176550"/>
                  </a:lnTo>
                  <a:lnTo>
                    <a:pt x="249547" y="166782"/>
                  </a:lnTo>
                  <a:lnTo>
                    <a:pt x="255446" y="156765"/>
                  </a:lnTo>
                  <a:lnTo>
                    <a:pt x="260548" y="146580"/>
                  </a:lnTo>
                  <a:lnTo>
                    <a:pt x="265117" y="136285"/>
                  </a:lnTo>
                  <a:lnTo>
                    <a:pt x="264658" y="125915"/>
                  </a:lnTo>
                  <a:lnTo>
                    <a:pt x="260846" y="115496"/>
                  </a:lnTo>
                  <a:lnTo>
                    <a:pt x="254799" y="105045"/>
                  </a:lnTo>
                  <a:lnTo>
                    <a:pt x="246092" y="96908"/>
                  </a:lnTo>
                  <a:lnTo>
                    <a:pt x="235614" y="90315"/>
                  </a:lnTo>
                  <a:lnTo>
                    <a:pt x="223954" y="84751"/>
                  </a:lnTo>
                  <a:lnTo>
                    <a:pt x="211506" y="81042"/>
                  </a:lnTo>
                  <a:lnTo>
                    <a:pt x="198533" y="78569"/>
                  </a:lnTo>
                  <a:lnTo>
                    <a:pt x="148045" y="736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002816" y="631055"/>
              <a:ext cx="283083" cy="357748"/>
            </a:xfrm>
            <a:custGeom>
              <a:avLst/>
              <a:gdLst/>
              <a:ahLst/>
              <a:cxnLst/>
              <a:rect l="0" t="0" r="0" b="0"/>
              <a:pathLst>
                <a:path w="283083" h="357748">
                  <a:moveTo>
                    <a:pt x="67494" y="0"/>
                  </a:moveTo>
                  <a:lnTo>
                    <a:pt x="67494" y="22334"/>
                  </a:lnTo>
                  <a:lnTo>
                    <a:pt x="66325" y="34756"/>
                  </a:lnTo>
                  <a:lnTo>
                    <a:pt x="64377" y="48881"/>
                  </a:lnTo>
                  <a:lnTo>
                    <a:pt x="61911" y="64140"/>
                  </a:lnTo>
                  <a:lnTo>
                    <a:pt x="59097" y="77819"/>
                  </a:lnTo>
                  <a:lnTo>
                    <a:pt x="56053" y="90444"/>
                  </a:lnTo>
                  <a:lnTo>
                    <a:pt x="42771" y="141480"/>
                  </a:lnTo>
                  <a:lnTo>
                    <a:pt x="38157" y="155089"/>
                  </a:lnTo>
                  <a:lnTo>
                    <a:pt x="32744" y="168835"/>
                  </a:lnTo>
                  <a:lnTo>
                    <a:pt x="26798" y="182674"/>
                  </a:lnTo>
                  <a:lnTo>
                    <a:pt x="21665" y="195406"/>
                  </a:lnTo>
                  <a:lnTo>
                    <a:pt x="12846" y="218902"/>
                  </a:lnTo>
                  <a:lnTo>
                    <a:pt x="1311" y="251840"/>
                  </a:lnTo>
                  <a:lnTo>
                    <a:pt x="0" y="264889"/>
                  </a:lnTo>
                  <a:lnTo>
                    <a:pt x="294" y="279431"/>
                  </a:lnTo>
                  <a:lnTo>
                    <a:pt x="1659" y="294970"/>
                  </a:lnTo>
                  <a:lnTo>
                    <a:pt x="6074" y="308834"/>
                  </a:lnTo>
                  <a:lnTo>
                    <a:pt x="12524" y="321583"/>
                  </a:lnTo>
                  <a:lnTo>
                    <a:pt x="20330" y="333588"/>
                  </a:lnTo>
                  <a:lnTo>
                    <a:pt x="31377" y="342761"/>
                  </a:lnTo>
                  <a:lnTo>
                    <a:pt x="44585" y="350044"/>
                  </a:lnTo>
                  <a:lnTo>
                    <a:pt x="59233" y="356068"/>
                  </a:lnTo>
                  <a:lnTo>
                    <a:pt x="76010" y="357747"/>
                  </a:lnTo>
                  <a:lnTo>
                    <a:pt x="94207" y="356529"/>
                  </a:lnTo>
                  <a:lnTo>
                    <a:pt x="113349" y="353380"/>
                  </a:lnTo>
                  <a:lnTo>
                    <a:pt x="130786" y="350111"/>
                  </a:lnTo>
                  <a:lnTo>
                    <a:pt x="162625" y="343364"/>
                  </a:lnTo>
                  <a:lnTo>
                    <a:pt x="176491" y="338760"/>
                  </a:lnTo>
                  <a:lnTo>
                    <a:pt x="189241" y="333353"/>
                  </a:lnTo>
                  <a:lnTo>
                    <a:pt x="201247" y="327412"/>
                  </a:lnTo>
                  <a:lnTo>
                    <a:pt x="213925" y="319945"/>
                  </a:lnTo>
                  <a:lnTo>
                    <a:pt x="227052" y="311461"/>
                  </a:lnTo>
                  <a:lnTo>
                    <a:pt x="240478" y="302299"/>
                  </a:lnTo>
                  <a:lnTo>
                    <a:pt x="251765" y="293854"/>
                  </a:lnTo>
                  <a:lnTo>
                    <a:pt x="261627" y="285887"/>
                  </a:lnTo>
                  <a:lnTo>
                    <a:pt x="270540" y="278238"/>
                  </a:lnTo>
                  <a:lnTo>
                    <a:pt x="276481" y="268464"/>
                  </a:lnTo>
                  <a:lnTo>
                    <a:pt x="280442" y="257274"/>
                  </a:lnTo>
                  <a:lnTo>
                    <a:pt x="283082" y="245139"/>
                  </a:lnTo>
                  <a:lnTo>
                    <a:pt x="281337" y="233544"/>
                  </a:lnTo>
                  <a:lnTo>
                    <a:pt x="276667" y="222307"/>
                  </a:lnTo>
                  <a:lnTo>
                    <a:pt x="270049" y="211311"/>
                  </a:lnTo>
                  <a:lnTo>
                    <a:pt x="259793" y="202811"/>
                  </a:lnTo>
                  <a:lnTo>
                    <a:pt x="247112" y="195976"/>
                  </a:lnTo>
                  <a:lnTo>
                    <a:pt x="232816" y="190250"/>
                  </a:lnTo>
                  <a:lnTo>
                    <a:pt x="217442" y="187602"/>
                  </a:lnTo>
                  <a:lnTo>
                    <a:pt x="201349" y="187005"/>
                  </a:lnTo>
                  <a:lnTo>
                    <a:pt x="184778" y="187776"/>
                  </a:lnTo>
                  <a:lnTo>
                    <a:pt x="171393" y="190627"/>
                  </a:lnTo>
                  <a:lnTo>
                    <a:pt x="160132" y="194865"/>
                  </a:lnTo>
                  <a:lnTo>
                    <a:pt x="150288" y="200027"/>
                  </a:lnTo>
                  <a:lnTo>
                    <a:pt x="139051" y="206975"/>
                  </a:lnTo>
                  <a:lnTo>
                    <a:pt x="126885" y="215112"/>
                  </a:lnTo>
                  <a:lnTo>
                    <a:pt x="114100" y="224043"/>
                  </a:lnTo>
                  <a:lnTo>
                    <a:pt x="103239" y="232335"/>
                  </a:lnTo>
                  <a:lnTo>
                    <a:pt x="93661" y="240199"/>
                  </a:lnTo>
                  <a:lnTo>
                    <a:pt x="84939" y="247780"/>
                  </a:lnTo>
                  <a:lnTo>
                    <a:pt x="77955" y="257508"/>
                  </a:lnTo>
                  <a:lnTo>
                    <a:pt x="72131" y="268668"/>
                  </a:lnTo>
                  <a:lnTo>
                    <a:pt x="67079" y="280782"/>
                  </a:lnTo>
                  <a:lnTo>
                    <a:pt x="64880" y="293533"/>
                  </a:lnTo>
                  <a:lnTo>
                    <a:pt x="64583" y="306708"/>
                  </a:lnTo>
                  <a:lnTo>
                    <a:pt x="67494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424441" y="610020"/>
              <a:ext cx="308479" cy="174459"/>
            </a:xfrm>
            <a:custGeom>
              <a:avLst/>
              <a:gdLst/>
              <a:ahLst/>
              <a:cxnLst/>
              <a:rect l="0" t="0" r="0" b="0"/>
              <a:pathLst>
                <a:path w="308479" h="174459">
                  <a:moveTo>
                    <a:pt x="56056" y="0"/>
                  </a:moveTo>
                  <a:lnTo>
                    <a:pt x="50472" y="22334"/>
                  </a:lnTo>
                  <a:lnTo>
                    <a:pt x="46490" y="31250"/>
                  </a:lnTo>
                  <a:lnTo>
                    <a:pt x="41498" y="39531"/>
                  </a:lnTo>
                  <a:lnTo>
                    <a:pt x="35833" y="47390"/>
                  </a:lnTo>
                  <a:lnTo>
                    <a:pt x="16693" y="75199"/>
                  </a:lnTo>
                  <a:lnTo>
                    <a:pt x="11116" y="85192"/>
                  </a:lnTo>
                  <a:lnTo>
                    <a:pt x="6229" y="95359"/>
                  </a:lnTo>
                  <a:lnTo>
                    <a:pt x="1803" y="105643"/>
                  </a:lnTo>
                  <a:lnTo>
                    <a:pt x="20" y="116005"/>
                  </a:lnTo>
                  <a:lnTo>
                    <a:pt x="0" y="126419"/>
                  </a:lnTo>
                  <a:lnTo>
                    <a:pt x="1156" y="136867"/>
                  </a:lnTo>
                  <a:lnTo>
                    <a:pt x="6601" y="146170"/>
                  </a:lnTo>
                  <a:lnTo>
                    <a:pt x="14905" y="154709"/>
                  </a:lnTo>
                  <a:lnTo>
                    <a:pt x="25116" y="162739"/>
                  </a:lnTo>
                  <a:lnTo>
                    <a:pt x="38935" y="168093"/>
                  </a:lnTo>
                  <a:lnTo>
                    <a:pt x="55159" y="171662"/>
                  </a:lnTo>
                  <a:lnTo>
                    <a:pt x="72987" y="174041"/>
                  </a:lnTo>
                  <a:lnTo>
                    <a:pt x="91884" y="174458"/>
                  </a:lnTo>
                  <a:lnTo>
                    <a:pt x="111494" y="173568"/>
                  </a:lnTo>
                  <a:lnTo>
                    <a:pt x="131579" y="171806"/>
                  </a:lnTo>
                  <a:lnTo>
                    <a:pt x="149644" y="170631"/>
                  </a:lnTo>
                  <a:lnTo>
                    <a:pt x="182180" y="169326"/>
                  </a:lnTo>
                  <a:lnTo>
                    <a:pt x="198570" y="166641"/>
                  </a:lnTo>
                  <a:lnTo>
                    <a:pt x="215339" y="162513"/>
                  </a:lnTo>
                  <a:lnTo>
                    <a:pt x="260625" y="148654"/>
                  </a:lnTo>
                  <a:lnTo>
                    <a:pt x="308478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606707" y="578467"/>
              <a:ext cx="42072" cy="441741"/>
            </a:xfrm>
            <a:custGeom>
              <a:avLst/>
              <a:gdLst/>
              <a:ahLst/>
              <a:cxnLst/>
              <a:rect l="0" t="0" r="0" b="0"/>
              <a:pathLst>
                <a:path w="42072" h="441741">
                  <a:moveTo>
                    <a:pt x="42071" y="0"/>
                  </a:moveTo>
                  <a:lnTo>
                    <a:pt x="42071" y="117005"/>
                  </a:lnTo>
                  <a:lnTo>
                    <a:pt x="40903" y="130592"/>
                  </a:lnTo>
                  <a:lnTo>
                    <a:pt x="38955" y="143155"/>
                  </a:lnTo>
                  <a:lnTo>
                    <a:pt x="36488" y="155037"/>
                  </a:lnTo>
                  <a:lnTo>
                    <a:pt x="34843" y="167632"/>
                  </a:lnTo>
                  <a:lnTo>
                    <a:pt x="33746" y="180704"/>
                  </a:lnTo>
                  <a:lnTo>
                    <a:pt x="33015" y="194092"/>
                  </a:lnTo>
                  <a:lnTo>
                    <a:pt x="31359" y="207693"/>
                  </a:lnTo>
                  <a:lnTo>
                    <a:pt x="29087" y="221434"/>
                  </a:lnTo>
                  <a:lnTo>
                    <a:pt x="26403" y="235270"/>
                  </a:lnTo>
                  <a:lnTo>
                    <a:pt x="20305" y="272456"/>
                  </a:lnTo>
                  <a:lnTo>
                    <a:pt x="13699" y="313915"/>
                  </a:lnTo>
                  <a:lnTo>
                    <a:pt x="6868" y="351817"/>
                  </a:lnTo>
                  <a:lnTo>
                    <a:pt x="4579" y="368937"/>
                  </a:lnTo>
                  <a:lnTo>
                    <a:pt x="3053" y="385024"/>
                  </a:lnTo>
                  <a:lnTo>
                    <a:pt x="0" y="4417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953788" y="799337"/>
              <a:ext cx="231389" cy="1"/>
            </a:xfrm>
            <a:custGeom>
              <a:avLst/>
              <a:gdLst/>
              <a:ahLst/>
              <a:cxnLst/>
              <a:rect l="0" t="0" r="0" b="0"/>
              <a:pathLst>
                <a:path w="231389" h="1">
                  <a:moveTo>
                    <a:pt x="0" y="0"/>
                  </a:moveTo>
                  <a:lnTo>
                    <a:pt x="23138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280214" y="599503"/>
              <a:ext cx="214210" cy="363718"/>
            </a:xfrm>
            <a:custGeom>
              <a:avLst/>
              <a:gdLst/>
              <a:ahLst/>
              <a:cxnLst/>
              <a:rect l="0" t="0" r="0" b="0"/>
              <a:pathLst>
                <a:path w="214210" h="363718">
                  <a:moveTo>
                    <a:pt x="188937" y="0"/>
                  </a:moveTo>
                  <a:lnTo>
                    <a:pt x="166603" y="0"/>
                  </a:lnTo>
                  <a:lnTo>
                    <a:pt x="153012" y="1168"/>
                  </a:lnTo>
                  <a:lnTo>
                    <a:pt x="136940" y="3116"/>
                  </a:lnTo>
                  <a:lnTo>
                    <a:pt x="119214" y="5583"/>
                  </a:lnTo>
                  <a:lnTo>
                    <a:pt x="103890" y="8396"/>
                  </a:lnTo>
                  <a:lnTo>
                    <a:pt x="90169" y="11441"/>
                  </a:lnTo>
                  <a:lnTo>
                    <a:pt x="77515" y="14639"/>
                  </a:lnTo>
                  <a:lnTo>
                    <a:pt x="64405" y="19108"/>
                  </a:lnTo>
                  <a:lnTo>
                    <a:pt x="50990" y="24425"/>
                  </a:lnTo>
                  <a:lnTo>
                    <a:pt x="37373" y="30307"/>
                  </a:lnTo>
                  <a:lnTo>
                    <a:pt x="25957" y="36565"/>
                  </a:lnTo>
                  <a:lnTo>
                    <a:pt x="16010" y="43074"/>
                  </a:lnTo>
                  <a:lnTo>
                    <a:pt x="7040" y="49751"/>
                  </a:lnTo>
                  <a:lnTo>
                    <a:pt x="2229" y="60046"/>
                  </a:lnTo>
                  <a:lnTo>
                    <a:pt x="191" y="72752"/>
                  </a:lnTo>
                  <a:lnTo>
                    <a:pt x="0" y="87066"/>
                  </a:lnTo>
                  <a:lnTo>
                    <a:pt x="2211" y="98945"/>
                  </a:lnTo>
                  <a:lnTo>
                    <a:pt x="6022" y="109202"/>
                  </a:lnTo>
                  <a:lnTo>
                    <a:pt x="10899" y="118378"/>
                  </a:lnTo>
                  <a:lnTo>
                    <a:pt x="17657" y="126832"/>
                  </a:lnTo>
                  <a:lnTo>
                    <a:pt x="25668" y="134805"/>
                  </a:lnTo>
                  <a:lnTo>
                    <a:pt x="34515" y="142458"/>
                  </a:lnTo>
                  <a:lnTo>
                    <a:pt x="43919" y="151066"/>
                  </a:lnTo>
                  <a:lnTo>
                    <a:pt x="63716" y="169979"/>
                  </a:lnTo>
                  <a:lnTo>
                    <a:pt x="73904" y="178762"/>
                  </a:lnTo>
                  <a:lnTo>
                    <a:pt x="84201" y="186955"/>
                  </a:lnTo>
                  <a:lnTo>
                    <a:pt x="94572" y="194754"/>
                  </a:lnTo>
                  <a:lnTo>
                    <a:pt x="115444" y="209652"/>
                  </a:lnTo>
                  <a:lnTo>
                    <a:pt x="157409" y="238260"/>
                  </a:lnTo>
                  <a:lnTo>
                    <a:pt x="166750" y="245318"/>
                  </a:lnTo>
                  <a:lnTo>
                    <a:pt x="175315" y="252361"/>
                  </a:lnTo>
                  <a:lnTo>
                    <a:pt x="183361" y="259393"/>
                  </a:lnTo>
                  <a:lnTo>
                    <a:pt x="191063" y="268755"/>
                  </a:lnTo>
                  <a:lnTo>
                    <a:pt x="198534" y="279672"/>
                  </a:lnTo>
                  <a:lnTo>
                    <a:pt x="205853" y="291624"/>
                  </a:lnTo>
                  <a:lnTo>
                    <a:pt x="208394" y="303097"/>
                  </a:lnTo>
                  <a:lnTo>
                    <a:pt x="207752" y="314253"/>
                  </a:lnTo>
                  <a:lnTo>
                    <a:pt x="204986" y="325195"/>
                  </a:lnTo>
                  <a:lnTo>
                    <a:pt x="197299" y="334827"/>
                  </a:lnTo>
                  <a:lnTo>
                    <a:pt x="186331" y="343586"/>
                  </a:lnTo>
                  <a:lnTo>
                    <a:pt x="173176" y="351763"/>
                  </a:lnTo>
                  <a:lnTo>
                    <a:pt x="157394" y="357214"/>
                  </a:lnTo>
                  <a:lnTo>
                    <a:pt x="139862" y="360848"/>
                  </a:lnTo>
                  <a:lnTo>
                    <a:pt x="121161" y="363270"/>
                  </a:lnTo>
                  <a:lnTo>
                    <a:pt x="104020" y="363717"/>
                  </a:lnTo>
                  <a:lnTo>
                    <a:pt x="87918" y="362846"/>
                  </a:lnTo>
                  <a:lnTo>
                    <a:pt x="72509" y="361096"/>
                  </a:lnTo>
                  <a:lnTo>
                    <a:pt x="59899" y="356424"/>
                  </a:lnTo>
                  <a:lnTo>
                    <a:pt x="49155" y="349804"/>
                  </a:lnTo>
                  <a:lnTo>
                    <a:pt x="39655" y="341884"/>
                  </a:lnTo>
                  <a:lnTo>
                    <a:pt x="34490" y="331930"/>
                  </a:lnTo>
                  <a:lnTo>
                    <a:pt x="32216" y="320620"/>
                  </a:lnTo>
                  <a:lnTo>
                    <a:pt x="31868" y="308405"/>
                  </a:lnTo>
                  <a:lnTo>
                    <a:pt x="33974" y="297924"/>
                  </a:lnTo>
                  <a:lnTo>
                    <a:pt x="37714" y="288600"/>
                  </a:lnTo>
                  <a:lnTo>
                    <a:pt x="42545" y="280046"/>
                  </a:lnTo>
                  <a:lnTo>
                    <a:pt x="48104" y="272007"/>
                  </a:lnTo>
                  <a:lnTo>
                    <a:pt x="54146" y="264310"/>
                  </a:lnTo>
                  <a:lnTo>
                    <a:pt x="60512" y="256841"/>
                  </a:lnTo>
                  <a:lnTo>
                    <a:pt x="68262" y="248357"/>
                  </a:lnTo>
                  <a:lnTo>
                    <a:pt x="86221" y="229580"/>
                  </a:lnTo>
                  <a:lnTo>
                    <a:pt x="94750" y="219665"/>
                  </a:lnTo>
                  <a:lnTo>
                    <a:pt x="102773" y="209548"/>
                  </a:lnTo>
                  <a:lnTo>
                    <a:pt x="110459" y="199299"/>
                  </a:lnTo>
                  <a:lnTo>
                    <a:pt x="119089" y="190128"/>
                  </a:lnTo>
                  <a:lnTo>
                    <a:pt x="128348" y="181677"/>
                  </a:lnTo>
                  <a:lnTo>
                    <a:pt x="138026" y="173706"/>
                  </a:lnTo>
                  <a:lnTo>
                    <a:pt x="146816" y="164886"/>
                  </a:lnTo>
                  <a:lnTo>
                    <a:pt x="155013" y="155500"/>
                  </a:lnTo>
                  <a:lnTo>
                    <a:pt x="162815" y="145737"/>
                  </a:lnTo>
                  <a:lnTo>
                    <a:pt x="170354" y="136891"/>
                  </a:lnTo>
                  <a:lnTo>
                    <a:pt x="177717" y="128656"/>
                  </a:lnTo>
                  <a:lnTo>
                    <a:pt x="184962" y="120829"/>
                  </a:lnTo>
                  <a:lnTo>
                    <a:pt x="190962" y="112106"/>
                  </a:lnTo>
                  <a:lnTo>
                    <a:pt x="196130" y="102784"/>
                  </a:lnTo>
                  <a:lnTo>
                    <a:pt x="200744" y="93064"/>
                  </a:lnTo>
                  <a:lnTo>
                    <a:pt x="204989" y="83077"/>
                  </a:lnTo>
                  <a:lnTo>
                    <a:pt x="208987" y="72914"/>
                  </a:lnTo>
                  <a:lnTo>
                    <a:pt x="212821" y="62633"/>
                  </a:lnTo>
                  <a:lnTo>
                    <a:pt x="214209" y="52273"/>
                  </a:lnTo>
                  <a:lnTo>
                    <a:pt x="213965" y="4186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611815" y="641573"/>
              <a:ext cx="260312" cy="333992"/>
            </a:xfrm>
            <a:custGeom>
              <a:avLst/>
              <a:gdLst/>
              <a:ahLst/>
              <a:cxnLst/>
              <a:rect l="0" t="0" r="0" b="0"/>
              <a:pathLst>
                <a:path w="260312" h="333992">
                  <a:moveTo>
                    <a:pt x="88723" y="0"/>
                  </a:moveTo>
                  <a:lnTo>
                    <a:pt x="83140" y="16750"/>
                  </a:lnTo>
                  <a:lnTo>
                    <a:pt x="79158" y="26359"/>
                  </a:lnTo>
                  <a:lnTo>
                    <a:pt x="74166" y="37439"/>
                  </a:lnTo>
                  <a:lnTo>
                    <a:pt x="68501" y="49501"/>
                  </a:lnTo>
                  <a:lnTo>
                    <a:pt x="63555" y="61047"/>
                  </a:lnTo>
                  <a:lnTo>
                    <a:pt x="59090" y="72251"/>
                  </a:lnTo>
                  <a:lnTo>
                    <a:pt x="54944" y="83226"/>
                  </a:lnTo>
                  <a:lnTo>
                    <a:pt x="49843" y="94049"/>
                  </a:lnTo>
                  <a:lnTo>
                    <a:pt x="44105" y="104769"/>
                  </a:lnTo>
                  <a:lnTo>
                    <a:pt x="37942" y="115423"/>
                  </a:lnTo>
                  <a:lnTo>
                    <a:pt x="32665" y="127199"/>
                  </a:lnTo>
                  <a:lnTo>
                    <a:pt x="27979" y="139725"/>
                  </a:lnTo>
                  <a:lnTo>
                    <a:pt x="1214" y="220429"/>
                  </a:lnTo>
                  <a:lnTo>
                    <a:pt x="0" y="231094"/>
                  </a:lnTo>
                  <a:lnTo>
                    <a:pt x="359" y="241709"/>
                  </a:lnTo>
                  <a:lnTo>
                    <a:pt x="1767" y="252292"/>
                  </a:lnTo>
                  <a:lnTo>
                    <a:pt x="5042" y="264022"/>
                  </a:lnTo>
                  <a:lnTo>
                    <a:pt x="9563" y="276516"/>
                  </a:lnTo>
                  <a:lnTo>
                    <a:pt x="14915" y="289520"/>
                  </a:lnTo>
                  <a:lnTo>
                    <a:pt x="21988" y="299358"/>
                  </a:lnTo>
                  <a:lnTo>
                    <a:pt x="30209" y="307085"/>
                  </a:lnTo>
                  <a:lnTo>
                    <a:pt x="39197" y="313405"/>
                  </a:lnTo>
                  <a:lnTo>
                    <a:pt x="48694" y="318787"/>
                  </a:lnTo>
                  <a:lnTo>
                    <a:pt x="58531" y="323544"/>
                  </a:lnTo>
                  <a:lnTo>
                    <a:pt x="68595" y="327884"/>
                  </a:lnTo>
                  <a:lnTo>
                    <a:pt x="82316" y="330777"/>
                  </a:lnTo>
                  <a:lnTo>
                    <a:pt x="98475" y="332706"/>
                  </a:lnTo>
                  <a:lnTo>
                    <a:pt x="116260" y="333991"/>
                  </a:lnTo>
                  <a:lnTo>
                    <a:pt x="131622" y="333680"/>
                  </a:lnTo>
                  <a:lnTo>
                    <a:pt x="145369" y="332304"/>
                  </a:lnTo>
                  <a:lnTo>
                    <a:pt x="158040" y="330218"/>
                  </a:lnTo>
                  <a:lnTo>
                    <a:pt x="172330" y="325321"/>
                  </a:lnTo>
                  <a:lnTo>
                    <a:pt x="187699" y="318551"/>
                  </a:lnTo>
                  <a:lnTo>
                    <a:pt x="203790" y="310532"/>
                  </a:lnTo>
                  <a:lnTo>
                    <a:pt x="218022" y="301679"/>
                  </a:lnTo>
                  <a:lnTo>
                    <a:pt x="231016" y="292272"/>
                  </a:lnTo>
                  <a:lnTo>
                    <a:pt x="243185" y="282495"/>
                  </a:lnTo>
                  <a:lnTo>
                    <a:pt x="251298" y="271302"/>
                  </a:lnTo>
                  <a:lnTo>
                    <a:pt x="256705" y="259166"/>
                  </a:lnTo>
                  <a:lnTo>
                    <a:pt x="260311" y="246400"/>
                  </a:lnTo>
                  <a:lnTo>
                    <a:pt x="258041" y="235553"/>
                  </a:lnTo>
                  <a:lnTo>
                    <a:pt x="251852" y="225984"/>
                  </a:lnTo>
                  <a:lnTo>
                    <a:pt x="243052" y="217267"/>
                  </a:lnTo>
                  <a:lnTo>
                    <a:pt x="233679" y="212625"/>
                  </a:lnTo>
                  <a:lnTo>
                    <a:pt x="223925" y="210699"/>
                  </a:lnTo>
                  <a:lnTo>
                    <a:pt x="213916" y="210583"/>
                  </a:lnTo>
                  <a:lnTo>
                    <a:pt x="201401" y="211675"/>
                  </a:lnTo>
                  <a:lnTo>
                    <a:pt x="187214" y="213571"/>
                  </a:lnTo>
                  <a:lnTo>
                    <a:pt x="171913" y="216004"/>
                  </a:lnTo>
                  <a:lnTo>
                    <a:pt x="157038" y="221132"/>
                  </a:lnTo>
                  <a:lnTo>
                    <a:pt x="142446" y="228056"/>
                  </a:lnTo>
                  <a:lnTo>
                    <a:pt x="128045" y="236178"/>
                  </a:lnTo>
                  <a:lnTo>
                    <a:pt x="116106" y="243930"/>
                  </a:lnTo>
                  <a:lnTo>
                    <a:pt x="105810" y="251435"/>
                  </a:lnTo>
                  <a:lnTo>
                    <a:pt x="96608" y="258776"/>
                  </a:lnTo>
                  <a:lnTo>
                    <a:pt x="91643" y="268344"/>
                  </a:lnTo>
                  <a:lnTo>
                    <a:pt x="89501" y="279398"/>
                  </a:lnTo>
                  <a:lnTo>
                    <a:pt x="99241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026584" y="589418"/>
              <a:ext cx="276652" cy="420272"/>
            </a:xfrm>
            <a:custGeom>
              <a:avLst/>
              <a:gdLst/>
              <a:ahLst/>
              <a:cxnLst/>
              <a:rect l="0" t="0" r="0" b="0"/>
              <a:pathLst>
                <a:path w="276652" h="420272">
                  <a:moveTo>
                    <a:pt x="0" y="10085"/>
                  </a:moveTo>
                  <a:lnTo>
                    <a:pt x="22333" y="10085"/>
                  </a:lnTo>
                  <a:lnTo>
                    <a:pt x="33586" y="8916"/>
                  </a:lnTo>
                  <a:lnTo>
                    <a:pt x="45763" y="6968"/>
                  </a:lnTo>
                  <a:lnTo>
                    <a:pt x="58555" y="4501"/>
                  </a:lnTo>
                  <a:lnTo>
                    <a:pt x="74095" y="2856"/>
                  </a:lnTo>
                  <a:lnTo>
                    <a:pt x="91467" y="1760"/>
                  </a:lnTo>
                  <a:lnTo>
                    <a:pt x="128298" y="542"/>
                  </a:lnTo>
                  <a:lnTo>
                    <a:pt x="164145" y="0"/>
                  </a:lnTo>
                  <a:lnTo>
                    <a:pt x="181884" y="1024"/>
                  </a:lnTo>
                  <a:lnTo>
                    <a:pt x="199553" y="2876"/>
                  </a:lnTo>
                  <a:lnTo>
                    <a:pt x="217176" y="5279"/>
                  </a:lnTo>
                  <a:lnTo>
                    <a:pt x="232430" y="9218"/>
                  </a:lnTo>
                  <a:lnTo>
                    <a:pt x="246106" y="14181"/>
                  </a:lnTo>
                  <a:lnTo>
                    <a:pt x="258729" y="19828"/>
                  </a:lnTo>
                  <a:lnTo>
                    <a:pt x="267144" y="28266"/>
                  </a:lnTo>
                  <a:lnTo>
                    <a:pt x="272755" y="38566"/>
                  </a:lnTo>
                  <a:lnTo>
                    <a:pt x="276495" y="50108"/>
                  </a:lnTo>
                  <a:lnTo>
                    <a:pt x="276651" y="62476"/>
                  </a:lnTo>
                  <a:lnTo>
                    <a:pt x="274417" y="75397"/>
                  </a:lnTo>
                  <a:lnTo>
                    <a:pt x="270591" y="88685"/>
                  </a:lnTo>
                  <a:lnTo>
                    <a:pt x="265704" y="101049"/>
                  </a:lnTo>
                  <a:lnTo>
                    <a:pt x="260108" y="112798"/>
                  </a:lnTo>
                  <a:lnTo>
                    <a:pt x="254040" y="124136"/>
                  </a:lnTo>
                  <a:lnTo>
                    <a:pt x="247658" y="135201"/>
                  </a:lnTo>
                  <a:lnTo>
                    <a:pt x="241065" y="146084"/>
                  </a:lnTo>
                  <a:lnTo>
                    <a:pt x="234333" y="156845"/>
                  </a:lnTo>
                  <a:lnTo>
                    <a:pt x="227508" y="166356"/>
                  </a:lnTo>
                  <a:lnTo>
                    <a:pt x="220620" y="175034"/>
                  </a:lnTo>
                  <a:lnTo>
                    <a:pt x="213691" y="183156"/>
                  </a:lnTo>
                  <a:lnTo>
                    <a:pt x="206735" y="193246"/>
                  </a:lnTo>
                  <a:lnTo>
                    <a:pt x="199760" y="204647"/>
                  </a:lnTo>
                  <a:lnTo>
                    <a:pt x="192773" y="216922"/>
                  </a:lnTo>
                  <a:lnTo>
                    <a:pt x="186946" y="228611"/>
                  </a:lnTo>
                  <a:lnTo>
                    <a:pt x="181893" y="239910"/>
                  </a:lnTo>
                  <a:lnTo>
                    <a:pt x="177356" y="250948"/>
                  </a:lnTo>
                  <a:lnTo>
                    <a:pt x="173162" y="261813"/>
                  </a:lnTo>
                  <a:lnTo>
                    <a:pt x="165386" y="283234"/>
                  </a:lnTo>
                  <a:lnTo>
                    <a:pt x="164014" y="296191"/>
                  </a:lnTo>
                  <a:lnTo>
                    <a:pt x="164268" y="310673"/>
                  </a:lnTo>
                  <a:lnTo>
                    <a:pt x="165606" y="326170"/>
                  </a:lnTo>
                  <a:lnTo>
                    <a:pt x="168835" y="341177"/>
                  </a:lnTo>
                  <a:lnTo>
                    <a:pt x="173325" y="355855"/>
                  </a:lnTo>
                  <a:lnTo>
                    <a:pt x="178656" y="370315"/>
                  </a:lnTo>
                  <a:lnTo>
                    <a:pt x="186884" y="382293"/>
                  </a:lnTo>
                  <a:lnTo>
                    <a:pt x="197044" y="392615"/>
                  </a:lnTo>
                  <a:lnTo>
                    <a:pt x="252422" y="4202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142277" y="804770"/>
              <a:ext cx="262941" cy="15603"/>
            </a:xfrm>
            <a:custGeom>
              <a:avLst/>
              <a:gdLst/>
              <a:ahLst/>
              <a:cxnLst/>
              <a:rect l="0" t="0" r="0" b="0"/>
              <a:pathLst>
                <a:path w="262941" h="15603">
                  <a:moveTo>
                    <a:pt x="0" y="15602"/>
                  </a:moveTo>
                  <a:lnTo>
                    <a:pt x="22334" y="10019"/>
                  </a:lnTo>
                  <a:lnTo>
                    <a:pt x="35924" y="7205"/>
                  </a:lnTo>
                  <a:lnTo>
                    <a:pt x="69723" y="963"/>
                  </a:lnTo>
                  <a:lnTo>
                    <a:pt x="85047" y="0"/>
                  </a:lnTo>
                  <a:lnTo>
                    <a:pt x="98768" y="526"/>
                  </a:lnTo>
                  <a:lnTo>
                    <a:pt x="111421" y="2046"/>
                  </a:lnTo>
                  <a:lnTo>
                    <a:pt x="124532" y="3059"/>
                  </a:lnTo>
                  <a:lnTo>
                    <a:pt x="137946" y="3734"/>
                  </a:lnTo>
                  <a:lnTo>
                    <a:pt x="151564" y="4184"/>
                  </a:lnTo>
                  <a:lnTo>
                    <a:pt x="262940" y="508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84595" y="1756438"/>
            <a:ext cx="3825303" cy="978138"/>
            <a:chOff x="2284595" y="1756438"/>
            <a:chExt cx="3825303" cy="978138"/>
          </a:xfrm>
        </p:grpSpPr>
        <p:sp>
          <p:nvSpPr>
            <p:cNvPr id="15" name="Freeform 14"/>
            <p:cNvSpPr/>
            <p:nvPr/>
          </p:nvSpPr>
          <p:spPr>
            <a:xfrm>
              <a:off x="2284595" y="1756438"/>
              <a:ext cx="344805" cy="757269"/>
            </a:xfrm>
            <a:custGeom>
              <a:avLst/>
              <a:gdLst/>
              <a:ahLst/>
              <a:cxnLst/>
              <a:rect l="0" t="0" r="0" b="0"/>
              <a:pathLst>
                <a:path w="344805" h="757269">
                  <a:moveTo>
                    <a:pt x="344804" y="0"/>
                  </a:moveTo>
                  <a:lnTo>
                    <a:pt x="322470" y="16751"/>
                  </a:lnTo>
                  <a:lnTo>
                    <a:pt x="312386" y="25191"/>
                  </a:lnTo>
                  <a:lnTo>
                    <a:pt x="302156" y="34323"/>
                  </a:lnTo>
                  <a:lnTo>
                    <a:pt x="291831" y="43917"/>
                  </a:lnTo>
                  <a:lnTo>
                    <a:pt x="254966" y="79754"/>
                  </a:lnTo>
                  <a:lnTo>
                    <a:pt x="242842" y="92903"/>
                  </a:lnTo>
                  <a:lnTo>
                    <a:pt x="231253" y="106343"/>
                  </a:lnTo>
                  <a:lnTo>
                    <a:pt x="220021" y="119978"/>
                  </a:lnTo>
                  <a:lnTo>
                    <a:pt x="198192" y="147592"/>
                  </a:lnTo>
                  <a:lnTo>
                    <a:pt x="150029" y="208992"/>
                  </a:lnTo>
                  <a:lnTo>
                    <a:pt x="137825" y="225806"/>
                  </a:lnTo>
                  <a:lnTo>
                    <a:pt x="126183" y="242859"/>
                  </a:lnTo>
                  <a:lnTo>
                    <a:pt x="103899" y="277388"/>
                  </a:lnTo>
                  <a:lnTo>
                    <a:pt x="82308" y="312211"/>
                  </a:lnTo>
                  <a:lnTo>
                    <a:pt x="72811" y="330846"/>
                  </a:lnTo>
                  <a:lnTo>
                    <a:pt x="64143" y="350281"/>
                  </a:lnTo>
                  <a:lnTo>
                    <a:pt x="56027" y="370250"/>
                  </a:lnTo>
                  <a:lnTo>
                    <a:pt x="48278" y="390574"/>
                  </a:lnTo>
                  <a:lnTo>
                    <a:pt x="33437" y="431854"/>
                  </a:lnTo>
                  <a:lnTo>
                    <a:pt x="27375" y="451510"/>
                  </a:lnTo>
                  <a:lnTo>
                    <a:pt x="22166" y="470457"/>
                  </a:lnTo>
                  <a:lnTo>
                    <a:pt x="17524" y="488932"/>
                  </a:lnTo>
                  <a:lnTo>
                    <a:pt x="9251" y="525040"/>
                  </a:lnTo>
                  <a:lnTo>
                    <a:pt x="5408" y="542850"/>
                  </a:lnTo>
                  <a:lnTo>
                    <a:pt x="2847" y="559397"/>
                  </a:lnTo>
                  <a:lnTo>
                    <a:pt x="1139" y="575103"/>
                  </a:lnTo>
                  <a:lnTo>
                    <a:pt x="0" y="590248"/>
                  </a:lnTo>
                  <a:lnTo>
                    <a:pt x="410" y="605020"/>
                  </a:lnTo>
                  <a:lnTo>
                    <a:pt x="1852" y="619542"/>
                  </a:lnTo>
                  <a:lnTo>
                    <a:pt x="3981" y="633898"/>
                  </a:lnTo>
                  <a:lnTo>
                    <a:pt x="6570" y="646974"/>
                  </a:lnTo>
                  <a:lnTo>
                    <a:pt x="9464" y="659197"/>
                  </a:lnTo>
                  <a:lnTo>
                    <a:pt x="16965" y="682128"/>
                  </a:lnTo>
                  <a:lnTo>
                    <a:pt x="22237" y="693151"/>
                  </a:lnTo>
                  <a:lnTo>
                    <a:pt x="28089" y="704006"/>
                  </a:lnTo>
                  <a:lnTo>
                    <a:pt x="34328" y="713579"/>
                  </a:lnTo>
                  <a:lnTo>
                    <a:pt x="40825" y="722299"/>
                  </a:lnTo>
                  <a:lnTo>
                    <a:pt x="47493" y="730449"/>
                  </a:lnTo>
                  <a:lnTo>
                    <a:pt x="57781" y="737051"/>
                  </a:lnTo>
                  <a:lnTo>
                    <a:pt x="70483" y="742622"/>
                  </a:lnTo>
                  <a:lnTo>
                    <a:pt x="113417" y="75726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681987" y="1935238"/>
              <a:ext cx="63107" cy="441740"/>
            </a:xfrm>
            <a:custGeom>
              <a:avLst/>
              <a:gdLst/>
              <a:ahLst/>
              <a:cxnLst/>
              <a:rect l="0" t="0" r="0" b="0"/>
              <a:pathLst>
                <a:path w="63107" h="441740">
                  <a:moveTo>
                    <a:pt x="63106" y="0"/>
                  </a:moveTo>
                  <a:lnTo>
                    <a:pt x="63106" y="78778"/>
                  </a:lnTo>
                  <a:lnTo>
                    <a:pt x="61937" y="95758"/>
                  </a:lnTo>
                  <a:lnTo>
                    <a:pt x="59989" y="111752"/>
                  </a:lnTo>
                  <a:lnTo>
                    <a:pt x="57522" y="127089"/>
                  </a:lnTo>
                  <a:lnTo>
                    <a:pt x="54709" y="141989"/>
                  </a:lnTo>
                  <a:lnTo>
                    <a:pt x="48467" y="171009"/>
                  </a:lnTo>
                  <a:lnTo>
                    <a:pt x="31472" y="244918"/>
                  </a:lnTo>
                  <a:lnTo>
                    <a:pt x="27993" y="261443"/>
                  </a:lnTo>
                  <a:lnTo>
                    <a:pt x="25674" y="277134"/>
                  </a:lnTo>
                  <a:lnTo>
                    <a:pt x="24128" y="292269"/>
                  </a:lnTo>
                  <a:lnTo>
                    <a:pt x="23097" y="307034"/>
                  </a:lnTo>
                  <a:lnTo>
                    <a:pt x="21241" y="320383"/>
                  </a:lnTo>
                  <a:lnTo>
                    <a:pt x="18835" y="332788"/>
                  </a:lnTo>
                  <a:lnTo>
                    <a:pt x="16063" y="344564"/>
                  </a:lnTo>
                  <a:lnTo>
                    <a:pt x="13046" y="355920"/>
                  </a:lnTo>
                  <a:lnTo>
                    <a:pt x="6577" y="377888"/>
                  </a:lnTo>
                  <a:lnTo>
                    <a:pt x="4385" y="389822"/>
                  </a:lnTo>
                  <a:lnTo>
                    <a:pt x="2923" y="402453"/>
                  </a:lnTo>
                  <a:lnTo>
                    <a:pt x="0" y="441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923892" y="2157569"/>
              <a:ext cx="189318" cy="9057"/>
            </a:xfrm>
            <a:custGeom>
              <a:avLst/>
              <a:gdLst/>
              <a:ahLst/>
              <a:cxnLst/>
              <a:rect l="0" t="0" r="0" b="0"/>
              <a:pathLst>
                <a:path w="189318" h="9057">
                  <a:moveTo>
                    <a:pt x="0" y="9056"/>
                  </a:moveTo>
                  <a:lnTo>
                    <a:pt x="22334" y="9056"/>
                  </a:lnTo>
                  <a:lnTo>
                    <a:pt x="32418" y="7887"/>
                  </a:lnTo>
                  <a:lnTo>
                    <a:pt x="42648" y="5940"/>
                  </a:lnTo>
                  <a:lnTo>
                    <a:pt x="52973" y="3472"/>
                  </a:lnTo>
                  <a:lnTo>
                    <a:pt x="64531" y="1828"/>
                  </a:lnTo>
                  <a:lnTo>
                    <a:pt x="76910" y="731"/>
                  </a:lnTo>
                  <a:lnTo>
                    <a:pt x="89838" y="0"/>
                  </a:lnTo>
                  <a:lnTo>
                    <a:pt x="101962" y="682"/>
                  </a:lnTo>
                  <a:lnTo>
                    <a:pt x="113551" y="2304"/>
                  </a:lnTo>
                  <a:lnTo>
                    <a:pt x="124783" y="4555"/>
                  </a:lnTo>
                  <a:lnTo>
                    <a:pt x="136945" y="6055"/>
                  </a:lnTo>
                  <a:lnTo>
                    <a:pt x="149728" y="7056"/>
                  </a:lnTo>
                  <a:lnTo>
                    <a:pt x="189317" y="90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308113" y="2014294"/>
              <a:ext cx="320459" cy="331131"/>
            </a:xfrm>
            <a:custGeom>
              <a:avLst/>
              <a:gdLst/>
              <a:ahLst/>
              <a:cxnLst/>
              <a:rect l="0" t="0" r="0" b="0"/>
              <a:pathLst>
                <a:path w="320459" h="331131">
                  <a:moveTo>
                    <a:pt x="47000" y="15602"/>
                  </a:moveTo>
                  <a:lnTo>
                    <a:pt x="63750" y="10019"/>
                  </a:lnTo>
                  <a:lnTo>
                    <a:pt x="73359" y="7205"/>
                  </a:lnTo>
                  <a:lnTo>
                    <a:pt x="96501" y="963"/>
                  </a:lnTo>
                  <a:lnTo>
                    <a:pt x="110385" y="0"/>
                  </a:lnTo>
                  <a:lnTo>
                    <a:pt x="125484" y="526"/>
                  </a:lnTo>
                  <a:lnTo>
                    <a:pt x="141393" y="2045"/>
                  </a:lnTo>
                  <a:lnTo>
                    <a:pt x="154336" y="5396"/>
                  </a:lnTo>
                  <a:lnTo>
                    <a:pt x="165303" y="9966"/>
                  </a:lnTo>
                  <a:lnTo>
                    <a:pt x="174951" y="15351"/>
                  </a:lnTo>
                  <a:lnTo>
                    <a:pt x="183720" y="21278"/>
                  </a:lnTo>
                  <a:lnTo>
                    <a:pt x="191903" y="27566"/>
                  </a:lnTo>
                  <a:lnTo>
                    <a:pt x="199696" y="34096"/>
                  </a:lnTo>
                  <a:lnTo>
                    <a:pt x="207229" y="40786"/>
                  </a:lnTo>
                  <a:lnTo>
                    <a:pt x="221831" y="54452"/>
                  </a:lnTo>
                  <a:lnTo>
                    <a:pt x="228997" y="62537"/>
                  </a:lnTo>
                  <a:lnTo>
                    <a:pt x="236112" y="71433"/>
                  </a:lnTo>
                  <a:lnTo>
                    <a:pt x="243192" y="80870"/>
                  </a:lnTo>
                  <a:lnTo>
                    <a:pt x="247912" y="91835"/>
                  </a:lnTo>
                  <a:lnTo>
                    <a:pt x="251059" y="103820"/>
                  </a:lnTo>
                  <a:lnTo>
                    <a:pt x="253157" y="116485"/>
                  </a:lnTo>
                  <a:lnTo>
                    <a:pt x="254555" y="131939"/>
                  </a:lnTo>
                  <a:lnTo>
                    <a:pt x="255488" y="149254"/>
                  </a:lnTo>
                  <a:lnTo>
                    <a:pt x="256109" y="167809"/>
                  </a:lnTo>
                  <a:lnTo>
                    <a:pt x="254186" y="183685"/>
                  </a:lnTo>
                  <a:lnTo>
                    <a:pt x="250567" y="197774"/>
                  </a:lnTo>
                  <a:lnTo>
                    <a:pt x="245817" y="210674"/>
                  </a:lnTo>
                  <a:lnTo>
                    <a:pt x="240313" y="222779"/>
                  </a:lnTo>
                  <a:lnTo>
                    <a:pt x="234307" y="234355"/>
                  </a:lnTo>
                  <a:lnTo>
                    <a:pt x="227965" y="245578"/>
                  </a:lnTo>
                  <a:lnTo>
                    <a:pt x="220232" y="255397"/>
                  </a:lnTo>
                  <a:lnTo>
                    <a:pt x="211570" y="264281"/>
                  </a:lnTo>
                  <a:lnTo>
                    <a:pt x="202290" y="272540"/>
                  </a:lnTo>
                  <a:lnTo>
                    <a:pt x="192597" y="280384"/>
                  </a:lnTo>
                  <a:lnTo>
                    <a:pt x="182629" y="287950"/>
                  </a:lnTo>
                  <a:lnTo>
                    <a:pt x="172478" y="295332"/>
                  </a:lnTo>
                  <a:lnTo>
                    <a:pt x="162205" y="301422"/>
                  </a:lnTo>
                  <a:lnTo>
                    <a:pt x="151851" y="306650"/>
                  </a:lnTo>
                  <a:lnTo>
                    <a:pt x="141442" y="311304"/>
                  </a:lnTo>
                  <a:lnTo>
                    <a:pt x="127491" y="314407"/>
                  </a:lnTo>
                  <a:lnTo>
                    <a:pt x="111178" y="316475"/>
                  </a:lnTo>
                  <a:lnTo>
                    <a:pt x="93291" y="317854"/>
                  </a:lnTo>
                  <a:lnTo>
                    <a:pt x="76692" y="316436"/>
                  </a:lnTo>
                  <a:lnTo>
                    <a:pt x="60952" y="313154"/>
                  </a:lnTo>
                  <a:lnTo>
                    <a:pt x="45784" y="308628"/>
                  </a:lnTo>
                  <a:lnTo>
                    <a:pt x="33334" y="302105"/>
                  </a:lnTo>
                  <a:lnTo>
                    <a:pt x="22698" y="294251"/>
                  </a:lnTo>
                  <a:lnTo>
                    <a:pt x="13269" y="285509"/>
                  </a:lnTo>
                  <a:lnTo>
                    <a:pt x="6984" y="275006"/>
                  </a:lnTo>
                  <a:lnTo>
                    <a:pt x="2793" y="263330"/>
                  </a:lnTo>
                  <a:lnTo>
                    <a:pt x="0" y="250871"/>
                  </a:lnTo>
                  <a:lnTo>
                    <a:pt x="1643" y="239060"/>
                  </a:lnTo>
                  <a:lnTo>
                    <a:pt x="6245" y="227680"/>
                  </a:lnTo>
                  <a:lnTo>
                    <a:pt x="12818" y="216587"/>
                  </a:lnTo>
                  <a:lnTo>
                    <a:pt x="23044" y="206854"/>
                  </a:lnTo>
                  <a:lnTo>
                    <a:pt x="35704" y="198029"/>
                  </a:lnTo>
                  <a:lnTo>
                    <a:pt x="49987" y="189808"/>
                  </a:lnTo>
                  <a:lnTo>
                    <a:pt x="63015" y="185496"/>
                  </a:lnTo>
                  <a:lnTo>
                    <a:pt x="75206" y="183790"/>
                  </a:lnTo>
                  <a:lnTo>
                    <a:pt x="86839" y="183821"/>
                  </a:lnTo>
                  <a:lnTo>
                    <a:pt x="101607" y="186179"/>
                  </a:lnTo>
                  <a:lnTo>
                    <a:pt x="118463" y="190088"/>
                  </a:lnTo>
                  <a:lnTo>
                    <a:pt x="152385" y="199496"/>
                  </a:lnTo>
                  <a:lnTo>
                    <a:pt x="179147" y="207573"/>
                  </a:lnTo>
                  <a:lnTo>
                    <a:pt x="190023" y="212531"/>
                  </a:lnTo>
                  <a:lnTo>
                    <a:pt x="199612" y="218174"/>
                  </a:lnTo>
                  <a:lnTo>
                    <a:pt x="208341" y="224273"/>
                  </a:lnTo>
                  <a:lnTo>
                    <a:pt x="216497" y="230677"/>
                  </a:lnTo>
                  <a:lnTo>
                    <a:pt x="224273" y="237283"/>
                  </a:lnTo>
                  <a:lnTo>
                    <a:pt x="231793" y="244024"/>
                  </a:lnTo>
                  <a:lnTo>
                    <a:pt x="246382" y="257747"/>
                  </a:lnTo>
                  <a:lnTo>
                    <a:pt x="281834" y="292597"/>
                  </a:lnTo>
                  <a:lnTo>
                    <a:pt x="320458" y="33113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702194" y="1962680"/>
              <a:ext cx="259426" cy="414298"/>
            </a:xfrm>
            <a:custGeom>
              <a:avLst/>
              <a:gdLst/>
              <a:ahLst/>
              <a:cxnLst/>
              <a:rect l="0" t="0" r="0" b="0"/>
              <a:pathLst>
                <a:path w="259426" h="414298">
                  <a:moveTo>
                    <a:pt x="0" y="25146"/>
                  </a:moveTo>
                  <a:lnTo>
                    <a:pt x="22334" y="13979"/>
                  </a:lnTo>
                  <a:lnTo>
                    <a:pt x="34756" y="9521"/>
                  </a:lnTo>
                  <a:lnTo>
                    <a:pt x="48880" y="5380"/>
                  </a:lnTo>
                  <a:lnTo>
                    <a:pt x="64140" y="1451"/>
                  </a:lnTo>
                  <a:lnTo>
                    <a:pt x="77819" y="0"/>
                  </a:lnTo>
                  <a:lnTo>
                    <a:pt x="90444" y="202"/>
                  </a:lnTo>
                  <a:lnTo>
                    <a:pt x="102366" y="1505"/>
                  </a:lnTo>
                  <a:lnTo>
                    <a:pt x="116158" y="3542"/>
                  </a:lnTo>
                  <a:lnTo>
                    <a:pt x="147063" y="8922"/>
                  </a:lnTo>
                  <a:lnTo>
                    <a:pt x="162317" y="14330"/>
                  </a:lnTo>
                  <a:lnTo>
                    <a:pt x="177160" y="21441"/>
                  </a:lnTo>
                  <a:lnTo>
                    <a:pt x="191730" y="29688"/>
                  </a:lnTo>
                  <a:lnTo>
                    <a:pt x="204949" y="38691"/>
                  </a:lnTo>
                  <a:lnTo>
                    <a:pt x="217268" y="48199"/>
                  </a:lnTo>
                  <a:lnTo>
                    <a:pt x="228986" y="58044"/>
                  </a:lnTo>
                  <a:lnTo>
                    <a:pt x="237967" y="68113"/>
                  </a:lnTo>
                  <a:lnTo>
                    <a:pt x="245123" y="78332"/>
                  </a:lnTo>
                  <a:lnTo>
                    <a:pt x="251062" y="88650"/>
                  </a:lnTo>
                  <a:lnTo>
                    <a:pt x="255021" y="101372"/>
                  </a:lnTo>
                  <a:lnTo>
                    <a:pt x="257661" y="115696"/>
                  </a:lnTo>
                  <a:lnTo>
                    <a:pt x="259421" y="131089"/>
                  </a:lnTo>
                  <a:lnTo>
                    <a:pt x="259425" y="146025"/>
                  </a:lnTo>
                  <a:lnTo>
                    <a:pt x="258260" y="160657"/>
                  </a:lnTo>
                  <a:lnTo>
                    <a:pt x="256314" y="175086"/>
                  </a:lnTo>
                  <a:lnTo>
                    <a:pt x="253848" y="188212"/>
                  </a:lnTo>
                  <a:lnTo>
                    <a:pt x="251036" y="200468"/>
                  </a:lnTo>
                  <a:lnTo>
                    <a:pt x="234711" y="263303"/>
                  </a:lnTo>
                  <a:lnTo>
                    <a:pt x="227801" y="286420"/>
                  </a:lnTo>
                  <a:lnTo>
                    <a:pt x="210341" y="340454"/>
                  </a:lnTo>
                  <a:lnTo>
                    <a:pt x="206839" y="351045"/>
                  </a:lnTo>
                  <a:lnTo>
                    <a:pt x="204504" y="362780"/>
                  </a:lnTo>
                  <a:lnTo>
                    <a:pt x="202947" y="375278"/>
                  </a:lnTo>
                  <a:lnTo>
                    <a:pt x="199834" y="41429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796853" y="2171083"/>
              <a:ext cx="210353" cy="16578"/>
            </a:xfrm>
            <a:custGeom>
              <a:avLst/>
              <a:gdLst/>
              <a:ahLst/>
              <a:cxnLst/>
              <a:rect l="0" t="0" r="0" b="0"/>
              <a:pathLst>
                <a:path w="210353" h="16578">
                  <a:moveTo>
                    <a:pt x="0" y="6059"/>
                  </a:moveTo>
                  <a:lnTo>
                    <a:pt x="16750" y="476"/>
                  </a:lnTo>
                  <a:lnTo>
                    <a:pt x="28696" y="0"/>
                  </a:lnTo>
                  <a:lnTo>
                    <a:pt x="43671" y="851"/>
                  </a:lnTo>
                  <a:lnTo>
                    <a:pt x="60667" y="2587"/>
                  </a:lnTo>
                  <a:lnTo>
                    <a:pt x="76672" y="3745"/>
                  </a:lnTo>
                  <a:lnTo>
                    <a:pt x="92016" y="4516"/>
                  </a:lnTo>
                  <a:lnTo>
                    <a:pt x="106920" y="5031"/>
                  </a:lnTo>
                  <a:lnTo>
                    <a:pt x="142179" y="5602"/>
                  </a:lnTo>
                  <a:lnTo>
                    <a:pt x="210352" y="165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175486" y="2492670"/>
              <a:ext cx="105177" cy="147248"/>
            </a:xfrm>
            <a:custGeom>
              <a:avLst/>
              <a:gdLst/>
              <a:ahLst/>
              <a:cxnLst/>
              <a:rect l="0" t="0" r="0" b="0"/>
              <a:pathLst>
                <a:path w="105177" h="147248">
                  <a:moveTo>
                    <a:pt x="105176" y="0"/>
                  </a:moveTo>
                  <a:lnTo>
                    <a:pt x="99593" y="22334"/>
                  </a:lnTo>
                  <a:lnTo>
                    <a:pt x="96779" y="32419"/>
                  </a:lnTo>
                  <a:lnTo>
                    <a:pt x="90537" y="52973"/>
                  </a:lnTo>
                  <a:lnTo>
                    <a:pt x="86068" y="62194"/>
                  </a:lnTo>
                  <a:lnTo>
                    <a:pt x="80751" y="70678"/>
                  </a:lnTo>
                  <a:lnTo>
                    <a:pt x="74869" y="78672"/>
                  </a:lnTo>
                  <a:lnTo>
                    <a:pt x="67442" y="87507"/>
                  </a:lnTo>
                  <a:lnTo>
                    <a:pt x="58985" y="96902"/>
                  </a:lnTo>
                  <a:lnTo>
                    <a:pt x="41408" y="115522"/>
                  </a:lnTo>
                  <a:lnTo>
                    <a:pt x="33448" y="123760"/>
                  </a:lnTo>
                  <a:lnTo>
                    <a:pt x="0" y="1472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405115" y="2186680"/>
              <a:ext cx="272335" cy="237435"/>
            </a:xfrm>
            <a:custGeom>
              <a:avLst/>
              <a:gdLst/>
              <a:ahLst/>
              <a:cxnLst/>
              <a:rect l="0" t="0" r="0" b="0"/>
              <a:pathLst>
                <a:path w="272335" h="237435">
                  <a:moveTo>
                    <a:pt x="106934" y="11498"/>
                  </a:moveTo>
                  <a:lnTo>
                    <a:pt x="90184" y="22664"/>
                  </a:lnTo>
                  <a:lnTo>
                    <a:pt x="81744" y="30628"/>
                  </a:lnTo>
                  <a:lnTo>
                    <a:pt x="72612" y="40612"/>
                  </a:lnTo>
                  <a:lnTo>
                    <a:pt x="63017" y="51943"/>
                  </a:lnTo>
                  <a:lnTo>
                    <a:pt x="54284" y="61833"/>
                  </a:lnTo>
                  <a:lnTo>
                    <a:pt x="38347" y="79056"/>
                  </a:lnTo>
                  <a:lnTo>
                    <a:pt x="31994" y="88089"/>
                  </a:lnTo>
                  <a:lnTo>
                    <a:pt x="26590" y="97617"/>
                  </a:lnTo>
                  <a:lnTo>
                    <a:pt x="21819" y="107475"/>
                  </a:lnTo>
                  <a:lnTo>
                    <a:pt x="16300" y="119890"/>
                  </a:lnTo>
                  <a:lnTo>
                    <a:pt x="3936" y="149267"/>
                  </a:lnTo>
                  <a:lnTo>
                    <a:pt x="873" y="164112"/>
                  </a:lnTo>
                  <a:lnTo>
                    <a:pt x="0" y="178683"/>
                  </a:lnTo>
                  <a:lnTo>
                    <a:pt x="586" y="193072"/>
                  </a:lnTo>
                  <a:lnTo>
                    <a:pt x="5651" y="205002"/>
                  </a:lnTo>
                  <a:lnTo>
                    <a:pt x="13702" y="215292"/>
                  </a:lnTo>
                  <a:lnTo>
                    <a:pt x="23744" y="224490"/>
                  </a:lnTo>
                  <a:lnTo>
                    <a:pt x="37451" y="230621"/>
                  </a:lnTo>
                  <a:lnTo>
                    <a:pt x="53600" y="234709"/>
                  </a:lnTo>
                  <a:lnTo>
                    <a:pt x="71378" y="237434"/>
                  </a:lnTo>
                  <a:lnTo>
                    <a:pt x="87905" y="236914"/>
                  </a:lnTo>
                  <a:lnTo>
                    <a:pt x="103597" y="234230"/>
                  </a:lnTo>
                  <a:lnTo>
                    <a:pt x="118733" y="230103"/>
                  </a:lnTo>
                  <a:lnTo>
                    <a:pt x="144899" y="222402"/>
                  </a:lnTo>
                  <a:lnTo>
                    <a:pt x="156786" y="218712"/>
                  </a:lnTo>
                  <a:lnTo>
                    <a:pt x="168215" y="212746"/>
                  </a:lnTo>
                  <a:lnTo>
                    <a:pt x="179341" y="205263"/>
                  </a:lnTo>
                  <a:lnTo>
                    <a:pt x="190264" y="196768"/>
                  </a:lnTo>
                  <a:lnTo>
                    <a:pt x="201052" y="188768"/>
                  </a:lnTo>
                  <a:lnTo>
                    <a:pt x="222388" y="173646"/>
                  </a:lnTo>
                  <a:lnTo>
                    <a:pt x="231817" y="166342"/>
                  </a:lnTo>
                  <a:lnTo>
                    <a:pt x="240440" y="159135"/>
                  </a:lnTo>
                  <a:lnTo>
                    <a:pt x="248526" y="151993"/>
                  </a:lnTo>
                  <a:lnTo>
                    <a:pt x="255085" y="143726"/>
                  </a:lnTo>
                  <a:lnTo>
                    <a:pt x="260627" y="134708"/>
                  </a:lnTo>
                  <a:lnTo>
                    <a:pt x="265490" y="125191"/>
                  </a:lnTo>
                  <a:lnTo>
                    <a:pt x="268732" y="113003"/>
                  </a:lnTo>
                  <a:lnTo>
                    <a:pt x="270893" y="99034"/>
                  </a:lnTo>
                  <a:lnTo>
                    <a:pt x="272334" y="83879"/>
                  </a:lnTo>
                  <a:lnTo>
                    <a:pt x="270958" y="71438"/>
                  </a:lnTo>
                  <a:lnTo>
                    <a:pt x="267702" y="60807"/>
                  </a:lnTo>
                  <a:lnTo>
                    <a:pt x="263195" y="51382"/>
                  </a:lnTo>
                  <a:lnTo>
                    <a:pt x="257853" y="42762"/>
                  </a:lnTo>
                  <a:lnTo>
                    <a:pt x="251955" y="34678"/>
                  </a:lnTo>
                  <a:lnTo>
                    <a:pt x="245685" y="26951"/>
                  </a:lnTo>
                  <a:lnTo>
                    <a:pt x="235662" y="19463"/>
                  </a:lnTo>
                  <a:lnTo>
                    <a:pt x="223137" y="12133"/>
                  </a:lnTo>
                  <a:lnTo>
                    <a:pt x="208944" y="4910"/>
                  </a:lnTo>
                  <a:lnTo>
                    <a:pt x="194807" y="1263"/>
                  </a:lnTo>
                  <a:lnTo>
                    <a:pt x="180708" y="0"/>
                  </a:lnTo>
                  <a:lnTo>
                    <a:pt x="117452" y="9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759219" y="2265741"/>
              <a:ext cx="236641" cy="158399"/>
            </a:xfrm>
            <a:custGeom>
              <a:avLst/>
              <a:gdLst/>
              <a:ahLst/>
              <a:cxnLst/>
              <a:rect l="0" t="0" r="0" b="0"/>
              <a:pathLst>
                <a:path w="236641" h="158399">
                  <a:moveTo>
                    <a:pt x="173534" y="6060"/>
                  </a:moveTo>
                  <a:lnTo>
                    <a:pt x="156784" y="476"/>
                  </a:lnTo>
                  <a:lnTo>
                    <a:pt x="146007" y="0"/>
                  </a:lnTo>
                  <a:lnTo>
                    <a:pt x="132979" y="851"/>
                  </a:lnTo>
                  <a:lnTo>
                    <a:pt x="118450" y="2587"/>
                  </a:lnTo>
                  <a:lnTo>
                    <a:pt x="105259" y="4914"/>
                  </a:lnTo>
                  <a:lnTo>
                    <a:pt x="92959" y="7633"/>
                  </a:lnTo>
                  <a:lnTo>
                    <a:pt x="81253" y="10614"/>
                  </a:lnTo>
                  <a:lnTo>
                    <a:pt x="68774" y="16108"/>
                  </a:lnTo>
                  <a:lnTo>
                    <a:pt x="55781" y="23276"/>
                  </a:lnTo>
                  <a:lnTo>
                    <a:pt x="42444" y="31561"/>
                  </a:lnTo>
                  <a:lnTo>
                    <a:pt x="31215" y="42927"/>
                  </a:lnTo>
                  <a:lnTo>
                    <a:pt x="21393" y="56348"/>
                  </a:lnTo>
                  <a:lnTo>
                    <a:pt x="12507" y="71138"/>
                  </a:lnTo>
                  <a:lnTo>
                    <a:pt x="6583" y="85672"/>
                  </a:lnTo>
                  <a:lnTo>
                    <a:pt x="2634" y="100037"/>
                  </a:lnTo>
                  <a:lnTo>
                    <a:pt x="0" y="114287"/>
                  </a:lnTo>
                  <a:lnTo>
                    <a:pt x="1751" y="126125"/>
                  </a:lnTo>
                  <a:lnTo>
                    <a:pt x="6424" y="136354"/>
                  </a:lnTo>
                  <a:lnTo>
                    <a:pt x="13045" y="145511"/>
                  </a:lnTo>
                  <a:lnTo>
                    <a:pt x="23303" y="151615"/>
                  </a:lnTo>
                  <a:lnTo>
                    <a:pt x="35984" y="155685"/>
                  </a:lnTo>
                  <a:lnTo>
                    <a:pt x="50282" y="158398"/>
                  </a:lnTo>
                  <a:lnTo>
                    <a:pt x="66825" y="157869"/>
                  </a:lnTo>
                  <a:lnTo>
                    <a:pt x="84865" y="155180"/>
                  </a:lnTo>
                  <a:lnTo>
                    <a:pt x="103904" y="151049"/>
                  </a:lnTo>
                  <a:lnTo>
                    <a:pt x="120102" y="145958"/>
                  </a:lnTo>
                  <a:lnTo>
                    <a:pt x="134407" y="140227"/>
                  </a:lnTo>
                  <a:lnTo>
                    <a:pt x="147449" y="134069"/>
                  </a:lnTo>
                  <a:lnTo>
                    <a:pt x="159650" y="126458"/>
                  </a:lnTo>
                  <a:lnTo>
                    <a:pt x="171290" y="117878"/>
                  </a:lnTo>
                  <a:lnTo>
                    <a:pt x="182556" y="108652"/>
                  </a:lnTo>
                  <a:lnTo>
                    <a:pt x="192403" y="100164"/>
                  </a:lnTo>
                  <a:lnTo>
                    <a:pt x="201306" y="92169"/>
                  </a:lnTo>
                  <a:lnTo>
                    <a:pt x="236640" y="4813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85341" y="1987826"/>
              <a:ext cx="21036" cy="494328"/>
            </a:xfrm>
            <a:custGeom>
              <a:avLst/>
              <a:gdLst/>
              <a:ahLst/>
              <a:cxnLst/>
              <a:rect l="0" t="0" r="0" b="0"/>
              <a:pathLst>
                <a:path w="21036" h="494328">
                  <a:moveTo>
                    <a:pt x="21035" y="0"/>
                  </a:moveTo>
                  <a:lnTo>
                    <a:pt x="21035" y="327962"/>
                  </a:lnTo>
                  <a:lnTo>
                    <a:pt x="19867" y="341347"/>
                  </a:lnTo>
                  <a:lnTo>
                    <a:pt x="17919" y="353776"/>
                  </a:lnTo>
                  <a:lnTo>
                    <a:pt x="15452" y="365567"/>
                  </a:lnTo>
                  <a:lnTo>
                    <a:pt x="13807" y="378103"/>
                  </a:lnTo>
                  <a:lnTo>
                    <a:pt x="12711" y="391134"/>
                  </a:lnTo>
                  <a:lnTo>
                    <a:pt x="11980" y="404497"/>
                  </a:lnTo>
                  <a:lnTo>
                    <a:pt x="10324" y="416911"/>
                  </a:lnTo>
                  <a:lnTo>
                    <a:pt x="8051" y="428693"/>
                  </a:lnTo>
                  <a:lnTo>
                    <a:pt x="0" y="49432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110188" y="1970152"/>
              <a:ext cx="274823" cy="512002"/>
            </a:xfrm>
            <a:custGeom>
              <a:avLst/>
              <a:gdLst/>
              <a:ahLst/>
              <a:cxnLst/>
              <a:rect l="0" t="0" r="0" b="0"/>
              <a:pathLst>
                <a:path w="274823" h="512002">
                  <a:moveTo>
                    <a:pt x="180163" y="291131"/>
                  </a:moveTo>
                  <a:lnTo>
                    <a:pt x="157830" y="291131"/>
                  </a:lnTo>
                  <a:lnTo>
                    <a:pt x="146576" y="294637"/>
                  </a:lnTo>
                  <a:lnTo>
                    <a:pt x="134400" y="300480"/>
                  </a:lnTo>
                  <a:lnTo>
                    <a:pt x="121607" y="307881"/>
                  </a:lnTo>
                  <a:lnTo>
                    <a:pt x="98045" y="322338"/>
                  </a:lnTo>
                  <a:lnTo>
                    <a:pt x="86853" y="329465"/>
                  </a:lnTo>
                  <a:lnTo>
                    <a:pt x="77055" y="336554"/>
                  </a:lnTo>
                  <a:lnTo>
                    <a:pt x="68185" y="343617"/>
                  </a:lnTo>
                  <a:lnTo>
                    <a:pt x="59935" y="350662"/>
                  </a:lnTo>
                  <a:lnTo>
                    <a:pt x="52098" y="358866"/>
                  </a:lnTo>
                  <a:lnTo>
                    <a:pt x="44536" y="367840"/>
                  </a:lnTo>
                  <a:lnTo>
                    <a:pt x="37157" y="377329"/>
                  </a:lnTo>
                  <a:lnTo>
                    <a:pt x="29901" y="389498"/>
                  </a:lnTo>
                  <a:lnTo>
                    <a:pt x="22726" y="403454"/>
                  </a:lnTo>
                  <a:lnTo>
                    <a:pt x="15605" y="418601"/>
                  </a:lnTo>
                  <a:lnTo>
                    <a:pt x="9690" y="433374"/>
                  </a:lnTo>
                  <a:lnTo>
                    <a:pt x="4577" y="447896"/>
                  </a:lnTo>
                  <a:lnTo>
                    <a:pt x="0" y="462253"/>
                  </a:lnTo>
                  <a:lnTo>
                    <a:pt x="455" y="474161"/>
                  </a:lnTo>
                  <a:lnTo>
                    <a:pt x="4264" y="484437"/>
                  </a:lnTo>
                  <a:lnTo>
                    <a:pt x="10309" y="493625"/>
                  </a:lnTo>
                  <a:lnTo>
                    <a:pt x="20182" y="497413"/>
                  </a:lnTo>
                  <a:lnTo>
                    <a:pt x="32608" y="497601"/>
                  </a:lnTo>
                  <a:lnTo>
                    <a:pt x="46734" y="495389"/>
                  </a:lnTo>
                  <a:lnTo>
                    <a:pt x="59658" y="492746"/>
                  </a:lnTo>
                  <a:lnTo>
                    <a:pt x="71780" y="489815"/>
                  </a:lnTo>
                  <a:lnTo>
                    <a:pt x="83367" y="486693"/>
                  </a:lnTo>
                  <a:lnTo>
                    <a:pt x="94597" y="482274"/>
                  </a:lnTo>
                  <a:lnTo>
                    <a:pt x="105590" y="476991"/>
                  </a:lnTo>
                  <a:lnTo>
                    <a:pt x="116424" y="471131"/>
                  </a:lnTo>
                  <a:lnTo>
                    <a:pt x="127153" y="463719"/>
                  </a:lnTo>
                  <a:lnTo>
                    <a:pt x="137812" y="455272"/>
                  </a:lnTo>
                  <a:lnTo>
                    <a:pt x="148423" y="446135"/>
                  </a:lnTo>
                  <a:lnTo>
                    <a:pt x="157835" y="435369"/>
                  </a:lnTo>
                  <a:lnTo>
                    <a:pt x="166446" y="423517"/>
                  </a:lnTo>
                  <a:lnTo>
                    <a:pt x="174525" y="410941"/>
                  </a:lnTo>
                  <a:lnTo>
                    <a:pt x="182247" y="397883"/>
                  </a:lnTo>
                  <a:lnTo>
                    <a:pt x="189733" y="384503"/>
                  </a:lnTo>
                  <a:lnTo>
                    <a:pt x="204283" y="357171"/>
                  </a:lnTo>
                  <a:lnTo>
                    <a:pt x="218541" y="329441"/>
                  </a:lnTo>
                  <a:lnTo>
                    <a:pt x="224446" y="314334"/>
                  </a:lnTo>
                  <a:lnTo>
                    <a:pt x="229552" y="298419"/>
                  </a:lnTo>
                  <a:lnTo>
                    <a:pt x="234124" y="281967"/>
                  </a:lnTo>
                  <a:lnTo>
                    <a:pt x="237173" y="266324"/>
                  </a:lnTo>
                  <a:lnTo>
                    <a:pt x="239205" y="251220"/>
                  </a:lnTo>
                  <a:lnTo>
                    <a:pt x="240560" y="236477"/>
                  </a:lnTo>
                  <a:lnTo>
                    <a:pt x="242632" y="220805"/>
                  </a:lnTo>
                  <a:lnTo>
                    <a:pt x="245182" y="204514"/>
                  </a:lnTo>
                  <a:lnTo>
                    <a:pt x="248050" y="187810"/>
                  </a:lnTo>
                  <a:lnTo>
                    <a:pt x="249962" y="172000"/>
                  </a:lnTo>
                  <a:lnTo>
                    <a:pt x="251237" y="156785"/>
                  </a:lnTo>
                  <a:lnTo>
                    <a:pt x="252087" y="141967"/>
                  </a:lnTo>
                  <a:lnTo>
                    <a:pt x="251485" y="127414"/>
                  </a:lnTo>
                  <a:lnTo>
                    <a:pt x="249915" y="113038"/>
                  </a:lnTo>
                  <a:lnTo>
                    <a:pt x="238999" y="45211"/>
                  </a:lnTo>
                  <a:lnTo>
                    <a:pt x="235748" y="29020"/>
                  </a:lnTo>
                  <a:lnTo>
                    <a:pt x="232412" y="14720"/>
                  </a:lnTo>
                  <a:lnTo>
                    <a:pt x="229019" y="1681"/>
                  </a:lnTo>
                  <a:lnTo>
                    <a:pt x="226757" y="0"/>
                  </a:lnTo>
                  <a:lnTo>
                    <a:pt x="225249" y="5891"/>
                  </a:lnTo>
                  <a:lnTo>
                    <a:pt x="224244" y="16830"/>
                  </a:lnTo>
                  <a:lnTo>
                    <a:pt x="224743" y="28798"/>
                  </a:lnTo>
                  <a:lnTo>
                    <a:pt x="226244" y="41450"/>
                  </a:lnTo>
                  <a:lnTo>
                    <a:pt x="228413" y="54560"/>
                  </a:lnTo>
                  <a:lnTo>
                    <a:pt x="229859" y="69143"/>
                  </a:lnTo>
                  <a:lnTo>
                    <a:pt x="230823" y="84708"/>
                  </a:lnTo>
                  <a:lnTo>
                    <a:pt x="231466" y="100928"/>
                  </a:lnTo>
                  <a:lnTo>
                    <a:pt x="233063" y="116415"/>
                  </a:lnTo>
                  <a:lnTo>
                    <a:pt x="235297" y="131415"/>
                  </a:lnTo>
                  <a:lnTo>
                    <a:pt x="237954" y="146089"/>
                  </a:lnTo>
                  <a:lnTo>
                    <a:pt x="239726" y="161715"/>
                  </a:lnTo>
                  <a:lnTo>
                    <a:pt x="240907" y="177975"/>
                  </a:lnTo>
                  <a:lnTo>
                    <a:pt x="241695" y="194659"/>
                  </a:lnTo>
                  <a:lnTo>
                    <a:pt x="242569" y="228778"/>
                  </a:lnTo>
                  <a:lnTo>
                    <a:pt x="242803" y="246056"/>
                  </a:lnTo>
                  <a:lnTo>
                    <a:pt x="244127" y="263419"/>
                  </a:lnTo>
                  <a:lnTo>
                    <a:pt x="246178" y="280836"/>
                  </a:lnTo>
                  <a:lnTo>
                    <a:pt x="248715" y="298291"/>
                  </a:lnTo>
                  <a:lnTo>
                    <a:pt x="250405" y="315771"/>
                  </a:lnTo>
                  <a:lnTo>
                    <a:pt x="251532" y="333267"/>
                  </a:lnTo>
                  <a:lnTo>
                    <a:pt x="252785" y="367121"/>
                  </a:lnTo>
                  <a:lnTo>
                    <a:pt x="253341" y="397749"/>
                  </a:lnTo>
                  <a:lnTo>
                    <a:pt x="254659" y="412460"/>
                  </a:lnTo>
                  <a:lnTo>
                    <a:pt x="256705" y="426942"/>
                  </a:lnTo>
                  <a:lnTo>
                    <a:pt x="259238" y="441272"/>
                  </a:lnTo>
                  <a:lnTo>
                    <a:pt x="262096" y="455499"/>
                  </a:lnTo>
                  <a:lnTo>
                    <a:pt x="274822" y="51200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563492" y="2235163"/>
              <a:ext cx="138350" cy="251879"/>
            </a:xfrm>
            <a:custGeom>
              <a:avLst/>
              <a:gdLst/>
              <a:ahLst/>
              <a:cxnLst/>
              <a:rect l="0" t="0" r="0" b="0"/>
              <a:pathLst>
                <a:path w="138350" h="251879">
                  <a:moveTo>
                    <a:pt x="105493" y="15603"/>
                  </a:moveTo>
                  <a:lnTo>
                    <a:pt x="61576" y="964"/>
                  </a:lnTo>
                  <a:lnTo>
                    <a:pt x="51674" y="0"/>
                  </a:lnTo>
                  <a:lnTo>
                    <a:pt x="41567" y="526"/>
                  </a:lnTo>
                  <a:lnTo>
                    <a:pt x="31323" y="2046"/>
                  </a:lnTo>
                  <a:lnTo>
                    <a:pt x="22156" y="6565"/>
                  </a:lnTo>
                  <a:lnTo>
                    <a:pt x="13708" y="13083"/>
                  </a:lnTo>
                  <a:lnTo>
                    <a:pt x="5738" y="20935"/>
                  </a:lnTo>
                  <a:lnTo>
                    <a:pt x="1594" y="30844"/>
                  </a:lnTo>
                  <a:lnTo>
                    <a:pt x="0" y="42124"/>
                  </a:lnTo>
                  <a:lnTo>
                    <a:pt x="106" y="54319"/>
                  </a:lnTo>
                  <a:lnTo>
                    <a:pt x="2513" y="65954"/>
                  </a:lnTo>
                  <a:lnTo>
                    <a:pt x="6456" y="77217"/>
                  </a:lnTo>
                  <a:lnTo>
                    <a:pt x="11421" y="88232"/>
                  </a:lnTo>
                  <a:lnTo>
                    <a:pt x="17069" y="97912"/>
                  </a:lnTo>
                  <a:lnTo>
                    <a:pt x="23171" y="106703"/>
                  </a:lnTo>
                  <a:lnTo>
                    <a:pt x="29577" y="114901"/>
                  </a:lnTo>
                  <a:lnTo>
                    <a:pt x="36184" y="123872"/>
                  </a:lnTo>
                  <a:lnTo>
                    <a:pt x="49758" y="143188"/>
                  </a:lnTo>
                  <a:lnTo>
                    <a:pt x="57819" y="152079"/>
                  </a:lnTo>
                  <a:lnTo>
                    <a:pt x="66699" y="160344"/>
                  </a:lnTo>
                  <a:lnTo>
                    <a:pt x="76124" y="168191"/>
                  </a:lnTo>
                  <a:lnTo>
                    <a:pt x="84745" y="175759"/>
                  </a:lnTo>
                  <a:lnTo>
                    <a:pt x="100557" y="190401"/>
                  </a:lnTo>
                  <a:lnTo>
                    <a:pt x="122599" y="211784"/>
                  </a:lnTo>
                  <a:lnTo>
                    <a:pt x="128583" y="220014"/>
                  </a:lnTo>
                  <a:lnTo>
                    <a:pt x="133741" y="229006"/>
                  </a:lnTo>
                  <a:lnTo>
                    <a:pt x="138349" y="238506"/>
                  </a:lnTo>
                  <a:lnTo>
                    <a:pt x="136746" y="244840"/>
                  </a:lnTo>
                  <a:lnTo>
                    <a:pt x="131003" y="249062"/>
                  </a:lnTo>
                  <a:lnTo>
                    <a:pt x="122500" y="251878"/>
                  </a:lnTo>
                  <a:lnTo>
                    <a:pt x="112156" y="251417"/>
                  </a:lnTo>
                  <a:lnTo>
                    <a:pt x="100586" y="248772"/>
                  </a:lnTo>
                  <a:lnTo>
                    <a:pt x="88198" y="244672"/>
                  </a:lnTo>
                  <a:lnTo>
                    <a:pt x="77603" y="239602"/>
                  </a:lnTo>
                  <a:lnTo>
                    <a:pt x="68201" y="233884"/>
                  </a:lnTo>
                  <a:lnTo>
                    <a:pt x="59597" y="227735"/>
                  </a:lnTo>
                  <a:lnTo>
                    <a:pt x="51523" y="221298"/>
                  </a:lnTo>
                  <a:lnTo>
                    <a:pt x="43804" y="214670"/>
                  </a:lnTo>
                  <a:lnTo>
                    <a:pt x="21352" y="19440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753126" y="1787991"/>
              <a:ext cx="356772" cy="946585"/>
            </a:xfrm>
            <a:custGeom>
              <a:avLst/>
              <a:gdLst/>
              <a:ahLst/>
              <a:cxnLst/>
              <a:rect l="0" t="0" r="0" b="0"/>
              <a:pathLst>
                <a:path w="356772" h="946585">
                  <a:moveTo>
                    <a:pt x="0" y="0"/>
                  </a:moveTo>
                  <a:lnTo>
                    <a:pt x="16750" y="11167"/>
                  </a:lnTo>
                  <a:lnTo>
                    <a:pt x="37439" y="25999"/>
                  </a:lnTo>
                  <a:lnTo>
                    <a:pt x="49500" y="34862"/>
                  </a:lnTo>
                  <a:lnTo>
                    <a:pt x="61047" y="45445"/>
                  </a:lnTo>
                  <a:lnTo>
                    <a:pt x="72251" y="57175"/>
                  </a:lnTo>
                  <a:lnTo>
                    <a:pt x="83226" y="69670"/>
                  </a:lnTo>
                  <a:lnTo>
                    <a:pt x="95217" y="82674"/>
                  </a:lnTo>
                  <a:lnTo>
                    <a:pt x="121006" y="109588"/>
                  </a:lnTo>
                  <a:lnTo>
                    <a:pt x="134427" y="125647"/>
                  </a:lnTo>
                  <a:lnTo>
                    <a:pt x="148049" y="143364"/>
                  </a:lnTo>
                  <a:lnTo>
                    <a:pt x="161805" y="162188"/>
                  </a:lnTo>
                  <a:lnTo>
                    <a:pt x="189554" y="201801"/>
                  </a:lnTo>
                  <a:lnTo>
                    <a:pt x="203499" y="222181"/>
                  </a:lnTo>
                  <a:lnTo>
                    <a:pt x="216301" y="242779"/>
                  </a:lnTo>
                  <a:lnTo>
                    <a:pt x="228341" y="263523"/>
                  </a:lnTo>
                  <a:lnTo>
                    <a:pt x="278439" y="352779"/>
                  </a:lnTo>
                  <a:lnTo>
                    <a:pt x="289633" y="376590"/>
                  </a:lnTo>
                  <a:lnTo>
                    <a:pt x="299434" y="400643"/>
                  </a:lnTo>
                  <a:lnTo>
                    <a:pt x="308304" y="424860"/>
                  </a:lnTo>
                  <a:lnTo>
                    <a:pt x="316555" y="449184"/>
                  </a:lnTo>
                  <a:lnTo>
                    <a:pt x="331956" y="498026"/>
                  </a:lnTo>
                  <a:lnTo>
                    <a:pt x="338166" y="522503"/>
                  </a:lnTo>
                  <a:lnTo>
                    <a:pt x="343475" y="547001"/>
                  </a:lnTo>
                  <a:lnTo>
                    <a:pt x="348182" y="571514"/>
                  </a:lnTo>
                  <a:lnTo>
                    <a:pt x="351321" y="594867"/>
                  </a:lnTo>
                  <a:lnTo>
                    <a:pt x="353414" y="617448"/>
                  </a:lnTo>
                  <a:lnTo>
                    <a:pt x="354808" y="639513"/>
                  </a:lnTo>
                  <a:lnTo>
                    <a:pt x="356358" y="679612"/>
                  </a:lnTo>
                  <a:lnTo>
                    <a:pt x="356771" y="698485"/>
                  </a:lnTo>
                  <a:lnTo>
                    <a:pt x="354710" y="716911"/>
                  </a:lnTo>
                  <a:lnTo>
                    <a:pt x="350998" y="735037"/>
                  </a:lnTo>
                  <a:lnTo>
                    <a:pt x="333831" y="800530"/>
                  </a:lnTo>
                  <a:lnTo>
                    <a:pt x="327730" y="815325"/>
                  </a:lnTo>
                  <a:lnTo>
                    <a:pt x="320157" y="829862"/>
                  </a:lnTo>
                  <a:lnTo>
                    <a:pt x="311602" y="844228"/>
                  </a:lnTo>
                  <a:lnTo>
                    <a:pt x="302393" y="857312"/>
                  </a:lnTo>
                  <a:lnTo>
                    <a:pt x="292748" y="869540"/>
                  </a:lnTo>
                  <a:lnTo>
                    <a:pt x="282812" y="881198"/>
                  </a:lnTo>
                  <a:lnTo>
                    <a:pt x="273851" y="892476"/>
                  </a:lnTo>
                  <a:lnTo>
                    <a:pt x="265539" y="903500"/>
                  </a:lnTo>
                  <a:lnTo>
                    <a:pt x="220869" y="94658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389903" y="3207867"/>
            <a:ext cx="4352706" cy="757268"/>
            <a:chOff x="1389903" y="3207867"/>
            <a:chExt cx="4352706" cy="757268"/>
          </a:xfrm>
        </p:grpSpPr>
        <p:sp>
          <p:nvSpPr>
            <p:cNvPr id="29" name="Freeform 28"/>
            <p:cNvSpPr/>
            <p:nvPr/>
          </p:nvSpPr>
          <p:spPr>
            <a:xfrm>
              <a:off x="1389903" y="3292008"/>
              <a:ext cx="285071" cy="533693"/>
            </a:xfrm>
            <a:custGeom>
              <a:avLst/>
              <a:gdLst/>
              <a:ahLst/>
              <a:cxnLst/>
              <a:rect l="0" t="0" r="0" b="0"/>
              <a:pathLst>
                <a:path w="285071" h="533693">
                  <a:moveTo>
                    <a:pt x="229807" y="0"/>
                  </a:moveTo>
                  <a:lnTo>
                    <a:pt x="213056" y="5584"/>
                  </a:lnTo>
                  <a:lnTo>
                    <a:pt x="203448" y="8397"/>
                  </a:lnTo>
                  <a:lnTo>
                    <a:pt x="168759" y="17939"/>
                  </a:lnTo>
                  <a:lnTo>
                    <a:pt x="146581" y="24723"/>
                  </a:lnTo>
                  <a:lnTo>
                    <a:pt x="135758" y="29337"/>
                  </a:lnTo>
                  <a:lnTo>
                    <a:pt x="125037" y="34750"/>
                  </a:lnTo>
                  <a:lnTo>
                    <a:pt x="114384" y="40696"/>
                  </a:lnTo>
                  <a:lnTo>
                    <a:pt x="103776" y="46997"/>
                  </a:lnTo>
                  <a:lnTo>
                    <a:pt x="82641" y="60231"/>
                  </a:lnTo>
                  <a:lnTo>
                    <a:pt x="51031" y="80822"/>
                  </a:lnTo>
                  <a:lnTo>
                    <a:pt x="41674" y="87771"/>
                  </a:lnTo>
                  <a:lnTo>
                    <a:pt x="33099" y="94741"/>
                  </a:lnTo>
                  <a:lnTo>
                    <a:pt x="25045" y="101725"/>
                  </a:lnTo>
                  <a:lnTo>
                    <a:pt x="17339" y="109887"/>
                  </a:lnTo>
                  <a:lnTo>
                    <a:pt x="9864" y="118834"/>
                  </a:lnTo>
                  <a:lnTo>
                    <a:pt x="2543" y="128305"/>
                  </a:lnTo>
                  <a:lnTo>
                    <a:pt x="0" y="139293"/>
                  </a:lnTo>
                  <a:lnTo>
                    <a:pt x="642" y="151293"/>
                  </a:lnTo>
                  <a:lnTo>
                    <a:pt x="3407" y="163968"/>
                  </a:lnTo>
                  <a:lnTo>
                    <a:pt x="7588" y="174755"/>
                  </a:lnTo>
                  <a:lnTo>
                    <a:pt x="12712" y="184283"/>
                  </a:lnTo>
                  <a:lnTo>
                    <a:pt x="18465" y="192973"/>
                  </a:lnTo>
                  <a:lnTo>
                    <a:pt x="25807" y="201103"/>
                  </a:lnTo>
                  <a:lnTo>
                    <a:pt x="34207" y="208860"/>
                  </a:lnTo>
                  <a:lnTo>
                    <a:pt x="43313" y="216369"/>
                  </a:lnTo>
                  <a:lnTo>
                    <a:pt x="52890" y="223712"/>
                  </a:lnTo>
                  <a:lnTo>
                    <a:pt x="62780" y="230945"/>
                  </a:lnTo>
                  <a:lnTo>
                    <a:pt x="72879" y="238104"/>
                  </a:lnTo>
                  <a:lnTo>
                    <a:pt x="84286" y="245214"/>
                  </a:lnTo>
                  <a:lnTo>
                    <a:pt x="96566" y="252291"/>
                  </a:lnTo>
                  <a:lnTo>
                    <a:pt x="122675" y="266387"/>
                  </a:lnTo>
                  <a:lnTo>
                    <a:pt x="149861" y="280443"/>
                  </a:lnTo>
                  <a:lnTo>
                    <a:pt x="162486" y="288632"/>
                  </a:lnTo>
                  <a:lnTo>
                    <a:pt x="174409" y="297597"/>
                  </a:lnTo>
                  <a:lnTo>
                    <a:pt x="185863" y="307080"/>
                  </a:lnTo>
                  <a:lnTo>
                    <a:pt x="197005" y="315739"/>
                  </a:lnTo>
                  <a:lnTo>
                    <a:pt x="207939" y="323849"/>
                  </a:lnTo>
                  <a:lnTo>
                    <a:pt x="229437" y="339093"/>
                  </a:lnTo>
                  <a:lnTo>
                    <a:pt x="250677" y="353659"/>
                  </a:lnTo>
                  <a:lnTo>
                    <a:pt x="258913" y="361984"/>
                  </a:lnTo>
                  <a:lnTo>
                    <a:pt x="265571" y="371039"/>
                  </a:lnTo>
                  <a:lnTo>
                    <a:pt x="271179" y="380582"/>
                  </a:lnTo>
                  <a:lnTo>
                    <a:pt x="276086" y="391619"/>
                  </a:lnTo>
                  <a:lnTo>
                    <a:pt x="280526" y="403651"/>
                  </a:lnTo>
                  <a:lnTo>
                    <a:pt x="284655" y="416347"/>
                  </a:lnTo>
                  <a:lnTo>
                    <a:pt x="285070" y="430654"/>
                  </a:lnTo>
                  <a:lnTo>
                    <a:pt x="283010" y="446035"/>
                  </a:lnTo>
                  <a:lnTo>
                    <a:pt x="279299" y="462133"/>
                  </a:lnTo>
                  <a:lnTo>
                    <a:pt x="273319" y="474033"/>
                  </a:lnTo>
                  <a:lnTo>
                    <a:pt x="265827" y="483135"/>
                  </a:lnTo>
                  <a:lnTo>
                    <a:pt x="257326" y="490371"/>
                  </a:lnTo>
                  <a:lnTo>
                    <a:pt x="248153" y="497533"/>
                  </a:lnTo>
                  <a:lnTo>
                    <a:pt x="238532" y="504645"/>
                  </a:lnTo>
                  <a:lnTo>
                    <a:pt x="228612" y="511723"/>
                  </a:lnTo>
                  <a:lnTo>
                    <a:pt x="218492" y="517611"/>
                  </a:lnTo>
                  <a:lnTo>
                    <a:pt x="208240" y="522704"/>
                  </a:lnTo>
                  <a:lnTo>
                    <a:pt x="197900" y="527269"/>
                  </a:lnTo>
                  <a:lnTo>
                    <a:pt x="185163" y="530312"/>
                  </a:lnTo>
                  <a:lnTo>
                    <a:pt x="170829" y="532340"/>
                  </a:lnTo>
                  <a:lnTo>
                    <a:pt x="155429" y="533692"/>
                  </a:lnTo>
                  <a:lnTo>
                    <a:pt x="140489" y="532257"/>
                  </a:lnTo>
                  <a:lnTo>
                    <a:pt x="125854" y="528963"/>
                  </a:lnTo>
                  <a:lnTo>
                    <a:pt x="111423" y="524429"/>
                  </a:lnTo>
                  <a:lnTo>
                    <a:pt x="100633" y="517901"/>
                  </a:lnTo>
                  <a:lnTo>
                    <a:pt x="92272" y="510043"/>
                  </a:lnTo>
                  <a:lnTo>
                    <a:pt x="85529" y="501298"/>
                  </a:lnTo>
                  <a:lnTo>
                    <a:pt x="79865" y="491963"/>
                  </a:lnTo>
                  <a:lnTo>
                    <a:pt x="74920" y="482234"/>
                  </a:lnTo>
                  <a:lnTo>
                    <a:pt x="70455" y="472241"/>
                  </a:lnTo>
                  <a:lnTo>
                    <a:pt x="68647" y="460905"/>
                  </a:lnTo>
                  <a:lnTo>
                    <a:pt x="68610" y="448673"/>
                  </a:lnTo>
                  <a:lnTo>
                    <a:pt x="69754" y="435844"/>
                  </a:lnTo>
                  <a:lnTo>
                    <a:pt x="70517" y="422617"/>
                  </a:lnTo>
                  <a:lnTo>
                    <a:pt x="71026" y="409125"/>
                  </a:lnTo>
                  <a:lnTo>
                    <a:pt x="82560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756438" y="3207867"/>
              <a:ext cx="294494" cy="547612"/>
            </a:xfrm>
            <a:custGeom>
              <a:avLst/>
              <a:gdLst/>
              <a:ahLst/>
              <a:cxnLst/>
              <a:rect l="0" t="0" r="0" b="0"/>
              <a:pathLst>
                <a:path w="294494" h="547612">
                  <a:moveTo>
                    <a:pt x="0" y="0"/>
                  </a:moveTo>
                  <a:lnTo>
                    <a:pt x="5584" y="16750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1"/>
                  </a:lnTo>
                  <a:lnTo>
                    <a:pt x="9868" y="75367"/>
                  </a:lnTo>
                  <a:lnTo>
                    <a:pt x="10432" y="152367"/>
                  </a:lnTo>
                  <a:lnTo>
                    <a:pt x="10514" y="291050"/>
                  </a:lnTo>
                  <a:lnTo>
                    <a:pt x="9347" y="309727"/>
                  </a:lnTo>
                  <a:lnTo>
                    <a:pt x="7400" y="329189"/>
                  </a:lnTo>
                  <a:lnTo>
                    <a:pt x="4933" y="349177"/>
                  </a:lnTo>
                  <a:lnTo>
                    <a:pt x="3289" y="368345"/>
                  </a:lnTo>
                  <a:lnTo>
                    <a:pt x="2193" y="386966"/>
                  </a:lnTo>
                  <a:lnTo>
                    <a:pt x="975" y="422070"/>
                  </a:lnTo>
                  <a:lnTo>
                    <a:pt x="433" y="453253"/>
                  </a:lnTo>
                  <a:lnTo>
                    <a:pt x="1458" y="466945"/>
                  </a:lnTo>
                  <a:lnTo>
                    <a:pt x="3309" y="479578"/>
                  </a:lnTo>
                  <a:lnTo>
                    <a:pt x="5712" y="491506"/>
                  </a:lnTo>
                  <a:lnTo>
                    <a:pt x="7314" y="505301"/>
                  </a:lnTo>
                  <a:lnTo>
                    <a:pt x="8382" y="520341"/>
                  </a:lnTo>
                  <a:lnTo>
                    <a:pt x="9094" y="536211"/>
                  </a:lnTo>
                  <a:lnTo>
                    <a:pt x="11906" y="544453"/>
                  </a:lnTo>
                  <a:lnTo>
                    <a:pt x="16118" y="547611"/>
                  </a:lnTo>
                  <a:lnTo>
                    <a:pt x="21263" y="547379"/>
                  </a:lnTo>
                  <a:lnTo>
                    <a:pt x="25862" y="543719"/>
                  </a:lnTo>
                  <a:lnTo>
                    <a:pt x="34088" y="530302"/>
                  </a:lnTo>
                  <a:lnTo>
                    <a:pt x="37917" y="521816"/>
                  </a:lnTo>
                  <a:lnTo>
                    <a:pt x="41639" y="512653"/>
                  </a:lnTo>
                  <a:lnTo>
                    <a:pt x="45289" y="503039"/>
                  </a:lnTo>
                  <a:lnTo>
                    <a:pt x="48891" y="491954"/>
                  </a:lnTo>
                  <a:lnTo>
                    <a:pt x="52461" y="479890"/>
                  </a:lnTo>
                  <a:lnTo>
                    <a:pt x="56009" y="467173"/>
                  </a:lnTo>
                  <a:lnTo>
                    <a:pt x="59543" y="452852"/>
                  </a:lnTo>
                  <a:lnTo>
                    <a:pt x="66587" y="421358"/>
                  </a:lnTo>
                  <a:lnTo>
                    <a:pt x="70101" y="407116"/>
                  </a:lnTo>
                  <a:lnTo>
                    <a:pt x="73612" y="394116"/>
                  </a:lnTo>
                  <a:lnTo>
                    <a:pt x="77122" y="381944"/>
                  </a:lnTo>
                  <a:lnTo>
                    <a:pt x="81799" y="369154"/>
                  </a:lnTo>
                  <a:lnTo>
                    <a:pt x="87254" y="355953"/>
                  </a:lnTo>
                  <a:lnTo>
                    <a:pt x="93228" y="342478"/>
                  </a:lnTo>
                  <a:lnTo>
                    <a:pt x="98379" y="329989"/>
                  </a:lnTo>
                  <a:lnTo>
                    <a:pt x="102982" y="318157"/>
                  </a:lnTo>
                  <a:lnTo>
                    <a:pt x="107220" y="306763"/>
                  </a:lnTo>
                  <a:lnTo>
                    <a:pt x="112382" y="296830"/>
                  </a:lnTo>
                  <a:lnTo>
                    <a:pt x="118160" y="287871"/>
                  </a:lnTo>
                  <a:lnTo>
                    <a:pt x="124350" y="279560"/>
                  </a:lnTo>
                  <a:lnTo>
                    <a:pt x="130814" y="271683"/>
                  </a:lnTo>
                  <a:lnTo>
                    <a:pt x="137460" y="264094"/>
                  </a:lnTo>
                  <a:lnTo>
                    <a:pt x="144228" y="256698"/>
                  </a:lnTo>
                  <a:lnTo>
                    <a:pt x="153415" y="252936"/>
                  </a:lnTo>
                  <a:lnTo>
                    <a:pt x="164214" y="251596"/>
                  </a:lnTo>
                  <a:lnTo>
                    <a:pt x="176087" y="251871"/>
                  </a:lnTo>
                  <a:lnTo>
                    <a:pt x="186340" y="256730"/>
                  </a:lnTo>
                  <a:lnTo>
                    <a:pt x="195513" y="264643"/>
                  </a:lnTo>
                  <a:lnTo>
                    <a:pt x="203965" y="274593"/>
                  </a:lnTo>
                  <a:lnTo>
                    <a:pt x="210769" y="284732"/>
                  </a:lnTo>
                  <a:lnTo>
                    <a:pt x="216473" y="294997"/>
                  </a:lnTo>
                  <a:lnTo>
                    <a:pt x="221445" y="305346"/>
                  </a:lnTo>
                  <a:lnTo>
                    <a:pt x="224759" y="316920"/>
                  </a:lnTo>
                  <a:lnTo>
                    <a:pt x="226968" y="329311"/>
                  </a:lnTo>
                  <a:lnTo>
                    <a:pt x="228442" y="342246"/>
                  </a:lnTo>
                  <a:lnTo>
                    <a:pt x="230592" y="355544"/>
                  </a:lnTo>
                  <a:lnTo>
                    <a:pt x="233195" y="369084"/>
                  </a:lnTo>
                  <a:lnTo>
                    <a:pt x="236098" y="382785"/>
                  </a:lnTo>
                  <a:lnTo>
                    <a:pt x="238034" y="396593"/>
                  </a:lnTo>
                  <a:lnTo>
                    <a:pt x="239324" y="410473"/>
                  </a:lnTo>
                  <a:lnTo>
                    <a:pt x="240185" y="424401"/>
                  </a:lnTo>
                  <a:lnTo>
                    <a:pt x="241927" y="437192"/>
                  </a:lnTo>
                  <a:lnTo>
                    <a:pt x="244257" y="449226"/>
                  </a:lnTo>
                  <a:lnTo>
                    <a:pt x="246979" y="460754"/>
                  </a:lnTo>
                  <a:lnTo>
                    <a:pt x="249962" y="471945"/>
                  </a:lnTo>
                  <a:lnTo>
                    <a:pt x="256393" y="493728"/>
                  </a:lnTo>
                  <a:lnTo>
                    <a:pt x="260913" y="504445"/>
                  </a:lnTo>
                  <a:lnTo>
                    <a:pt x="266263" y="515096"/>
                  </a:lnTo>
                  <a:lnTo>
                    <a:pt x="294493" y="5258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137657" y="3470807"/>
              <a:ext cx="644684" cy="283649"/>
            </a:xfrm>
            <a:custGeom>
              <a:avLst/>
              <a:gdLst/>
              <a:ahLst/>
              <a:cxnLst/>
              <a:rect l="0" t="0" r="0" b="0"/>
              <a:pathLst>
                <a:path w="644684" h="283649">
                  <a:moveTo>
                    <a:pt x="50003" y="0"/>
                  </a:moveTo>
                  <a:lnTo>
                    <a:pt x="38836" y="11167"/>
                  </a:lnTo>
                  <a:lnTo>
                    <a:pt x="33209" y="20300"/>
                  </a:lnTo>
                  <a:lnTo>
                    <a:pt x="27121" y="32231"/>
                  </a:lnTo>
                  <a:lnTo>
                    <a:pt x="20725" y="46028"/>
                  </a:lnTo>
                  <a:lnTo>
                    <a:pt x="15292" y="63407"/>
                  </a:lnTo>
                  <a:lnTo>
                    <a:pt x="10502" y="83173"/>
                  </a:lnTo>
                  <a:lnTo>
                    <a:pt x="6140" y="104531"/>
                  </a:lnTo>
                  <a:lnTo>
                    <a:pt x="3231" y="123444"/>
                  </a:lnTo>
                  <a:lnTo>
                    <a:pt x="1293" y="140727"/>
                  </a:lnTo>
                  <a:lnTo>
                    <a:pt x="0" y="156924"/>
                  </a:lnTo>
                  <a:lnTo>
                    <a:pt x="307" y="174733"/>
                  </a:lnTo>
                  <a:lnTo>
                    <a:pt x="1680" y="193618"/>
                  </a:lnTo>
                  <a:lnTo>
                    <a:pt x="3765" y="213219"/>
                  </a:lnTo>
                  <a:lnTo>
                    <a:pt x="8660" y="229793"/>
                  </a:lnTo>
                  <a:lnTo>
                    <a:pt x="15429" y="244348"/>
                  </a:lnTo>
                  <a:lnTo>
                    <a:pt x="23448" y="257557"/>
                  </a:lnTo>
                  <a:lnTo>
                    <a:pt x="32300" y="267532"/>
                  </a:lnTo>
                  <a:lnTo>
                    <a:pt x="41707" y="275350"/>
                  </a:lnTo>
                  <a:lnTo>
                    <a:pt x="51484" y="281731"/>
                  </a:lnTo>
                  <a:lnTo>
                    <a:pt x="61508" y="283648"/>
                  </a:lnTo>
                  <a:lnTo>
                    <a:pt x="71696" y="282588"/>
                  </a:lnTo>
                  <a:lnTo>
                    <a:pt x="81995" y="279545"/>
                  </a:lnTo>
                  <a:lnTo>
                    <a:pt x="91197" y="275179"/>
                  </a:lnTo>
                  <a:lnTo>
                    <a:pt x="99670" y="269930"/>
                  </a:lnTo>
                  <a:lnTo>
                    <a:pt x="107655" y="264094"/>
                  </a:lnTo>
                  <a:lnTo>
                    <a:pt x="114147" y="256698"/>
                  </a:lnTo>
                  <a:lnTo>
                    <a:pt x="119644" y="248261"/>
                  </a:lnTo>
                  <a:lnTo>
                    <a:pt x="124477" y="239130"/>
                  </a:lnTo>
                  <a:lnTo>
                    <a:pt x="127700" y="224863"/>
                  </a:lnTo>
                  <a:lnTo>
                    <a:pt x="129848" y="207171"/>
                  </a:lnTo>
                  <a:lnTo>
                    <a:pt x="131280" y="187196"/>
                  </a:lnTo>
                  <a:lnTo>
                    <a:pt x="131066" y="166868"/>
                  </a:lnTo>
                  <a:lnTo>
                    <a:pt x="129754" y="146304"/>
                  </a:lnTo>
                  <a:lnTo>
                    <a:pt x="127712" y="125583"/>
                  </a:lnTo>
                  <a:lnTo>
                    <a:pt x="124013" y="109432"/>
                  </a:lnTo>
                  <a:lnTo>
                    <a:pt x="119209" y="96327"/>
                  </a:lnTo>
                  <a:lnTo>
                    <a:pt x="113670" y="85253"/>
                  </a:lnTo>
                  <a:lnTo>
                    <a:pt x="107640" y="75533"/>
                  </a:lnTo>
                  <a:lnTo>
                    <a:pt x="101282" y="66716"/>
                  </a:lnTo>
                  <a:lnTo>
                    <a:pt x="94707" y="58501"/>
                  </a:lnTo>
                  <a:lnTo>
                    <a:pt x="87986" y="50687"/>
                  </a:lnTo>
                  <a:lnTo>
                    <a:pt x="81168" y="43140"/>
                  </a:lnTo>
                  <a:lnTo>
                    <a:pt x="74285" y="35772"/>
                  </a:lnTo>
                  <a:lnTo>
                    <a:pt x="66191" y="29691"/>
                  </a:lnTo>
                  <a:lnTo>
                    <a:pt x="57289" y="24469"/>
                  </a:lnTo>
                  <a:lnTo>
                    <a:pt x="47849" y="19818"/>
                  </a:lnTo>
                  <a:lnTo>
                    <a:pt x="48567" y="16718"/>
                  </a:lnTo>
                  <a:lnTo>
                    <a:pt x="56057" y="14651"/>
                  </a:lnTo>
                  <a:lnTo>
                    <a:pt x="68063" y="13274"/>
                  </a:lnTo>
                  <a:lnTo>
                    <a:pt x="79572" y="13524"/>
                  </a:lnTo>
                  <a:lnTo>
                    <a:pt x="90751" y="14859"/>
                  </a:lnTo>
                  <a:lnTo>
                    <a:pt x="101709" y="16918"/>
                  </a:lnTo>
                  <a:lnTo>
                    <a:pt x="113689" y="18290"/>
                  </a:lnTo>
                  <a:lnTo>
                    <a:pt x="126351" y="19205"/>
                  </a:lnTo>
                  <a:lnTo>
                    <a:pt x="139466" y="19815"/>
                  </a:lnTo>
                  <a:lnTo>
                    <a:pt x="154053" y="22559"/>
                  </a:lnTo>
                  <a:lnTo>
                    <a:pt x="169620" y="26726"/>
                  </a:lnTo>
                  <a:lnTo>
                    <a:pt x="225422" y="44622"/>
                  </a:lnTo>
                  <a:lnTo>
                    <a:pt x="237066" y="51952"/>
                  </a:lnTo>
                  <a:lnTo>
                    <a:pt x="248335" y="61513"/>
                  </a:lnTo>
                  <a:lnTo>
                    <a:pt x="259353" y="72561"/>
                  </a:lnTo>
                  <a:lnTo>
                    <a:pt x="267868" y="83433"/>
                  </a:lnTo>
                  <a:lnTo>
                    <a:pt x="274712" y="94187"/>
                  </a:lnTo>
                  <a:lnTo>
                    <a:pt x="280444" y="104861"/>
                  </a:lnTo>
                  <a:lnTo>
                    <a:pt x="284265" y="117821"/>
                  </a:lnTo>
                  <a:lnTo>
                    <a:pt x="286813" y="132304"/>
                  </a:lnTo>
                  <a:lnTo>
                    <a:pt x="288511" y="147803"/>
                  </a:lnTo>
                  <a:lnTo>
                    <a:pt x="289643" y="163978"/>
                  </a:lnTo>
                  <a:lnTo>
                    <a:pt x="290398" y="180605"/>
                  </a:lnTo>
                  <a:lnTo>
                    <a:pt x="290901" y="197532"/>
                  </a:lnTo>
                  <a:lnTo>
                    <a:pt x="292405" y="212323"/>
                  </a:lnTo>
                  <a:lnTo>
                    <a:pt x="294577" y="225689"/>
                  </a:lnTo>
                  <a:lnTo>
                    <a:pt x="297193" y="238106"/>
                  </a:lnTo>
                  <a:lnTo>
                    <a:pt x="303612" y="244047"/>
                  </a:lnTo>
                  <a:lnTo>
                    <a:pt x="312565" y="245670"/>
                  </a:lnTo>
                  <a:lnTo>
                    <a:pt x="323209" y="244415"/>
                  </a:lnTo>
                  <a:lnTo>
                    <a:pt x="332642" y="241241"/>
                  </a:lnTo>
                  <a:lnTo>
                    <a:pt x="341268" y="236788"/>
                  </a:lnTo>
                  <a:lnTo>
                    <a:pt x="349355" y="231482"/>
                  </a:lnTo>
                  <a:lnTo>
                    <a:pt x="358253" y="222101"/>
                  </a:lnTo>
                  <a:lnTo>
                    <a:pt x="367691" y="210005"/>
                  </a:lnTo>
                  <a:lnTo>
                    <a:pt x="377488" y="196097"/>
                  </a:lnTo>
                  <a:lnTo>
                    <a:pt x="386357" y="182151"/>
                  </a:lnTo>
                  <a:lnTo>
                    <a:pt x="394607" y="168179"/>
                  </a:lnTo>
                  <a:lnTo>
                    <a:pt x="402444" y="154189"/>
                  </a:lnTo>
                  <a:lnTo>
                    <a:pt x="408838" y="141358"/>
                  </a:lnTo>
                  <a:lnTo>
                    <a:pt x="414269" y="129297"/>
                  </a:lnTo>
                  <a:lnTo>
                    <a:pt x="419058" y="117751"/>
                  </a:lnTo>
                  <a:lnTo>
                    <a:pt x="422251" y="115896"/>
                  </a:lnTo>
                  <a:lnTo>
                    <a:pt x="424380" y="120504"/>
                  </a:lnTo>
                  <a:lnTo>
                    <a:pt x="425799" y="129418"/>
                  </a:lnTo>
                  <a:lnTo>
                    <a:pt x="433379" y="169881"/>
                  </a:lnTo>
                  <a:lnTo>
                    <a:pt x="436473" y="183371"/>
                  </a:lnTo>
                  <a:lnTo>
                    <a:pt x="439704" y="195871"/>
                  </a:lnTo>
                  <a:lnTo>
                    <a:pt x="443026" y="207709"/>
                  </a:lnTo>
                  <a:lnTo>
                    <a:pt x="447579" y="217939"/>
                  </a:lnTo>
                  <a:lnTo>
                    <a:pt x="452951" y="227096"/>
                  </a:lnTo>
                  <a:lnTo>
                    <a:pt x="458870" y="235538"/>
                  </a:lnTo>
                  <a:lnTo>
                    <a:pt x="465153" y="243503"/>
                  </a:lnTo>
                  <a:lnTo>
                    <a:pt x="471679" y="251151"/>
                  </a:lnTo>
                  <a:lnTo>
                    <a:pt x="478366" y="258587"/>
                  </a:lnTo>
                  <a:lnTo>
                    <a:pt x="487499" y="264712"/>
                  </a:lnTo>
                  <a:lnTo>
                    <a:pt x="498263" y="269965"/>
                  </a:lnTo>
                  <a:lnTo>
                    <a:pt x="510112" y="274635"/>
                  </a:lnTo>
                  <a:lnTo>
                    <a:pt x="523856" y="276580"/>
                  </a:lnTo>
                  <a:lnTo>
                    <a:pt x="538861" y="276708"/>
                  </a:lnTo>
                  <a:lnTo>
                    <a:pt x="554707" y="275624"/>
                  </a:lnTo>
                  <a:lnTo>
                    <a:pt x="569946" y="271396"/>
                  </a:lnTo>
                  <a:lnTo>
                    <a:pt x="584780" y="265071"/>
                  </a:lnTo>
                  <a:lnTo>
                    <a:pt x="599344" y="257349"/>
                  </a:lnTo>
                  <a:lnTo>
                    <a:pt x="611390" y="246358"/>
                  </a:lnTo>
                  <a:lnTo>
                    <a:pt x="621758" y="233187"/>
                  </a:lnTo>
                  <a:lnTo>
                    <a:pt x="631007" y="218564"/>
                  </a:lnTo>
                  <a:lnTo>
                    <a:pt x="637174" y="202972"/>
                  </a:lnTo>
                  <a:lnTo>
                    <a:pt x="641285" y="186734"/>
                  </a:lnTo>
                  <a:lnTo>
                    <a:pt x="644025" y="170066"/>
                  </a:lnTo>
                  <a:lnTo>
                    <a:pt x="644683" y="155448"/>
                  </a:lnTo>
                  <a:lnTo>
                    <a:pt x="643954" y="142196"/>
                  </a:lnTo>
                  <a:lnTo>
                    <a:pt x="642299" y="129856"/>
                  </a:lnTo>
                  <a:lnTo>
                    <a:pt x="638858" y="119292"/>
                  </a:lnTo>
                  <a:lnTo>
                    <a:pt x="634227" y="109912"/>
                  </a:lnTo>
                  <a:lnTo>
                    <a:pt x="622849" y="92089"/>
                  </a:lnTo>
                  <a:lnTo>
                    <a:pt x="610001" y="72481"/>
                  </a:lnTo>
                  <a:lnTo>
                    <a:pt x="602134" y="62344"/>
                  </a:lnTo>
                  <a:lnTo>
                    <a:pt x="593384" y="52080"/>
                  </a:lnTo>
                  <a:lnTo>
                    <a:pt x="584044" y="41732"/>
                  </a:lnTo>
                  <a:lnTo>
                    <a:pt x="574312" y="33664"/>
                  </a:lnTo>
                  <a:lnTo>
                    <a:pt x="564318" y="27117"/>
                  </a:lnTo>
                  <a:lnTo>
                    <a:pt x="523295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162459" y="3333270"/>
              <a:ext cx="970958" cy="498912"/>
            </a:xfrm>
            <a:custGeom>
              <a:avLst/>
              <a:gdLst/>
              <a:ahLst/>
              <a:cxnLst/>
              <a:rect l="0" t="0" r="0" b="0"/>
              <a:pathLst>
                <a:path w="970958" h="498912">
                  <a:moveTo>
                    <a:pt x="171619" y="284783"/>
                  </a:moveTo>
                  <a:lnTo>
                    <a:pt x="149286" y="273617"/>
                  </a:lnTo>
                  <a:lnTo>
                    <a:pt x="139201" y="272664"/>
                  </a:lnTo>
                  <a:lnTo>
                    <a:pt x="128972" y="274367"/>
                  </a:lnTo>
                  <a:lnTo>
                    <a:pt x="87364" y="288310"/>
                  </a:lnTo>
                  <a:lnTo>
                    <a:pt x="69509" y="298426"/>
                  </a:lnTo>
                  <a:lnTo>
                    <a:pt x="53782" y="310713"/>
                  </a:lnTo>
                  <a:lnTo>
                    <a:pt x="39002" y="323965"/>
                  </a:lnTo>
                  <a:lnTo>
                    <a:pt x="24642" y="337645"/>
                  </a:lnTo>
                  <a:lnTo>
                    <a:pt x="17541" y="344566"/>
                  </a:lnTo>
                  <a:lnTo>
                    <a:pt x="11638" y="352685"/>
                  </a:lnTo>
                  <a:lnTo>
                    <a:pt x="6534" y="361604"/>
                  </a:lnTo>
                  <a:lnTo>
                    <a:pt x="1962" y="371056"/>
                  </a:lnTo>
                  <a:lnTo>
                    <a:pt x="84" y="380863"/>
                  </a:lnTo>
                  <a:lnTo>
                    <a:pt x="0" y="390907"/>
                  </a:lnTo>
                  <a:lnTo>
                    <a:pt x="1112" y="401109"/>
                  </a:lnTo>
                  <a:lnTo>
                    <a:pt x="4191" y="410247"/>
                  </a:lnTo>
                  <a:lnTo>
                    <a:pt x="8581" y="418676"/>
                  </a:lnTo>
                  <a:lnTo>
                    <a:pt x="13845" y="426634"/>
                  </a:lnTo>
                  <a:lnTo>
                    <a:pt x="23198" y="431938"/>
                  </a:lnTo>
                  <a:lnTo>
                    <a:pt x="49171" y="437832"/>
                  </a:lnTo>
                  <a:lnTo>
                    <a:pt x="61940" y="437067"/>
                  </a:lnTo>
                  <a:lnTo>
                    <a:pt x="85477" y="429984"/>
                  </a:lnTo>
                  <a:lnTo>
                    <a:pt x="104508" y="419045"/>
                  </a:lnTo>
                  <a:lnTo>
                    <a:pt x="121925" y="406392"/>
                  </a:lnTo>
                  <a:lnTo>
                    <a:pt x="141353" y="392978"/>
                  </a:lnTo>
                  <a:lnTo>
                    <a:pt x="150273" y="384960"/>
                  </a:lnTo>
                  <a:lnTo>
                    <a:pt x="158557" y="376109"/>
                  </a:lnTo>
                  <a:lnTo>
                    <a:pt x="166417" y="366702"/>
                  </a:lnTo>
                  <a:lnTo>
                    <a:pt x="173994" y="356925"/>
                  </a:lnTo>
                  <a:lnTo>
                    <a:pt x="181383" y="346901"/>
                  </a:lnTo>
                  <a:lnTo>
                    <a:pt x="188646" y="336713"/>
                  </a:lnTo>
                  <a:lnTo>
                    <a:pt x="194657" y="326415"/>
                  </a:lnTo>
                  <a:lnTo>
                    <a:pt x="199832" y="316044"/>
                  </a:lnTo>
                  <a:lnTo>
                    <a:pt x="204451" y="305624"/>
                  </a:lnTo>
                  <a:lnTo>
                    <a:pt x="208699" y="295171"/>
                  </a:lnTo>
                  <a:lnTo>
                    <a:pt x="212700" y="284697"/>
                  </a:lnTo>
                  <a:lnTo>
                    <a:pt x="216536" y="274208"/>
                  </a:lnTo>
                  <a:lnTo>
                    <a:pt x="217924" y="262541"/>
                  </a:lnTo>
                  <a:lnTo>
                    <a:pt x="217681" y="250089"/>
                  </a:lnTo>
                  <a:lnTo>
                    <a:pt x="216351" y="237113"/>
                  </a:lnTo>
                  <a:lnTo>
                    <a:pt x="213126" y="233136"/>
                  </a:lnTo>
                  <a:lnTo>
                    <a:pt x="208639" y="235160"/>
                  </a:lnTo>
                  <a:lnTo>
                    <a:pt x="203311" y="241183"/>
                  </a:lnTo>
                  <a:lnTo>
                    <a:pt x="200927" y="251042"/>
                  </a:lnTo>
                  <a:lnTo>
                    <a:pt x="200507" y="263458"/>
                  </a:lnTo>
                  <a:lnTo>
                    <a:pt x="201395" y="277578"/>
                  </a:lnTo>
                  <a:lnTo>
                    <a:pt x="203156" y="290497"/>
                  </a:lnTo>
                  <a:lnTo>
                    <a:pt x="205498" y="302616"/>
                  </a:lnTo>
                  <a:lnTo>
                    <a:pt x="208229" y="314201"/>
                  </a:lnTo>
                  <a:lnTo>
                    <a:pt x="211218" y="325431"/>
                  </a:lnTo>
                  <a:lnTo>
                    <a:pt x="217655" y="347256"/>
                  </a:lnTo>
                  <a:lnTo>
                    <a:pt x="222176" y="357985"/>
                  </a:lnTo>
                  <a:lnTo>
                    <a:pt x="227528" y="368643"/>
                  </a:lnTo>
                  <a:lnTo>
                    <a:pt x="233433" y="379254"/>
                  </a:lnTo>
                  <a:lnTo>
                    <a:pt x="240875" y="389834"/>
                  </a:lnTo>
                  <a:lnTo>
                    <a:pt x="249343" y="400394"/>
                  </a:lnTo>
                  <a:lnTo>
                    <a:pt x="258493" y="410939"/>
                  </a:lnTo>
                  <a:lnTo>
                    <a:pt x="268100" y="420307"/>
                  </a:lnTo>
                  <a:lnTo>
                    <a:pt x="278010" y="428889"/>
                  </a:lnTo>
                  <a:lnTo>
                    <a:pt x="288123" y="436947"/>
                  </a:lnTo>
                  <a:lnTo>
                    <a:pt x="308708" y="452134"/>
                  </a:lnTo>
                  <a:lnTo>
                    <a:pt x="329543" y="465506"/>
                  </a:lnTo>
                  <a:lnTo>
                    <a:pt x="350489" y="475345"/>
                  </a:lnTo>
                  <a:lnTo>
                    <a:pt x="374601" y="480496"/>
                  </a:lnTo>
                  <a:lnTo>
                    <a:pt x="399731" y="481618"/>
                  </a:lnTo>
                  <a:lnTo>
                    <a:pt x="422586" y="478220"/>
                  </a:lnTo>
                  <a:lnTo>
                    <a:pt x="444430" y="469699"/>
                  </a:lnTo>
                  <a:lnTo>
                    <a:pt x="465824" y="458121"/>
                  </a:lnTo>
                  <a:lnTo>
                    <a:pt x="487020" y="445184"/>
                  </a:lnTo>
                  <a:lnTo>
                    <a:pt x="496411" y="436125"/>
                  </a:lnTo>
                  <a:lnTo>
                    <a:pt x="505009" y="425411"/>
                  </a:lnTo>
                  <a:lnTo>
                    <a:pt x="513079" y="413594"/>
                  </a:lnTo>
                  <a:lnTo>
                    <a:pt x="520796" y="401041"/>
                  </a:lnTo>
                  <a:lnTo>
                    <a:pt x="528277" y="387998"/>
                  </a:lnTo>
                  <a:lnTo>
                    <a:pt x="535602" y="374628"/>
                  </a:lnTo>
                  <a:lnTo>
                    <a:pt x="541654" y="359872"/>
                  </a:lnTo>
                  <a:lnTo>
                    <a:pt x="546857" y="344191"/>
                  </a:lnTo>
                  <a:lnTo>
                    <a:pt x="555755" y="312356"/>
                  </a:lnTo>
                  <a:lnTo>
                    <a:pt x="563605" y="282625"/>
                  </a:lnTo>
                  <a:lnTo>
                    <a:pt x="566166" y="266983"/>
                  </a:lnTo>
                  <a:lnTo>
                    <a:pt x="567873" y="250713"/>
                  </a:lnTo>
                  <a:lnTo>
                    <a:pt x="569012" y="234023"/>
                  </a:lnTo>
                  <a:lnTo>
                    <a:pt x="569770" y="217053"/>
                  </a:lnTo>
                  <a:lnTo>
                    <a:pt x="570613" y="182616"/>
                  </a:lnTo>
                  <a:lnTo>
                    <a:pt x="569669" y="166421"/>
                  </a:lnTo>
                  <a:lnTo>
                    <a:pt x="567872" y="150950"/>
                  </a:lnTo>
                  <a:lnTo>
                    <a:pt x="565504" y="135961"/>
                  </a:lnTo>
                  <a:lnTo>
                    <a:pt x="562758" y="121295"/>
                  </a:lnTo>
                  <a:lnTo>
                    <a:pt x="556589" y="92533"/>
                  </a:lnTo>
                  <a:lnTo>
                    <a:pt x="553309" y="79487"/>
                  </a:lnTo>
                  <a:lnTo>
                    <a:pt x="549953" y="67284"/>
                  </a:lnTo>
                  <a:lnTo>
                    <a:pt x="546547" y="55643"/>
                  </a:lnTo>
                  <a:lnTo>
                    <a:pt x="541939" y="45545"/>
                  </a:lnTo>
                  <a:lnTo>
                    <a:pt x="536530" y="36476"/>
                  </a:lnTo>
                  <a:lnTo>
                    <a:pt x="530586" y="28093"/>
                  </a:lnTo>
                  <a:lnTo>
                    <a:pt x="517750" y="12545"/>
                  </a:lnTo>
                  <a:lnTo>
                    <a:pt x="511055" y="5127"/>
                  </a:lnTo>
                  <a:lnTo>
                    <a:pt x="501917" y="1350"/>
                  </a:lnTo>
                  <a:lnTo>
                    <a:pt x="491151" y="0"/>
                  </a:lnTo>
                  <a:lnTo>
                    <a:pt x="479299" y="270"/>
                  </a:lnTo>
                  <a:lnTo>
                    <a:pt x="469060" y="6292"/>
                  </a:lnTo>
                  <a:lnTo>
                    <a:pt x="459897" y="16151"/>
                  </a:lnTo>
                  <a:lnTo>
                    <a:pt x="451451" y="28566"/>
                  </a:lnTo>
                  <a:lnTo>
                    <a:pt x="443483" y="41517"/>
                  </a:lnTo>
                  <a:lnTo>
                    <a:pt x="435834" y="54826"/>
                  </a:lnTo>
                  <a:lnTo>
                    <a:pt x="428398" y="68373"/>
                  </a:lnTo>
                  <a:lnTo>
                    <a:pt x="422271" y="82078"/>
                  </a:lnTo>
                  <a:lnTo>
                    <a:pt x="417018" y="95890"/>
                  </a:lnTo>
                  <a:lnTo>
                    <a:pt x="412347" y="109772"/>
                  </a:lnTo>
                  <a:lnTo>
                    <a:pt x="409234" y="123702"/>
                  </a:lnTo>
                  <a:lnTo>
                    <a:pt x="407158" y="137663"/>
                  </a:lnTo>
                  <a:lnTo>
                    <a:pt x="405774" y="151644"/>
                  </a:lnTo>
                  <a:lnTo>
                    <a:pt x="404851" y="166808"/>
                  </a:lnTo>
                  <a:lnTo>
                    <a:pt x="403826" y="199239"/>
                  </a:lnTo>
                  <a:lnTo>
                    <a:pt x="404722" y="216068"/>
                  </a:lnTo>
                  <a:lnTo>
                    <a:pt x="406487" y="233130"/>
                  </a:lnTo>
                  <a:lnTo>
                    <a:pt x="408833" y="250348"/>
                  </a:lnTo>
                  <a:lnTo>
                    <a:pt x="411565" y="266501"/>
                  </a:lnTo>
                  <a:lnTo>
                    <a:pt x="414555" y="281944"/>
                  </a:lnTo>
                  <a:lnTo>
                    <a:pt x="417717" y="296914"/>
                  </a:lnTo>
                  <a:lnTo>
                    <a:pt x="422163" y="311568"/>
                  </a:lnTo>
                  <a:lnTo>
                    <a:pt x="427464" y="326012"/>
                  </a:lnTo>
                  <a:lnTo>
                    <a:pt x="433335" y="340317"/>
                  </a:lnTo>
                  <a:lnTo>
                    <a:pt x="439586" y="353358"/>
                  </a:lnTo>
                  <a:lnTo>
                    <a:pt x="446091" y="365559"/>
                  </a:lnTo>
                  <a:lnTo>
                    <a:pt x="452765" y="377198"/>
                  </a:lnTo>
                  <a:lnTo>
                    <a:pt x="460720" y="388464"/>
                  </a:lnTo>
                  <a:lnTo>
                    <a:pt x="469529" y="399480"/>
                  </a:lnTo>
                  <a:lnTo>
                    <a:pt x="478907" y="410330"/>
                  </a:lnTo>
                  <a:lnTo>
                    <a:pt x="498677" y="425502"/>
                  </a:lnTo>
                  <a:lnTo>
                    <a:pt x="520318" y="436141"/>
                  </a:lnTo>
                  <a:lnTo>
                    <a:pt x="545518" y="444764"/>
                  </a:lnTo>
                  <a:lnTo>
                    <a:pt x="569184" y="446259"/>
                  </a:lnTo>
                  <a:lnTo>
                    <a:pt x="592557" y="441860"/>
                  </a:lnTo>
                  <a:lnTo>
                    <a:pt x="618526" y="432114"/>
                  </a:lnTo>
                  <a:lnTo>
                    <a:pt x="642533" y="419991"/>
                  </a:lnTo>
                  <a:lnTo>
                    <a:pt x="653844" y="413486"/>
                  </a:lnTo>
                  <a:lnTo>
                    <a:pt x="664889" y="404475"/>
                  </a:lnTo>
                  <a:lnTo>
                    <a:pt x="675759" y="393793"/>
                  </a:lnTo>
                  <a:lnTo>
                    <a:pt x="686512" y="381998"/>
                  </a:lnTo>
                  <a:lnTo>
                    <a:pt x="697186" y="369460"/>
                  </a:lnTo>
                  <a:lnTo>
                    <a:pt x="718395" y="343063"/>
                  </a:lnTo>
                  <a:lnTo>
                    <a:pt x="727791" y="329480"/>
                  </a:lnTo>
                  <a:lnTo>
                    <a:pt x="736391" y="315749"/>
                  </a:lnTo>
                  <a:lnTo>
                    <a:pt x="744462" y="301922"/>
                  </a:lnTo>
                  <a:lnTo>
                    <a:pt x="752181" y="286860"/>
                  </a:lnTo>
                  <a:lnTo>
                    <a:pt x="759663" y="270976"/>
                  </a:lnTo>
                  <a:lnTo>
                    <a:pt x="766989" y="254543"/>
                  </a:lnTo>
                  <a:lnTo>
                    <a:pt x="771872" y="237745"/>
                  </a:lnTo>
                  <a:lnTo>
                    <a:pt x="775128" y="220703"/>
                  </a:lnTo>
                  <a:lnTo>
                    <a:pt x="777299" y="203499"/>
                  </a:lnTo>
                  <a:lnTo>
                    <a:pt x="779915" y="187355"/>
                  </a:lnTo>
                  <a:lnTo>
                    <a:pt x="782827" y="171917"/>
                  </a:lnTo>
                  <a:lnTo>
                    <a:pt x="785937" y="156951"/>
                  </a:lnTo>
                  <a:lnTo>
                    <a:pt x="788011" y="142300"/>
                  </a:lnTo>
                  <a:lnTo>
                    <a:pt x="789393" y="127857"/>
                  </a:lnTo>
                  <a:lnTo>
                    <a:pt x="790315" y="113554"/>
                  </a:lnTo>
                  <a:lnTo>
                    <a:pt x="789761" y="100513"/>
                  </a:lnTo>
                  <a:lnTo>
                    <a:pt x="788222" y="88314"/>
                  </a:lnTo>
                  <a:lnTo>
                    <a:pt x="786028" y="76674"/>
                  </a:lnTo>
                  <a:lnTo>
                    <a:pt x="780474" y="51277"/>
                  </a:lnTo>
                  <a:lnTo>
                    <a:pt x="777357" y="37960"/>
                  </a:lnTo>
                  <a:lnTo>
                    <a:pt x="769436" y="30250"/>
                  </a:lnTo>
                  <a:lnTo>
                    <a:pt x="758312" y="26279"/>
                  </a:lnTo>
                  <a:lnTo>
                    <a:pt x="745052" y="24801"/>
                  </a:lnTo>
                  <a:lnTo>
                    <a:pt x="732707" y="28489"/>
                  </a:lnTo>
                  <a:lnTo>
                    <a:pt x="720971" y="35623"/>
                  </a:lnTo>
                  <a:lnTo>
                    <a:pt x="709641" y="45054"/>
                  </a:lnTo>
                  <a:lnTo>
                    <a:pt x="699750" y="54846"/>
                  </a:lnTo>
                  <a:lnTo>
                    <a:pt x="690820" y="64880"/>
                  </a:lnTo>
                  <a:lnTo>
                    <a:pt x="682529" y="75076"/>
                  </a:lnTo>
                  <a:lnTo>
                    <a:pt x="675833" y="86547"/>
                  </a:lnTo>
                  <a:lnTo>
                    <a:pt x="670200" y="98869"/>
                  </a:lnTo>
                  <a:lnTo>
                    <a:pt x="665276" y="111759"/>
                  </a:lnTo>
                  <a:lnTo>
                    <a:pt x="660825" y="125026"/>
                  </a:lnTo>
                  <a:lnTo>
                    <a:pt x="656689" y="138545"/>
                  </a:lnTo>
                  <a:lnTo>
                    <a:pt x="648977" y="166032"/>
                  </a:lnTo>
                  <a:lnTo>
                    <a:pt x="641654" y="193830"/>
                  </a:lnTo>
                  <a:lnTo>
                    <a:pt x="639234" y="208956"/>
                  </a:lnTo>
                  <a:lnTo>
                    <a:pt x="637621" y="224883"/>
                  </a:lnTo>
                  <a:lnTo>
                    <a:pt x="636545" y="241344"/>
                  </a:lnTo>
                  <a:lnTo>
                    <a:pt x="636997" y="256993"/>
                  </a:lnTo>
                  <a:lnTo>
                    <a:pt x="638466" y="272099"/>
                  </a:lnTo>
                  <a:lnTo>
                    <a:pt x="640615" y="286845"/>
                  </a:lnTo>
                  <a:lnTo>
                    <a:pt x="644384" y="301350"/>
                  </a:lnTo>
                  <a:lnTo>
                    <a:pt x="649234" y="315694"/>
                  </a:lnTo>
                  <a:lnTo>
                    <a:pt x="654805" y="329931"/>
                  </a:lnTo>
                  <a:lnTo>
                    <a:pt x="662024" y="342929"/>
                  </a:lnTo>
                  <a:lnTo>
                    <a:pt x="670344" y="355100"/>
                  </a:lnTo>
                  <a:lnTo>
                    <a:pt x="708885" y="405407"/>
                  </a:lnTo>
                  <a:lnTo>
                    <a:pt x="720282" y="416619"/>
                  </a:lnTo>
                  <a:lnTo>
                    <a:pt x="732554" y="426430"/>
                  </a:lnTo>
                  <a:lnTo>
                    <a:pt x="758656" y="444733"/>
                  </a:lnTo>
                  <a:lnTo>
                    <a:pt x="785838" y="464554"/>
                  </a:lnTo>
                  <a:lnTo>
                    <a:pt x="813501" y="478817"/>
                  </a:lnTo>
                  <a:lnTo>
                    <a:pt x="841376" y="489051"/>
                  </a:lnTo>
                  <a:lnTo>
                    <a:pt x="869347" y="497495"/>
                  </a:lnTo>
                  <a:lnTo>
                    <a:pt x="894244" y="498911"/>
                  </a:lnTo>
                  <a:lnTo>
                    <a:pt x="918164" y="496814"/>
                  </a:lnTo>
                  <a:lnTo>
                    <a:pt x="931088" y="496254"/>
                  </a:lnTo>
                  <a:lnTo>
                    <a:pt x="970957" y="4951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165797" y="3923064"/>
              <a:ext cx="967620" cy="42071"/>
            </a:xfrm>
            <a:custGeom>
              <a:avLst/>
              <a:gdLst/>
              <a:ahLst/>
              <a:cxnLst/>
              <a:rect l="0" t="0" r="0" b="0"/>
              <a:pathLst>
                <a:path w="967620" h="42071">
                  <a:moveTo>
                    <a:pt x="0" y="42070"/>
                  </a:moveTo>
                  <a:lnTo>
                    <a:pt x="99001" y="42070"/>
                  </a:lnTo>
                  <a:lnTo>
                    <a:pt x="122094" y="40902"/>
                  </a:lnTo>
                  <a:lnTo>
                    <a:pt x="144501" y="38954"/>
                  </a:lnTo>
                  <a:lnTo>
                    <a:pt x="166451" y="36487"/>
                  </a:lnTo>
                  <a:lnTo>
                    <a:pt x="189265" y="34842"/>
                  </a:lnTo>
                  <a:lnTo>
                    <a:pt x="212655" y="33746"/>
                  </a:lnTo>
                  <a:lnTo>
                    <a:pt x="260457" y="32527"/>
                  </a:lnTo>
                  <a:lnTo>
                    <a:pt x="308971" y="31986"/>
                  </a:lnTo>
                  <a:lnTo>
                    <a:pt x="333360" y="30673"/>
                  </a:lnTo>
                  <a:lnTo>
                    <a:pt x="357800" y="28629"/>
                  </a:lnTo>
                  <a:lnTo>
                    <a:pt x="382274" y="26098"/>
                  </a:lnTo>
                  <a:lnTo>
                    <a:pt x="406770" y="24410"/>
                  </a:lnTo>
                  <a:lnTo>
                    <a:pt x="431281" y="23285"/>
                  </a:lnTo>
                  <a:lnTo>
                    <a:pt x="480330" y="22035"/>
                  </a:lnTo>
                  <a:lnTo>
                    <a:pt x="802627" y="21039"/>
                  </a:lnTo>
                  <a:lnTo>
                    <a:pt x="822566" y="19869"/>
                  </a:lnTo>
                  <a:lnTo>
                    <a:pt x="842869" y="17921"/>
                  </a:lnTo>
                  <a:lnTo>
                    <a:pt x="863417" y="15453"/>
                  </a:lnTo>
                  <a:lnTo>
                    <a:pt x="904946" y="9595"/>
                  </a:lnTo>
                  <a:lnTo>
                    <a:pt x="96761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617225" y="3523395"/>
              <a:ext cx="363318" cy="330117"/>
            </a:xfrm>
            <a:custGeom>
              <a:avLst/>
              <a:gdLst/>
              <a:ahLst/>
              <a:cxnLst/>
              <a:rect l="0" t="0" r="0" b="0"/>
              <a:pathLst>
                <a:path w="363318" h="330117">
                  <a:moveTo>
                    <a:pt x="0" y="10517"/>
                  </a:moveTo>
                  <a:lnTo>
                    <a:pt x="11167" y="21684"/>
                  </a:lnTo>
                  <a:lnTo>
                    <a:pt x="14457" y="29648"/>
                  </a:lnTo>
                  <a:lnTo>
                    <a:pt x="16649" y="39632"/>
                  </a:lnTo>
                  <a:lnTo>
                    <a:pt x="18111" y="50963"/>
                  </a:lnTo>
                  <a:lnTo>
                    <a:pt x="19086" y="65528"/>
                  </a:lnTo>
                  <a:lnTo>
                    <a:pt x="19736" y="82250"/>
                  </a:lnTo>
                  <a:lnTo>
                    <a:pt x="20169" y="100409"/>
                  </a:lnTo>
                  <a:lnTo>
                    <a:pt x="19289" y="117190"/>
                  </a:lnTo>
                  <a:lnTo>
                    <a:pt x="17534" y="133052"/>
                  </a:lnTo>
                  <a:lnTo>
                    <a:pt x="15195" y="148301"/>
                  </a:lnTo>
                  <a:lnTo>
                    <a:pt x="14805" y="164310"/>
                  </a:lnTo>
                  <a:lnTo>
                    <a:pt x="15713" y="180826"/>
                  </a:lnTo>
                  <a:lnTo>
                    <a:pt x="17487" y="197680"/>
                  </a:lnTo>
                  <a:lnTo>
                    <a:pt x="19839" y="212421"/>
                  </a:lnTo>
                  <a:lnTo>
                    <a:pt x="22575" y="225755"/>
                  </a:lnTo>
                  <a:lnTo>
                    <a:pt x="25567" y="238150"/>
                  </a:lnTo>
                  <a:lnTo>
                    <a:pt x="29900" y="249919"/>
                  </a:lnTo>
                  <a:lnTo>
                    <a:pt x="35125" y="261271"/>
                  </a:lnTo>
                  <a:lnTo>
                    <a:pt x="40946" y="272345"/>
                  </a:lnTo>
                  <a:lnTo>
                    <a:pt x="48333" y="280896"/>
                  </a:lnTo>
                  <a:lnTo>
                    <a:pt x="56763" y="287766"/>
                  </a:lnTo>
                  <a:lnTo>
                    <a:pt x="65889" y="293514"/>
                  </a:lnTo>
                  <a:lnTo>
                    <a:pt x="75479" y="295009"/>
                  </a:lnTo>
                  <a:lnTo>
                    <a:pt x="85378" y="293668"/>
                  </a:lnTo>
                  <a:lnTo>
                    <a:pt x="95483" y="290437"/>
                  </a:lnTo>
                  <a:lnTo>
                    <a:pt x="104558" y="285946"/>
                  </a:lnTo>
                  <a:lnTo>
                    <a:pt x="112944" y="280615"/>
                  </a:lnTo>
                  <a:lnTo>
                    <a:pt x="120873" y="274723"/>
                  </a:lnTo>
                  <a:lnTo>
                    <a:pt x="128495" y="266121"/>
                  </a:lnTo>
                  <a:lnTo>
                    <a:pt x="135914" y="255712"/>
                  </a:lnTo>
                  <a:lnTo>
                    <a:pt x="143197" y="244098"/>
                  </a:lnTo>
                  <a:lnTo>
                    <a:pt x="149222" y="231680"/>
                  </a:lnTo>
                  <a:lnTo>
                    <a:pt x="154407" y="218728"/>
                  </a:lnTo>
                  <a:lnTo>
                    <a:pt x="159031" y="205418"/>
                  </a:lnTo>
                  <a:lnTo>
                    <a:pt x="160946" y="201220"/>
                  </a:lnTo>
                  <a:lnTo>
                    <a:pt x="161054" y="203095"/>
                  </a:lnTo>
                  <a:lnTo>
                    <a:pt x="159957" y="209020"/>
                  </a:lnTo>
                  <a:lnTo>
                    <a:pt x="160395" y="216476"/>
                  </a:lnTo>
                  <a:lnTo>
                    <a:pt x="161855" y="224952"/>
                  </a:lnTo>
                  <a:lnTo>
                    <a:pt x="163997" y="234109"/>
                  </a:lnTo>
                  <a:lnTo>
                    <a:pt x="168932" y="244888"/>
                  </a:lnTo>
                  <a:lnTo>
                    <a:pt x="175727" y="256748"/>
                  </a:lnTo>
                  <a:lnTo>
                    <a:pt x="183763" y="269330"/>
                  </a:lnTo>
                  <a:lnTo>
                    <a:pt x="191457" y="280055"/>
                  </a:lnTo>
                  <a:lnTo>
                    <a:pt x="198924" y="289542"/>
                  </a:lnTo>
                  <a:lnTo>
                    <a:pt x="206239" y="298204"/>
                  </a:lnTo>
                  <a:lnTo>
                    <a:pt x="214622" y="305147"/>
                  </a:lnTo>
                  <a:lnTo>
                    <a:pt x="223717" y="310944"/>
                  </a:lnTo>
                  <a:lnTo>
                    <a:pt x="233285" y="315978"/>
                  </a:lnTo>
                  <a:lnTo>
                    <a:pt x="245508" y="320502"/>
                  </a:lnTo>
                  <a:lnTo>
                    <a:pt x="259499" y="324687"/>
                  </a:lnTo>
                  <a:lnTo>
                    <a:pt x="274669" y="328646"/>
                  </a:lnTo>
                  <a:lnTo>
                    <a:pt x="289458" y="330116"/>
                  </a:lnTo>
                  <a:lnTo>
                    <a:pt x="303991" y="329928"/>
                  </a:lnTo>
                  <a:lnTo>
                    <a:pt x="318355" y="328634"/>
                  </a:lnTo>
                  <a:lnTo>
                    <a:pt x="330267" y="321928"/>
                  </a:lnTo>
                  <a:lnTo>
                    <a:pt x="340546" y="311614"/>
                  </a:lnTo>
                  <a:lnTo>
                    <a:pt x="349736" y="298895"/>
                  </a:lnTo>
                  <a:lnTo>
                    <a:pt x="355863" y="283404"/>
                  </a:lnTo>
                  <a:lnTo>
                    <a:pt x="359947" y="266065"/>
                  </a:lnTo>
                  <a:lnTo>
                    <a:pt x="362671" y="247494"/>
                  </a:lnTo>
                  <a:lnTo>
                    <a:pt x="363317" y="230439"/>
                  </a:lnTo>
                  <a:lnTo>
                    <a:pt x="362580" y="214394"/>
                  </a:lnTo>
                  <a:lnTo>
                    <a:pt x="360919" y="199023"/>
                  </a:lnTo>
                  <a:lnTo>
                    <a:pt x="357475" y="185270"/>
                  </a:lnTo>
                  <a:lnTo>
                    <a:pt x="352842" y="172596"/>
                  </a:lnTo>
                  <a:lnTo>
                    <a:pt x="347416" y="160640"/>
                  </a:lnTo>
                  <a:lnTo>
                    <a:pt x="342630" y="149164"/>
                  </a:lnTo>
                  <a:lnTo>
                    <a:pt x="338270" y="138007"/>
                  </a:lnTo>
                  <a:lnTo>
                    <a:pt x="334195" y="127063"/>
                  </a:lnTo>
                  <a:lnTo>
                    <a:pt x="327973" y="116262"/>
                  </a:lnTo>
                  <a:lnTo>
                    <a:pt x="320319" y="105555"/>
                  </a:lnTo>
                  <a:lnTo>
                    <a:pt x="311710" y="94911"/>
                  </a:lnTo>
                  <a:lnTo>
                    <a:pt x="282844" y="57597"/>
                  </a:lnTo>
                  <a:lnTo>
                    <a:pt x="271535" y="46578"/>
                  </a:lnTo>
                  <a:lnTo>
                    <a:pt x="259321" y="36895"/>
                  </a:lnTo>
                  <a:lnTo>
                    <a:pt x="19983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027412" y="3649606"/>
              <a:ext cx="132200" cy="215923"/>
            </a:xfrm>
            <a:custGeom>
              <a:avLst/>
              <a:gdLst/>
              <a:ahLst/>
              <a:cxnLst/>
              <a:rect l="0" t="0" r="0" b="0"/>
              <a:pathLst>
                <a:path w="132200" h="215923">
                  <a:moveTo>
                    <a:pt x="10517" y="0"/>
                  </a:moveTo>
                  <a:lnTo>
                    <a:pt x="16101" y="22334"/>
                  </a:lnTo>
                  <a:lnTo>
                    <a:pt x="15408" y="33587"/>
                  </a:lnTo>
                  <a:lnTo>
                    <a:pt x="12609" y="45764"/>
                  </a:lnTo>
                  <a:lnTo>
                    <a:pt x="8406" y="58556"/>
                  </a:lnTo>
                  <a:lnTo>
                    <a:pt x="5604" y="71759"/>
                  </a:lnTo>
                  <a:lnTo>
                    <a:pt x="3736" y="85235"/>
                  </a:lnTo>
                  <a:lnTo>
                    <a:pt x="2490" y="98894"/>
                  </a:lnTo>
                  <a:lnTo>
                    <a:pt x="1660" y="112674"/>
                  </a:lnTo>
                  <a:lnTo>
                    <a:pt x="738" y="140451"/>
                  </a:lnTo>
                  <a:lnTo>
                    <a:pt x="2829" y="153234"/>
                  </a:lnTo>
                  <a:lnTo>
                    <a:pt x="6560" y="165261"/>
                  </a:lnTo>
                  <a:lnTo>
                    <a:pt x="11385" y="176786"/>
                  </a:lnTo>
                  <a:lnTo>
                    <a:pt x="16939" y="186806"/>
                  </a:lnTo>
                  <a:lnTo>
                    <a:pt x="22978" y="195823"/>
                  </a:lnTo>
                  <a:lnTo>
                    <a:pt x="29342" y="204172"/>
                  </a:lnTo>
                  <a:lnTo>
                    <a:pt x="39428" y="209738"/>
                  </a:lnTo>
                  <a:lnTo>
                    <a:pt x="51995" y="213449"/>
                  </a:lnTo>
                  <a:lnTo>
                    <a:pt x="66216" y="215922"/>
                  </a:lnTo>
                  <a:lnTo>
                    <a:pt x="78034" y="215234"/>
                  </a:lnTo>
                  <a:lnTo>
                    <a:pt x="88250" y="212438"/>
                  </a:lnTo>
                  <a:lnTo>
                    <a:pt x="97398" y="208237"/>
                  </a:lnTo>
                  <a:lnTo>
                    <a:pt x="105833" y="201930"/>
                  </a:lnTo>
                  <a:lnTo>
                    <a:pt x="113795" y="194220"/>
                  </a:lnTo>
                  <a:lnTo>
                    <a:pt x="121439" y="185574"/>
                  </a:lnTo>
                  <a:lnTo>
                    <a:pt x="126536" y="173967"/>
                  </a:lnTo>
                  <a:lnTo>
                    <a:pt x="129933" y="160386"/>
                  </a:lnTo>
                  <a:lnTo>
                    <a:pt x="132199" y="145489"/>
                  </a:lnTo>
                  <a:lnTo>
                    <a:pt x="130203" y="130883"/>
                  </a:lnTo>
                  <a:lnTo>
                    <a:pt x="125366" y="116471"/>
                  </a:lnTo>
                  <a:lnTo>
                    <a:pt x="118636" y="102188"/>
                  </a:lnTo>
                  <a:lnTo>
                    <a:pt x="111812" y="90329"/>
                  </a:lnTo>
                  <a:lnTo>
                    <a:pt x="104925" y="80086"/>
                  </a:lnTo>
                  <a:lnTo>
                    <a:pt x="97997" y="70920"/>
                  </a:lnTo>
                  <a:lnTo>
                    <a:pt x="88704" y="61304"/>
                  </a:lnTo>
                  <a:lnTo>
                    <a:pt x="77834" y="51387"/>
                  </a:lnTo>
                  <a:lnTo>
                    <a:pt x="65912" y="41270"/>
                  </a:lnTo>
                  <a:lnTo>
                    <a:pt x="54459" y="33356"/>
                  </a:lnTo>
                  <a:lnTo>
                    <a:pt x="43318" y="26912"/>
                  </a:ln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176901" y="3636730"/>
              <a:ext cx="187075" cy="181609"/>
            </a:xfrm>
            <a:custGeom>
              <a:avLst/>
              <a:gdLst/>
              <a:ahLst/>
              <a:cxnLst/>
              <a:rect l="0" t="0" r="0" b="0"/>
              <a:pathLst>
                <a:path w="187075" h="181609">
                  <a:moveTo>
                    <a:pt x="81898" y="118052"/>
                  </a:moveTo>
                  <a:lnTo>
                    <a:pt x="76314" y="145969"/>
                  </a:lnTo>
                  <a:lnTo>
                    <a:pt x="73501" y="157699"/>
                  </a:lnTo>
                  <a:lnTo>
                    <a:pt x="70457" y="169024"/>
                  </a:lnTo>
                  <a:lnTo>
                    <a:pt x="67259" y="180080"/>
                  </a:lnTo>
                  <a:lnTo>
                    <a:pt x="62790" y="181608"/>
                  </a:lnTo>
                  <a:lnTo>
                    <a:pt x="57472" y="176784"/>
                  </a:lnTo>
                  <a:lnTo>
                    <a:pt x="51591" y="167724"/>
                  </a:lnTo>
                  <a:lnTo>
                    <a:pt x="45332" y="157010"/>
                  </a:lnTo>
                  <a:lnTo>
                    <a:pt x="38823" y="145193"/>
                  </a:lnTo>
                  <a:lnTo>
                    <a:pt x="32146" y="132640"/>
                  </a:lnTo>
                  <a:lnTo>
                    <a:pt x="26526" y="120766"/>
                  </a:lnTo>
                  <a:lnTo>
                    <a:pt x="21611" y="109344"/>
                  </a:lnTo>
                  <a:lnTo>
                    <a:pt x="17166" y="98223"/>
                  </a:lnTo>
                  <a:lnTo>
                    <a:pt x="13033" y="86135"/>
                  </a:lnTo>
                  <a:lnTo>
                    <a:pt x="9109" y="73401"/>
                  </a:lnTo>
                  <a:lnTo>
                    <a:pt x="5325" y="60238"/>
                  </a:lnTo>
                  <a:lnTo>
                    <a:pt x="2802" y="46788"/>
                  </a:lnTo>
                  <a:lnTo>
                    <a:pt x="1121" y="33147"/>
                  </a:lnTo>
                  <a:lnTo>
                    <a:pt x="0" y="19378"/>
                  </a:lnTo>
                  <a:lnTo>
                    <a:pt x="6264" y="10199"/>
                  </a:lnTo>
                  <a:lnTo>
                    <a:pt x="17452" y="4080"/>
                  </a:lnTo>
                  <a:lnTo>
                    <a:pt x="31922" y="0"/>
                  </a:lnTo>
                  <a:lnTo>
                    <a:pt x="47412" y="786"/>
                  </a:lnTo>
                  <a:lnTo>
                    <a:pt x="63582" y="4816"/>
                  </a:lnTo>
                  <a:lnTo>
                    <a:pt x="94793" y="16306"/>
                  </a:lnTo>
                  <a:lnTo>
                    <a:pt x="120350" y="25308"/>
                  </a:lnTo>
                  <a:lnTo>
                    <a:pt x="133243" y="30513"/>
                  </a:lnTo>
                  <a:lnTo>
                    <a:pt x="146512" y="36320"/>
                  </a:lnTo>
                  <a:lnTo>
                    <a:pt x="187074" y="549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458633" y="3376148"/>
              <a:ext cx="20592" cy="462776"/>
            </a:xfrm>
            <a:custGeom>
              <a:avLst/>
              <a:gdLst/>
              <a:ahLst/>
              <a:cxnLst/>
              <a:rect l="0" t="0" r="0" b="0"/>
              <a:pathLst>
                <a:path w="20592" h="462776">
                  <a:moveTo>
                    <a:pt x="0" y="0"/>
                  </a:moveTo>
                  <a:lnTo>
                    <a:pt x="5583" y="27918"/>
                  </a:lnTo>
                  <a:lnTo>
                    <a:pt x="7228" y="43153"/>
                  </a:lnTo>
                  <a:lnTo>
                    <a:pt x="8325" y="60322"/>
                  </a:lnTo>
                  <a:lnTo>
                    <a:pt x="9543" y="95759"/>
                  </a:lnTo>
                  <a:lnTo>
                    <a:pt x="10084" y="127090"/>
                  </a:lnTo>
                  <a:lnTo>
                    <a:pt x="11397" y="141989"/>
                  </a:lnTo>
                  <a:lnTo>
                    <a:pt x="13441" y="156597"/>
                  </a:lnTo>
                  <a:lnTo>
                    <a:pt x="15973" y="171009"/>
                  </a:lnTo>
                  <a:lnTo>
                    <a:pt x="17661" y="186461"/>
                  </a:lnTo>
                  <a:lnTo>
                    <a:pt x="18786" y="202605"/>
                  </a:lnTo>
                  <a:lnTo>
                    <a:pt x="20036" y="234956"/>
                  </a:lnTo>
                  <a:lnTo>
                    <a:pt x="20591" y="264916"/>
                  </a:lnTo>
                  <a:lnTo>
                    <a:pt x="19570" y="280618"/>
                  </a:lnTo>
                  <a:lnTo>
                    <a:pt x="17722" y="296930"/>
                  </a:lnTo>
                  <a:lnTo>
                    <a:pt x="15320" y="313647"/>
                  </a:lnTo>
                  <a:lnTo>
                    <a:pt x="13719" y="332972"/>
                  </a:lnTo>
                  <a:lnTo>
                    <a:pt x="12652" y="354036"/>
                  </a:lnTo>
                  <a:lnTo>
                    <a:pt x="11150" y="413416"/>
                  </a:lnTo>
                  <a:lnTo>
                    <a:pt x="10518" y="4627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508688" y="3628571"/>
              <a:ext cx="233921" cy="326047"/>
            </a:xfrm>
            <a:custGeom>
              <a:avLst/>
              <a:gdLst/>
              <a:ahLst/>
              <a:cxnLst/>
              <a:rect l="0" t="0" r="0" b="0"/>
              <a:pathLst>
                <a:path w="233921" h="326047">
                  <a:moveTo>
                    <a:pt x="107709" y="0"/>
                  </a:moveTo>
                  <a:lnTo>
                    <a:pt x="96542" y="16750"/>
                  </a:lnTo>
                  <a:lnTo>
                    <a:pt x="90915" y="24022"/>
                  </a:lnTo>
                  <a:lnTo>
                    <a:pt x="84827" y="31207"/>
                  </a:lnTo>
                  <a:lnTo>
                    <a:pt x="78431" y="38334"/>
                  </a:lnTo>
                  <a:lnTo>
                    <a:pt x="70661" y="45422"/>
                  </a:lnTo>
                  <a:lnTo>
                    <a:pt x="61975" y="52486"/>
                  </a:lnTo>
                  <a:lnTo>
                    <a:pt x="52679" y="59531"/>
                  </a:lnTo>
                  <a:lnTo>
                    <a:pt x="33000" y="73593"/>
                  </a:lnTo>
                  <a:lnTo>
                    <a:pt x="22845" y="80614"/>
                  </a:lnTo>
                  <a:lnTo>
                    <a:pt x="14906" y="88802"/>
                  </a:lnTo>
                  <a:lnTo>
                    <a:pt x="8444" y="97766"/>
                  </a:lnTo>
                  <a:lnTo>
                    <a:pt x="2968" y="107247"/>
                  </a:lnTo>
                  <a:lnTo>
                    <a:pt x="486" y="118243"/>
                  </a:lnTo>
                  <a:lnTo>
                    <a:pt x="0" y="130248"/>
                  </a:lnTo>
                  <a:lnTo>
                    <a:pt x="844" y="142926"/>
                  </a:lnTo>
                  <a:lnTo>
                    <a:pt x="4913" y="153715"/>
                  </a:lnTo>
                  <a:lnTo>
                    <a:pt x="11132" y="163245"/>
                  </a:lnTo>
                  <a:lnTo>
                    <a:pt x="18783" y="171936"/>
                  </a:lnTo>
                  <a:lnTo>
                    <a:pt x="33517" y="187824"/>
                  </a:lnTo>
                  <a:lnTo>
                    <a:pt x="40719" y="195333"/>
                  </a:lnTo>
                  <a:lnTo>
                    <a:pt x="49025" y="201508"/>
                  </a:lnTo>
                  <a:lnTo>
                    <a:pt x="58069" y="206793"/>
                  </a:lnTo>
                  <a:lnTo>
                    <a:pt x="67604" y="211485"/>
                  </a:lnTo>
                  <a:lnTo>
                    <a:pt x="76298" y="216951"/>
                  </a:lnTo>
                  <a:lnTo>
                    <a:pt x="84431" y="222931"/>
                  </a:lnTo>
                  <a:lnTo>
                    <a:pt x="92190" y="229256"/>
                  </a:lnTo>
                  <a:lnTo>
                    <a:pt x="100869" y="234641"/>
                  </a:lnTo>
                  <a:lnTo>
                    <a:pt x="110161" y="239399"/>
                  </a:lnTo>
                  <a:lnTo>
                    <a:pt x="119861" y="243740"/>
                  </a:lnTo>
                  <a:lnTo>
                    <a:pt x="129834" y="248971"/>
                  </a:lnTo>
                  <a:lnTo>
                    <a:pt x="139988" y="254796"/>
                  </a:lnTo>
                  <a:lnTo>
                    <a:pt x="150264" y="261017"/>
                  </a:lnTo>
                  <a:lnTo>
                    <a:pt x="171030" y="274161"/>
                  </a:lnTo>
                  <a:lnTo>
                    <a:pt x="181476" y="280938"/>
                  </a:lnTo>
                  <a:lnTo>
                    <a:pt x="191946" y="288962"/>
                  </a:lnTo>
                  <a:lnTo>
                    <a:pt x="202431" y="297818"/>
                  </a:lnTo>
                  <a:lnTo>
                    <a:pt x="233920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9715" y="351051"/>
            <a:ext cx="4102099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Warm-up: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Pg. 16 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(1-8)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Math Synthesizer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41573" y="417688"/>
            <a:ext cx="2503189" cy="1429875"/>
            <a:chOff x="641573" y="417688"/>
            <a:chExt cx="2503189" cy="1429875"/>
          </a:xfrm>
        </p:grpSpPr>
        <p:sp>
          <p:nvSpPr>
            <p:cNvPr id="2" name="Freeform 1"/>
            <p:cNvSpPr/>
            <p:nvPr/>
          </p:nvSpPr>
          <p:spPr>
            <a:xfrm>
              <a:off x="874703" y="581742"/>
              <a:ext cx="313786" cy="465626"/>
            </a:xfrm>
            <a:custGeom>
              <a:avLst/>
              <a:gdLst/>
              <a:ahLst/>
              <a:cxnLst/>
              <a:rect l="0" t="0" r="0" b="0"/>
              <a:pathLst>
                <a:path w="313786" h="465626">
                  <a:moveTo>
                    <a:pt x="103433" y="80866"/>
                  </a:moveTo>
                  <a:lnTo>
                    <a:pt x="103433" y="58533"/>
                  </a:lnTo>
                  <a:lnTo>
                    <a:pt x="106939" y="48448"/>
                  </a:lnTo>
                  <a:lnTo>
                    <a:pt x="112782" y="38219"/>
                  </a:lnTo>
                  <a:lnTo>
                    <a:pt x="120183" y="27893"/>
                  </a:lnTo>
                  <a:lnTo>
                    <a:pt x="129792" y="19841"/>
                  </a:lnTo>
                  <a:lnTo>
                    <a:pt x="140872" y="13305"/>
                  </a:lnTo>
                  <a:lnTo>
                    <a:pt x="152934" y="7778"/>
                  </a:lnTo>
                  <a:lnTo>
                    <a:pt x="165649" y="4094"/>
                  </a:lnTo>
                  <a:lnTo>
                    <a:pt x="178800" y="1638"/>
                  </a:lnTo>
                  <a:lnTo>
                    <a:pt x="192243" y="0"/>
                  </a:lnTo>
                  <a:lnTo>
                    <a:pt x="203541" y="1246"/>
                  </a:lnTo>
                  <a:lnTo>
                    <a:pt x="213411" y="4414"/>
                  </a:lnTo>
                  <a:lnTo>
                    <a:pt x="222328" y="8863"/>
                  </a:lnTo>
                  <a:lnTo>
                    <a:pt x="230610" y="14166"/>
                  </a:lnTo>
                  <a:lnTo>
                    <a:pt x="238468" y="20039"/>
                  </a:lnTo>
                  <a:lnTo>
                    <a:pt x="246045" y="26291"/>
                  </a:lnTo>
                  <a:lnTo>
                    <a:pt x="253433" y="36302"/>
                  </a:lnTo>
                  <a:lnTo>
                    <a:pt x="260695" y="48820"/>
                  </a:lnTo>
                  <a:lnTo>
                    <a:pt x="267874" y="63008"/>
                  </a:lnTo>
                  <a:lnTo>
                    <a:pt x="272660" y="77141"/>
                  </a:lnTo>
                  <a:lnTo>
                    <a:pt x="275851" y="91238"/>
                  </a:lnTo>
                  <a:lnTo>
                    <a:pt x="277978" y="105310"/>
                  </a:lnTo>
                  <a:lnTo>
                    <a:pt x="279396" y="119366"/>
                  </a:lnTo>
                  <a:lnTo>
                    <a:pt x="280342" y="133411"/>
                  </a:lnTo>
                  <a:lnTo>
                    <a:pt x="280972" y="147449"/>
                  </a:lnTo>
                  <a:lnTo>
                    <a:pt x="280223" y="161482"/>
                  </a:lnTo>
                  <a:lnTo>
                    <a:pt x="278556" y="175512"/>
                  </a:lnTo>
                  <a:lnTo>
                    <a:pt x="276275" y="189540"/>
                  </a:lnTo>
                  <a:lnTo>
                    <a:pt x="272418" y="204734"/>
                  </a:lnTo>
                  <a:lnTo>
                    <a:pt x="267509" y="220708"/>
                  </a:lnTo>
                  <a:lnTo>
                    <a:pt x="261899" y="237199"/>
                  </a:lnTo>
                  <a:lnTo>
                    <a:pt x="255822" y="252868"/>
                  </a:lnTo>
                  <a:lnTo>
                    <a:pt x="249433" y="267989"/>
                  </a:lnTo>
                  <a:lnTo>
                    <a:pt x="242837" y="282744"/>
                  </a:lnTo>
                  <a:lnTo>
                    <a:pt x="234934" y="297255"/>
                  </a:lnTo>
                  <a:lnTo>
                    <a:pt x="226159" y="311603"/>
                  </a:lnTo>
                  <a:lnTo>
                    <a:pt x="216803" y="325843"/>
                  </a:lnTo>
                  <a:lnTo>
                    <a:pt x="197059" y="354131"/>
                  </a:lnTo>
                  <a:lnTo>
                    <a:pt x="186885" y="368219"/>
                  </a:lnTo>
                  <a:lnTo>
                    <a:pt x="175429" y="381116"/>
                  </a:lnTo>
                  <a:lnTo>
                    <a:pt x="163116" y="393221"/>
                  </a:lnTo>
                  <a:lnTo>
                    <a:pt x="150234" y="404796"/>
                  </a:lnTo>
                  <a:lnTo>
                    <a:pt x="138139" y="414850"/>
                  </a:lnTo>
                  <a:lnTo>
                    <a:pt x="126571" y="423890"/>
                  </a:lnTo>
                  <a:lnTo>
                    <a:pt x="115352" y="432254"/>
                  </a:lnTo>
                  <a:lnTo>
                    <a:pt x="93538" y="447780"/>
                  </a:lnTo>
                  <a:lnTo>
                    <a:pt x="82813" y="455193"/>
                  </a:lnTo>
                  <a:lnTo>
                    <a:pt x="70989" y="460134"/>
                  </a:lnTo>
                  <a:lnTo>
                    <a:pt x="58431" y="463429"/>
                  </a:lnTo>
                  <a:lnTo>
                    <a:pt x="45385" y="465625"/>
                  </a:lnTo>
                  <a:lnTo>
                    <a:pt x="33181" y="463583"/>
                  </a:lnTo>
                  <a:lnTo>
                    <a:pt x="21540" y="458716"/>
                  </a:lnTo>
                  <a:lnTo>
                    <a:pt x="10273" y="451966"/>
                  </a:lnTo>
                  <a:lnTo>
                    <a:pt x="3931" y="441622"/>
                  </a:lnTo>
                  <a:lnTo>
                    <a:pt x="871" y="428883"/>
                  </a:lnTo>
                  <a:lnTo>
                    <a:pt x="0" y="414548"/>
                  </a:lnTo>
                  <a:lnTo>
                    <a:pt x="1756" y="401485"/>
                  </a:lnTo>
                  <a:lnTo>
                    <a:pt x="5264" y="389270"/>
                  </a:lnTo>
                  <a:lnTo>
                    <a:pt x="9940" y="377622"/>
                  </a:lnTo>
                  <a:lnTo>
                    <a:pt x="15395" y="367518"/>
                  </a:lnTo>
                  <a:lnTo>
                    <a:pt x="21369" y="358446"/>
                  </a:lnTo>
                  <a:lnTo>
                    <a:pt x="27688" y="350060"/>
                  </a:lnTo>
                  <a:lnTo>
                    <a:pt x="34239" y="342132"/>
                  </a:lnTo>
                  <a:lnTo>
                    <a:pt x="40943" y="334510"/>
                  </a:lnTo>
                  <a:lnTo>
                    <a:pt x="47749" y="327091"/>
                  </a:lnTo>
                  <a:lnTo>
                    <a:pt x="56962" y="320977"/>
                  </a:lnTo>
                  <a:lnTo>
                    <a:pt x="67778" y="315732"/>
                  </a:lnTo>
                  <a:lnTo>
                    <a:pt x="79663" y="311066"/>
                  </a:lnTo>
                  <a:lnTo>
                    <a:pt x="92261" y="307956"/>
                  </a:lnTo>
                  <a:lnTo>
                    <a:pt x="105334" y="305883"/>
                  </a:lnTo>
                  <a:lnTo>
                    <a:pt x="118724" y="304500"/>
                  </a:lnTo>
                  <a:lnTo>
                    <a:pt x="129988" y="305916"/>
                  </a:lnTo>
                  <a:lnTo>
                    <a:pt x="139834" y="309197"/>
                  </a:lnTo>
                  <a:lnTo>
                    <a:pt x="148736" y="313722"/>
                  </a:lnTo>
                  <a:lnTo>
                    <a:pt x="159344" y="320244"/>
                  </a:lnTo>
                  <a:lnTo>
                    <a:pt x="171092" y="328098"/>
                  </a:lnTo>
                  <a:lnTo>
                    <a:pt x="183597" y="336840"/>
                  </a:lnTo>
                  <a:lnTo>
                    <a:pt x="193103" y="346174"/>
                  </a:lnTo>
                  <a:lnTo>
                    <a:pt x="200609" y="355902"/>
                  </a:lnTo>
                  <a:lnTo>
                    <a:pt x="206782" y="365894"/>
                  </a:lnTo>
                  <a:lnTo>
                    <a:pt x="215571" y="376060"/>
                  </a:lnTo>
                  <a:lnTo>
                    <a:pt x="226105" y="386344"/>
                  </a:lnTo>
                  <a:lnTo>
                    <a:pt x="237803" y="396706"/>
                  </a:lnTo>
                  <a:lnTo>
                    <a:pt x="257032" y="414452"/>
                  </a:lnTo>
                  <a:lnTo>
                    <a:pt x="265432" y="422456"/>
                  </a:lnTo>
                  <a:lnTo>
                    <a:pt x="274538" y="430129"/>
                  </a:lnTo>
                  <a:lnTo>
                    <a:pt x="284115" y="437582"/>
                  </a:lnTo>
                  <a:lnTo>
                    <a:pt x="313785" y="4595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367287" y="725714"/>
              <a:ext cx="262941" cy="273458"/>
            </a:xfrm>
            <a:custGeom>
              <a:avLst/>
              <a:gdLst/>
              <a:ahLst/>
              <a:cxnLst/>
              <a:rect l="0" t="0" r="0" b="0"/>
              <a:pathLst>
                <a:path w="262941" h="273458">
                  <a:moveTo>
                    <a:pt x="0" y="0"/>
                  </a:moveTo>
                  <a:lnTo>
                    <a:pt x="16751" y="5583"/>
                  </a:lnTo>
                  <a:lnTo>
                    <a:pt x="25191" y="10734"/>
                  </a:lnTo>
                  <a:lnTo>
                    <a:pt x="34323" y="17673"/>
                  </a:lnTo>
                  <a:lnTo>
                    <a:pt x="43917" y="25806"/>
                  </a:lnTo>
                  <a:lnTo>
                    <a:pt x="51482" y="34733"/>
                  </a:lnTo>
                  <a:lnTo>
                    <a:pt x="57694" y="44190"/>
                  </a:lnTo>
                  <a:lnTo>
                    <a:pt x="63004" y="54001"/>
                  </a:lnTo>
                  <a:lnTo>
                    <a:pt x="68881" y="62879"/>
                  </a:lnTo>
                  <a:lnTo>
                    <a:pt x="75136" y="71135"/>
                  </a:lnTo>
                  <a:lnTo>
                    <a:pt x="81644" y="78976"/>
                  </a:lnTo>
                  <a:lnTo>
                    <a:pt x="87151" y="88878"/>
                  </a:lnTo>
                  <a:lnTo>
                    <a:pt x="91991" y="100154"/>
                  </a:lnTo>
                  <a:lnTo>
                    <a:pt x="96386" y="112345"/>
                  </a:lnTo>
                  <a:lnTo>
                    <a:pt x="101653" y="123979"/>
                  </a:lnTo>
                  <a:lnTo>
                    <a:pt x="107502" y="135241"/>
                  </a:lnTo>
                  <a:lnTo>
                    <a:pt x="113739" y="146254"/>
                  </a:lnTo>
                  <a:lnTo>
                    <a:pt x="120233" y="155934"/>
                  </a:lnTo>
                  <a:lnTo>
                    <a:pt x="126901" y="164724"/>
                  </a:lnTo>
                  <a:lnTo>
                    <a:pt x="133683" y="172922"/>
                  </a:lnTo>
                  <a:lnTo>
                    <a:pt x="139373" y="181893"/>
                  </a:lnTo>
                  <a:lnTo>
                    <a:pt x="144335" y="191379"/>
                  </a:lnTo>
                  <a:lnTo>
                    <a:pt x="148811" y="201209"/>
                  </a:lnTo>
                  <a:lnTo>
                    <a:pt x="156470" y="211268"/>
                  </a:lnTo>
                  <a:lnTo>
                    <a:pt x="166250" y="221480"/>
                  </a:lnTo>
                  <a:lnTo>
                    <a:pt x="177445" y="231794"/>
                  </a:lnTo>
                  <a:lnTo>
                    <a:pt x="188414" y="239839"/>
                  </a:lnTo>
                  <a:lnTo>
                    <a:pt x="199233" y="246371"/>
                  </a:lnTo>
                  <a:lnTo>
                    <a:pt x="209951" y="251894"/>
                  </a:lnTo>
                  <a:lnTo>
                    <a:pt x="220602" y="256744"/>
                  </a:lnTo>
                  <a:lnTo>
                    <a:pt x="231209" y="261147"/>
                  </a:lnTo>
                  <a:lnTo>
                    <a:pt x="262940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398840" y="736231"/>
              <a:ext cx="178800" cy="305012"/>
            </a:xfrm>
            <a:custGeom>
              <a:avLst/>
              <a:gdLst/>
              <a:ahLst/>
              <a:cxnLst/>
              <a:rect l="0" t="0" r="0" b="0"/>
              <a:pathLst>
                <a:path w="178800" h="305012">
                  <a:moveTo>
                    <a:pt x="178799" y="0"/>
                  </a:moveTo>
                  <a:lnTo>
                    <a:pt x="162049" y="22334"/>
                  </a:lnTo>
                  <a:lnTo>
                    <a:pt x="153609" y="34756"/>
                  </a:lnTo>
                  <a:lnTo>
                    <a:pt x="134882" y="64140"/>
                  </a:lnTo>
                  <a:lnTo>
                    <a:pt x="126149" y="78987"/>
                  </a:lnTo>
                  <a:lnTo>
                    <a:pt x="117989" y="93560"/>
                  </a:lnTo>
                  <a:lnTo>
                    <a:pt x="102691" y="122217"/>
                  </a:lnTo>
                  <a:lnTo>
                    <a:pt x="88100" y="150536"/>
                  </a:lnTo>
                  <a:lnTo>
                    <a:pt x="80937" y="163463"/>
                  </a:lnTo>
                  <a:lnTo>
                    <a:pt x="73825" y="175587"/>
                  </a:lnTo>
                  <a:lnTo>
                    <a:pt x="59689" y="198407"/>
                  </a:lnTo>
                  <a:lnTo>
                    <a:pt x="45616" y="220235"/>
                  </a:lnTo>
                  <a:lnTo>
                    <a:pt x="39760" y="230965"/>
                  </a:lnTo>
                  <a:lnTo>
                    <a:pt x="34687" y="241623"/>
                  </a:lnTo>
                  <a:lnTo>
                    <a:pt x="30136" y="252235"/>
                  </a:lnTo>
                  <a:lnTo>
                    <a:pt x="24765" y="262815"/>
                  </a:lnTo>
                  <a:lnTo>
                    <a:pt x="18848" y="273374"/>
                  </a:lnTo>
                  <a:lnTo>
                    <a:pt x="0" y="305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682815" y="417688"/>
              <a:ext cx="167531" cy="206993"/>
            </a:xfrm>
            <a:custGeom>
              <a:avLst/>
              <a:gdLst/>
              <a:ahLst/>
              <a:cxnLst/>
              <a:rect l="0" t="0" r="0" b="0"/>
              <a:pathLst>
                <a:path w="167531" h="206993">
                  <a:moveTo>
                    <a:pt x="115694" y="13533"/>
                  </a:moveTo>
                  <a:lnTo>
                    <a:pt x="132444" y="2366"/>
                  </a:lnTo>
                  <a:lnTo>
                    <a:pt x="140884" y="245"/>
                  </a:lnTo>
                  <a:lnTo>
                    <a:pt x="150017" y="0"/>
                  </a:lnTo>
                  <a:lnTo>
                    <a:pt x="159611" y="1005"/>
                  </a:lnTo>
                  <a:lnTo>
                    <a:pt x="164838" y="5181"/>
                  </a:lnTo>
                  <a:lnTo>
                    <a:pt x="167155" y="11471"/>
                  </a:lnTo>
                  <a:lnTo>
                    <a:pt x="167530" y="19170"/>
                  </a:lnTo>
                  <a:lnTo>
                    <a:pt x="165444" y="26640"/>
                  </a:lnTo>
                  <a:lnTo>
                    <a:pt x="161715" y="33957"/>
                  </a:lnTo>
                  <a:lnTo>
                    <a:pt x="156892" y="41173"/>
                  </a:lnTo>
                  <a:lnTo>
                    <a:pt x="150171" y="48320"/>
                  </a:lnTo>
                  <a:lnTo>
                    <a:pt x="142185" y="55422"/>
                  </a:lnTo>
                  <a:lnTo>
                    <a:pt x="133354" y="62494"/>
                  </a:lnTo>
                  <a:lnTo>
                    <a:pt x="122793" y="68378"/>
                  </a:lnTo>
                  <a:lnTo>
                    <a:pt x="111078" y="73469"/>
                  </a:lnTo>
                  <a:lnTo>
                    <a:pt x="98593" y="78031"/>
                  </a:lnTo>
                  <a:lnTo>
                    <a:pt x="87932" y="83410"/>
                  </a:lnTo>
                  <a:lnTo>
                    <a:pt x="78488" y="89333"/>
                  </a:lnTo>
                  <a:lnTo>
                    <a:pt x="69855" y="95619"/>
                  </a:lnTo>
                  <a:lnTo>
                    <a:pt x="66437" y="97473"/>
                  </a:lnTo>
                  <a:lnTo>
                    <a:pt x="66495" y="96371"/>
                  </a:lnTo>
                  <a:lnTo>
                    <a:pt x="68871" y="93299"/>
                  </a:lnTo>
                  <a:lnTo>
                    <a:pt x="76298" y="91252"/>
                  </a:lnTo>
                  <a:lnTo>
                    <a:pt x="87093" y="89887"/>
                  </a:lnTo>
                  <a:lnTo>
                    <a:pt x="100132" y="88976"/>
                  </a:lnTo>
                  <a:lnTo>
                    <a:pt x="112331" y="89538"/>
                  </a:lnTo>
                  <a:lnTo>
                    <a:pt x="123970" y="91082"/>
                  </a:lnTo>
                  <a:lnTo>
                    <a:pt x="135235" y="93279"/>
                  </a:lnTo>
                  <a:lnTo>
                    <a:pt x="142744" y="99418"/>
                  </a:lnTo>
                  <a:lnTo>
                    <a:pt x="147751" y="108186"/>
                  </a:lnTo>
                  <a:lnTo>
                    <a:pt x="151089" y="118705"/>
                  </a:lnTo>
                  <a:lnTo>
                    <a:pt x="150977" y="129224"/>
                  </a:lnTo>
                  <a:lnTo>
                    <a:pt x="148565" y="139743"/>
                  </a:lnTo>
                  <a:lnTo>
                    <a:pt x="144619" y="150261"/>
                  </a:lnTo>
                  <a:lnTo>
                    <a:pt x="138483" y="159610"/>
                  </a:lnTo>
                  <a:lnTo>
                    <a:pt x="130887" y="168180"/>
                  </a:lnTo>
                  <a:lnTo>
                    <a:pt x="122317" y="176231"/>
                  </a:lnTo>
                  <a:lnTo>
                    <a:pt x="113097" y="182767"/>
                  </a:lnTo>
                  <a:lnTo>
                    <a:pt x="103445" y="188292"/>
                  </a:lnTo>
                  <a:lnTo>
                    <a:pt x="93505" y="193145"/>
                  </a:lnTo>
                  <a:lnTo>
                    <a:pt x="82203" y="197548"/>
                  </a:lnTo>
                  <a:lnTo>
                    <a:pt x="69994" y="201653"/>
                  </a:lnTo>
                  <a:lnTo>
                    <a:pt x="57181" y="205558"/>
                  </a:lnTo>
                  <a:lnTo>
                    <a:pt x="45132" y="206992"/>
                  </a:lnTo>
                  <a:lnTo>
                    <a:pt x="33594" y="206780"/>
                  </a:lnTo>
                  <a:lnTo>
                    <a:pt x="0" y="20285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166625" y="757267"/>
              <a:ext cx="105177" cy="10518"/>
            </a:xfrm>
            <a:custGeom>
              <a:avLst/>
              <a:gdLst/>
              <a:ahLst/>
              <a:cxnLst/>
              <a:rect l="0" t="0" r="0" b="0"/>
              <a:pathLst>
                <a:path w="105177" h="10518">
                  <a:moveTo>
                    <a:pt x="0" y="0"/>
                  </a:moveTo>
                  <a:lnTo>
                    <a:pt x="22334" y="0"/>
                  </a:lnTo>
                  <a:lnTo>
                    <a:pt x="33587" y="1168"/>
                  </a:lnTo>
                  <a:lnTo>
                    <a:pt x="45764" y="3116"/>
                  </a:lnTo>
                  <a:lnTo>
                    <a:pt x="105176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513706" y="497251"/>
              <a:ext cx="150222" cy="400855"/>
            </a:xfrm>
            <a:custGeom>
              <a:avLst/>
              <a:gdLst/>
              <a:ahLst/>
              <a:cxnLst/>
              <a:rect l="0" t="0" r="0" b="0"/>
              <a:pathLst>
                <a:path w="150222" h="400855">
                  <a:moveTo>
                    <a:pt x="31552" y="18111"/>
                  </a:moveTo>
                  <a:lnTo>
                    <a:pt x="42719" y="6944"/>
                  </a:lnTo>
                  <a:lnTo>
                    <a:pt x="50683" y="3655"/>
                  </a:lnTo>
                  <a:lnTo>
                    <a:pt x="60667" y="1462"/>
                  </a:lnTo>
                  <a:lnTo>
                    <a:pt x="71997" y="0"/>
                  </a:lnTo>
                  <a:lnTo>
                    <a:pt x="83057" y="194"/>
                  </a:lnTo>
                  <a:lnTo>
                    <a:pt x="93935" y="1492"/>
                  </a:lnTo>
                  <a:lnTo>
                    <a:pt x="104694" y="3525"/>
                  </a:lnTo>
                  <a:lnTo>
                    <a:pt x="115372" y="7219"/>
                  </a:lnTo>
                  <a:lnTo>
                    <a:pt x="125997" y="12018"/>
                  </a:lnTo>
                  <a:lnTo>
                    <a:pt x="136586" y="17555"/>
                  </a:lnTo>
                  <a:lnTo>
                    <a:pt x="142476" y="27089"/>
                  </a:lnTo>
                  <a:lnTo>
                    <a:pt x="145235" y="39288"/>
                  </a:lnTo>
                  <a:lnTo>
                    <a:pt x="145905" y="53264"/>
                  </a:lnTo>
                  <a:lnTo>
                    <a:pt x="142846" y="66088"/>
                  </a:lnTo>
                  <a:lnTo>
                    <a:pt x="137301" y="78142"/>
                  </a:lnTo>
                  <a:lnTo>
                    <a:pt x="130098" y="89685"/>
                  </a:lnTo>
                  <a:lnTo>
                    <a:pt x="122959" y="99717"/>
                  </a:lnTo>
                  <a:lnTo>
                    <a:pt x="115863" y="108742"/>
                  </a:lnTo>
                  <a:lnTo>
                    <a:pt x="108794" y="117096"/>
                  </a:lnTo>
                  <a:lnTo>
                    <a:pt x="101745" y="125003"/>
                  </a:lnTo>
                  <a:lnTo>
                    <a:pt x="87680" y="140021"/>
                  </a:lnTo>
                  <a:lnTo>
                    <a:pt x="79488" y="147298"/>
                  </a:lnTo>
                  <a:lnTo>
                    <a:pt x="70521" y="154486"/>
                  </a:lnTo>
                  <a:lnTo>
                    <a:pt x="61038" y="161616"/>
                  </a:lnTo>
                  <a:lnTo>
                    <a:pt x="59389" y="165200"/>
                  </a:lnTo>
                  <a:lnTo>
                    <a:pt x="62965" y="166421"/>
                  </a:lnTo>
                  <a:lnTo>
                    <a:pt x="70024" y="166066"/>
                  </a:lnTo>
                  <a:lnTo>
                    <a:pt x="79404" y="166999"/>
                  </a:lnTo>
                  <a:lnTo>
                    <a:pt x="90331" y="168789"/>
                  </a:lnTo>
                  <a:lnTo>
                    <a:pt x="102291" y="171151"/>
                  </a:lnTo>
                  <a:lnTo>
                    <a:pt x="112602" y="176231"/>
                  </a:lnTo>
                  <a:lnTo>
                    <a:pt x="121812" y="183124"/>
                  </a:lnTo>
                  <a:lnTo>
                    <a:pt x="130290" y="191225"/>
                  </a:lnTo>
                  <a:lnTo>
                    <a:pt x="137111" y="201301"/>
                  </a:lnTo>
                  <a:lnTo>
                    <a:pt x="142827" y="212692"/>
                  </a:lnTo>
                  <a:lnTo>
                    <a:pt x="147805" y="224961"/>
                  </a:lnTo>
                  <a:lnTo>
                    <a:pt x="149956" y="238983"/>
                  </a:lnTo>
                  <a:lnTo>
                    <a:pt x="150221" y="254174"/>
                  </a:lnTo>
                  <a:lnTo>
                    <a:pt x="149230" y="270145"/>
                  </a:lnTo>
                  <a:lnTo>
                    <a:pt x="146231" y="285466"/>
                  </a:lnTo>
                  <a:lnTo>
                    <a:pt x="141895" y="300355"/>
                  </a:lnTo>
                  <a:lnTo>
                    <a:pt x="136667" y="314956"/>
                  </a:lnTo>
                  <a:lnTo>
                    <a:pt x="130844" y="327026"/>
                  </a:lnTo>
                  <a:lnTo>
                    <a:pt x="124625" y="337411"/>
                  </a:lnTo>
                  <a:lnTo>
                    <a:pt x="118142" y="346671"/>
                  </a:lnTo>
                  <a:lnTo>
                    <a:pt x="111482" y="355182"/>
                  </a:lnTo>
                  <a:lnTo>
                    <a:pt x="104706" y="363193"/>
                  </a:lnTo>
                  <a:lnTo>
                    <a:pt x="97851" y="370871"/>
                  </a:lnTo>
                  <a:lnTo>
                    <a:pt x="89775" y="378327"/>
                  </a:lnTo>
                  <a:lnTo>
                    <a:pt x="80885" y="385635"/>
                  </a:lnTo>
                  <a:lnTo>
                    <a:pt x="71452" y="392844"/>
                  </a:lnTo>
                  <a:lnTo>
                    <a:pt x="60490" y="397650"/>
                  </a:lnTo>
                  <a:lnTo>
                    <a:pt x="48507" y="400854"/>
                  </a:lnTo>
                  <a:lnTo>
                    <a:pt x="0" y="39674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788625" y="715196"/>
              <a:ext cx="117394" cy="378635"/>
            </a:xfrm>
            <a:custGeom>
              <a:avLst/>
              <a:gdLst/>
              <a:ahLst/>
              <a:cxnLst/>
              <a:rect l="0" t="0" r="0" b="0"/>
              <a:pathLst>
                <a:path w="117394" h="378635">
                  <a:moveTo>
                    <a:pt x="9056" y="0"/>
                  </a:moveTo>
                  <a:lnTo>
                    <a:pt x="9056" y="22334"/>
                  </a:lnTo>
                  <a:lnTo>
                    <a:pt x="7887" y="32419"/>
                  </a:lnTo>
                  <a:lnTo>
                    <a:pt x="5939" y="42648"/>
                  </a:lnTo>
                  <a:lnTo>
                    <a:pt x="3472" y="52973"/>
                  </a:lnTo>
                  <a:lnTo>
                    <a:pt x="1827" y="64531"/>
                  </a:lnTo>
                  <a:lnTo>
                    <a:pt x="731" y="76911"/>
                  </a:lnTo>
                  <a:lnTo>
                    <a:pt x="0" y="89838"/>
                  </a:lnTo>
                  <a:lnTo>
                    <a:pt x="681" y="103131"/>
                  </a:lnTo>
                  <a:lnTo>
                    <a:pt x="2304" y="116668"/>
                  </a:lnTo>
                  <a:lnTo>
                    <a:pt x="4555" y="130367"/>
                  </a:lnTo>
                  <a:lnTo>
                    <a:pt x="9561" y="137162"/>
                  </a:lnTo>
                  <a:lnTo>
                    <a:pt x="16404" y="139355"/>
                  </a:lnTo>
                  <a:lnTo>
                    <a:pt x="24472" y="138480"/>
                  </a:lnTo>
                  <a:lnTo>
                    <a:pt x="32188" y="135559"/>
                  </a:lnTo>
                  <a:lnTo>
                    <a:pt x="39669" y="131274"/>
                  </a:lnTo>
                  <a:lnTo>
                    <a:pt x="46994" y="126081"/>
                  </a:lnTo>
                  <a:lnTo>
                    <a:pt x="55383" y="117944"/>
                  </a:lnTo>
                  <a:lnTo>
                    <a:pt x="64482" y="107845"/>
                  </a:lnTo>
                  <a:lnTo>
                    <a:pt x="74053" y="96438"/>
                  </a:lnTo>
                  <a:lnTo>
                    <a:pt x="82772" y="84158"/>
                  </a:lnTo>
                  <a:lnTo>
                    <a:pt x="90921" y="71298"/>
                  </a:lnTo>
                  <a:lnTo>
                    <a:pt x="98691" y="58050"/>
                  </a:lnTo>
                  <a:lnTo>
                    <a:pt x="105040" y="45712"/>
                  </a:lnTo>
                  <a:lnTo>
                    <a:pt x="110441" y="33980"/>
                  </a:lnTo>
                  <a:lnTo>
                    <a:pt x="115211" y="22654"/>
                  </a:lnTo>
                  <a:lnTo>
                    <a:pt x="117222" y="18608"/>
                  </a:lnTo>
                  <a:lnTo>
                    <a:pt x="117393" y="19417"/>
                  </a:lnTo>
                  <a:lnTo>
                    <a:pt x="116340" y="23463"/>
                  </a:lnTo>
                  <a:lnTo>
                    <a:pt x="115637" y="32002"/>
                  </a:lnTo>
                  <a:lnTo>
                    <a:pt x="115168" y="43539"/>
                  </a:lnTo>
                  <a:lnTo>
                    <a:pt x="114648" y="73107"/>
                  </a:lnTo>
                  <a:lnTo>
                    <a:pt x="114286" y="169599"/>
                  </a:lnTo>
                  <a:lnTo>
                    <a:pt x="113100" y="189026"/>
                  </a:lnTo>
                  <a:lnTo>
                    <a:pt x="111140" y="207821"/>
                  </a:lnTo>
                  <a:lnTo>
                    <a:pt x="108665" y="226194"/>
                  </a:lnTo>
                  <a:lnTo>
                    <a:pt x="107014" y="244286"/>
                  </a:lnTo>
                  <a:lnTo>
                    <a:pt x="105914" y="262190"/>
                  </a:lnTo>
                  <a:lnTo>
                    <a:pt x="104692" y="296497"/>
                  </a:lnTo>
                  <a:lnTo>
                    <a:pt x="104149" y="327326"/>
                  </a:lnTo>
                  <a:lnTo>
                    <a:pt x="101666" y="339754"/>
                  </a:lnTo>
                  <a:lnTo>
                    <a:pt x="97674" y="350377"/>
                  </a:lnTo>
                  <a:lnTo>
                    <a:pt x="92676" y="359796"/>
                  </a:lnTo>
                  <a:lnTo>
                    <a:pt x="84669" y="367244"/>
                  </a:lnTo>
                  <a:lnTo>
                    <a:pt x="74657" y="373378"/>
                  </a:lnTo>
                  <a:lnTo>
                    <a:pt x="19573" y="3786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41573" y="1156935"/>
              <a:ext cx="2503189" cy="94660"/>
            </a:xfrm>
            <a:custGeom>
              <a:avLst/>
              <a:gdLst/>
              <a:ahLst/>
              <a:cxnLst/>
              <a:rect l="0" t="0" r="0" b="0"/>
              <a:pathLst>
                <a:path w="2503189" h="94660">
                  <a:moveTo>
                    <a:pt x="0" y="94659"/>
                  </a:moveTo>
                  <a:lnTo>
                    <a:pt x="51549" y="86262"/>
                  </a:lnTo>
                  <a:lnTo>
                    <a:pt x="93418" y="80020"/>
                  </a:lnTo>
                  <a:lnTo>
                    <a:pt x="114866" y="77888"/>
                  </a:lnTo>
                  <a:lnTo>
                    <a:pt x="157396" y="75519"/>
                  </a:lnTo>
                  <a:lnTo>
                    <a:pt x="178554" y="73718"/>
                  </a:lnTo>
                  <a:lnTo>
                    <a:pt x="199671" y="71350"/>
                  </a:lnTo>
                  <a:lnTo>
                    <a:pt x="220761" y="68602"/>
                  </a:lnTo>
                  <a:lnTo>
                    <a:pt x="243001" y="66770"/>
                  </a:lnTo>
                  <a:lnTo>
                    <a:pt x="313386" y="64192"/>
                  </a:lnTo>
                  <a:lnTo>
                    <a:pt x="386049" y="62259"/>
                  </a:lnTo>
                  <a:lnTo>
                    <a:pt x="410456" y="60204"/>
                  </a:lnTo>
                  <a:lnTo>
                    <a:pt x="434907" y="57665"/>
                  </a:lnTo>
                  <a:lnTo>
                    <a:pt x="487006" y="54845"/>
                  </a:lnTo>
                  <a:lnTo>
                    <a:pt x="540155" y="53591"/>
                  </a:lnTo>
                  <a:lnTo>
                    <a:pt x="748666" y="52627"/>
                  </a:lnTo>
                  <a:lnTo>
                    <a:pt x="774906" y="51446"/>
                  </a:lnTo>
                  <a:lnTo>
                    <a:pt x="801748" y="49489"/>
                  </a:lnTo>
                  <a:lnTo>
                    <a:pt x="828991" y="47016"/>
                  </a:lnTo>
                  <a:lnTo>
                    <a:pt x="887309" y="44269"/>
                  </a:lnTo>
                  <a:lnTo>
                    <a:pt x="976155" y="42722"/>
                  </a:lnTo>
                  <a:lnTo>
                    <a:pt x="1179933" y="42109"/>
                  </a:lnTo>
                  <a:lnTo>
                    <a:pt x="1209663" y="40928"/>
                  </a:lnTo>
                  <a:lnTo>
                    <a:pt x="1238832" y="38971"/>
                  </a:lnTo>
                  <a:lnTo>
                    <a:pt x="1267627" y="36499"/>
                  </a:lnTo>
                  <a:lnTo>
                    <a:pt x="1327669" y="33751"/>
                  </a:lnTo>
                  <a:lnTo>
                    <a:pt x="1417486" y="32204"/>
                  </a:lnTo>
                  <a:lnTo>
                    <a:pt x="2106715" y="31553"/>
                  </a:lnTo>
                  <a:lnTo>
                    <a:pt x="2130191" y="30384"/>
                  </a:lnTo>
                  <a:lnTo>
                    <a:pt x="2152853" y="28437"/>
                  </a:lnTo>
                  <a:lnTo>
                    <a:pt x="2174973" y="25970"/>
                  </a:lnTo>
                  <a:lnTo>
                    <a:pt x="2218249" y="23229"/>
                  </a:lnTo>
                  <a:lnTo>
                    <a:pt x="2259687" y="20842"/>
                  </a:lnTo>
                  <a:lnTo>
                    <a:pt x="2278917" y="18569"/>
                  </a:lnTo>
                  <a:lnTo>
                    <a:pt x="2297580" y="15885"/>
                  </a:lnTo>
                  <a:lnTo>
                    <a:pt x="2315866" y="14096"/>
                  </a:lnTo>
                  <a:lnTo>
                    <a:pt x="2384080" y="11225"/>
                  </a:lnTo>
                  <a:lnTo>
                    <a:pt x="2412856" y="9663"/>
                  </a:lnTo>
                  <a:lnTo>
                    <a:pt x="2425437" y="7611"/>
                  </a:lnTo>
                  <a:lnTo>
                    <a:pt x="2437331" y="5074"/>
                  </a:lnTo>
                  <a:lnTo>
                    <a:pt x="2463011" y="2255"/>
                  </a:lnTo>
                  <a:lnTo>
                    <a:pt x="250318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51097" y="1409358"/>
              <a:ext cx="166681" cy="438205"/>
            </a:xfrm>
            <a:custGeom>
              <a:avLst/>
              <a:gdLst/>
              <a:ahLst/>
              <a:cxnLst/>
              <a:rect l="0" t="0" r="0" b="0"/>
              <a:pathLst>
                <a:path w="166681" h="438205">
                  <a:moveTo>
                    <a:pt x="0" y="0"/>
                  </a:moveTo>
                  <a:lnTo>
                    <a:pt x="0" y="22333"/>
                  </a:lnTo>
                  <a:lnTo>
                    <a:pt x="1169" y="35924"/>
                  </a:lnTo>
                  <a:lnTo>
                    <a:pt x="3116" y="51996"/>
                  </a:lnTo>
                  <a:lnTo>
                    <a:pt x="5583" y="69723"/>
                  </a:lnTo>
                  <a:lnTo>
                    <a:pt x="8397" y="86215"/>
                  </a:lnTo>
                  <a:lnTo>
                    <a:pt x="11441" y="101884"/>
                  </a:lnTo>
                  <a:lnTo>
                    <a:pt x="14639" y="117005"/>
                  </a:lnTo>
                  <a:lnTo>
                    <a:pt x="19108" y="130591"/>
                  </a:lnTo>
                  <a:lnTo>
                    <a:pt x="24425" y="143154"/>
                  </a:lnTo>
                  <a:lnTo>
                    <a:pt x="30307" y="155036"/>
                  </a:lnTo>
                  <a:lnTo>
                    <a:pt x="37734" y="164126"/>
                  </a:lnTo>
                  <a:lnTo>
                    <a:pt x="46191" y="171354"/>
                  </a:lnTo>
                  <a:lnTo>
                    <a:pt x="55335" y="177341"/>
                  </a:lnTo>
                  <a:lnTo>
                    <a:pt x="64937" y="177827"/>
                  </a:lnTo>
                  <a:lnTo>
                    <a:pt x="74844" y="174645"/>
                  </a:lnTo>
                  <a:lnTo>
                    <a:pt x="84954" y="169018"/>
                  </a:lnTo>
                  <a:lnTo>
                    <a:pt x="94032" y="160592"/>
                  </a:lnTo>
                  <a:lnTo>
                    <a:pt x="102421" y="150300"/>
                  </a:lnTo>
                  <a:lnTo>
                    <a:pt x="110351" y="138765"/>
                  </a:lnTo>
                  <a:lnTo>
                    <a:pt x="116806" y="126400"/>
                  </a:lnTo>
                  <a:lnTo>
                    <a:pt x="122279" y="113482"/>
                  </a:lnTo>
                  <a:lnTo>
                    <a:pt x="135563" y="76084"/>
                  </a:lnTo>
                  <a:lnTo>
                    <a:pt x="139458" y="64746"/>
                  </a:lnTo>
                  <a:lnTo>
                    <a:pt x="140885" y="53681"/>
                  </a:lnTo>
                  <a:lnTo>
                    <a:pt x="140668" y="42799"/>
                  </a:lnTo>
                  <a:lnTo>
                    <a:pt x="139355" y="32039"/>
                  </a:lnTo>
                  <a:lnTo>
                    <a:pt x="138480" y="30708"/>
                  </a:lnTo>
                  <a:lnTo>
                    <a:pt x="137896" y="35664"/>
                  </a:lnTo>
                  <a:lnTo>
                    <a:pt x="137507" y="44811"/>
                  </a:lnTo>
                  <a:lnTo>
                    <a:pt x="136959" y="85602"/>
                  </a:lnTo>
                  <a:lnTo>
                    <a:pt x="138051" y="99138"/>
                  </a:lnTo>
                  <a:lnTo>
                    <a:pt x="139947" y="111668"/>
                  </a:lnTo>
                  <a:lnTo>
                    <a:pt x="142380" y="123527"/>
                  </a:lnTo>
                  <a:lnTo>
                    <a:pt x="144002" y="138445"/>
                  </a:lnTo>
                  <a:lnTo>
                    <a:pt x="145084" y="155402"/>
                  </a:lnTo>
                  <a:lnTo>
                    <a:pt x="145804" y="173719"/>
                  </a:lnTo>
                  <a:lnTo>
                    <a:pt x="147454" y="189436"/>
                  </a:lnTo>
                  <a:lnTo>
                    <a:pt x="149722" y="203419"/>
                  </a:lnTo>
                  <a:lnTo>
                    <a:pt x="152402" y="216248"/>
                  </a:lnTo>
                  <a:lnTo>
                    <a:pt x="154190" y="231812"/>
                  </a:lnTo>
                  <a:lnTo>
                    <a:pt x="155381" y="249200"/>
                  </a:lnTo>
                  <a:lnTo>
                    <a:pt x="156175" y="267803"/>
                  </a:lnTo>
                  <a:lnTo>
                    <a:pt x="157873" y="286048"/>
                  </a:lnTo>
                  <a:lnTo>
                    <a:pt x="160174" y="304055"/>
                  </a:lnTo>
                  <a:lnTo>
                    <a:pt x="162877" y="321903"/>
                  </a:lnTo>
                  <a:lnTo>
                    <a:pt x="164678" y="338476"/>
                  </a:lnTo>
                  <a:lnTo>
                    <a:pt x="165879" y="354199"/>
                  </a:lnTo>
                  <a:lnTo>
                    <a:pt x="166680" y="369355"/>
                  </a:lnTo>
                  <a:lnTo>
                    <a:pt x="166045" y="382966"/>
                  </a:lnTo>
                  <a:lnTo>
                    <a:pt x="164453" y="395545"/>
                  </a:lnTo>
                  <a:lnTo>
                    <a:pt x="162224" y="407437"/>
                  </a:lnTo>
                  <a:lnTo>
                    <a:pt x="157231" y="416534"/>
                  </a:lnTo>
                  <a:lnTo>
                    <a:pt x="150397" y="423767"/>
                  </a:lnTo>
                  <a:lnTo>
                    <a:pt x="142335" y="429758"/>
                  </a:lnTo>
                  <a:lnTo>
                    <a:pt x="132286" y="433751"/>
                  </a:lnTo>
                  <a:lnTo>
                    <a:pt x="120912" y="436414"/>
                  </a:lnTo>
                  <a:lnTo>
                    <a:pt x="108655" y="438189"/>
                  </a:lnTo>
                  <a:lnTo>
                    <a:pt x="96978" y="438204"/>
                  </a:lnTo>
                  <a:lnTo>
                    <a:pt x="85687" y="437045"/>
                  </a:lnTo>
                  <a:lnTo>
                    <a:pt x="52588" y="4312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70145" y="754008"/>
            <a:ext cx="2881823" cy="379919"/>
            <a:chOff x="4270145" y="754008"/>
            <a:chExt cx="2881823" cy="379919"/>
          </a:xfrm>
        </p:grpSpPr>
        <p:sp>
          <p:nvSpPr>
            <p:cNvPr id="12" name="Freeform 11"/>
            <p:cNvSpPr/>
            <p:nvPr/>
          </p:nvSpPr>
          <p:spPr>
            <a:xfrm>
              <a:off x="4312215" y="818875"/>
              <a:ext cx="273458" cy="211850"/>
            </a:xfrm>
            <a:custGeom>
              <a:avLst/>
              <a:gdLst/>
              <a:ahLst/>
              <a:cxnLst/>
              <a:rect l="0" t="0" r="0" b="0"/>
              <a:pathLst>
                <a:path w="273458" h="211850">
                  <a:moveTo>
                    <a:pt x="0" y="75120"/>
                  </a:moveTo>
                  <a:lnTo>
                    <a:pt x="5583" y="47203"/>
                  </a:lnTo>
                  <a:lnTo>
                    <a:pt x="9565" y="36642"/>
                  </a:lnTo>
                  <a:lnTo>
                    <a:pt x="14557" y="27265"/>
                  </a:lnTo>
                  <a:lnTo>
                    <a:pt x="20222" y="18675"/>
                  </a:lnTo>
                  <a:lnTo>
                    <a:pt x="27505" y="11781"/>
                  </a:lnTo>
                  <a:lnTo>
                    <a:pt x="35866" y="6016"/>
                  </a:lnTo>
                  <a:lnTo>
                    <a:pt x="44946" y="1004"/>
                  </a:lnTo>
                  <a:lnTo>
                    <a:pt x="53336" y="0"/>
                  </a:lnTo>
                  <a:lnTo>
                    <a:pt x="61267" y="1667"/>
                  </a:lnTo>
                  <a:lnTo>
                    <a:pt x="68892" y="5116"/>
                  </a:lnTo>
                  <a:lnTo>
                    <a:pt x="76312" y="10922"/>
                  </a:lnTo>
                  <a:lnTo>
                    <a:pt x="83596" y="18298"/>
                  </a:lnTo>
                  <a:lnTo>
                    <a:pt x="90789" y="26721"/>
                  </a:lnTo>
                  <a:lnTo>
                    <a:pt x="97922" y="37011"/>
                  </a:lnTo>
                  <a:lnTo>
                    <a:pt x="105014" y="48546"/>
                  </a:lnTo>
                  <a:lnTo>
                    <a:pt x="112080" y="60910"/>
                  </a:lnTo>
                  <a:lnTo>
                    <a:pt x="126163" y="87113"/>
                  </a:lnTo>
                  <a:lnTo>
                    <a:pt x="133191" y="100645"/>
                  </a:lnTo>
                  <a:lnTo>
                    <a:pt x="140214" y="113172"/>
                  </a:lnTo>
                  <a:lnTo>
                    <a:pt x="147232" y="125029"/>
                  </a:lnTo>
                  <a:lnTo>
                    <a:pt x="154249" y="136440"/>
                  </a:lnTo>
                  <a:lnTo>
                    <a:pt x="161263" y="146384"/>
                  </a:lnTo>
                  <a:lnTo>
                    <a:pt x="168277" y="155351"/>
                  </a:lnTo>
                  <a:lnTo>
                    <a:pt x="175290" y="163666"/>
                  </a:lnTo>
                  <a:lnTo>
                    <a:pt x="182303" y="171547"/>
                  </a:lnTo>
                  <a:lnTo>
                    <a:pt x="196328" y="186536"/>
                  </a:lnTo>
                  <a:lnTo>
                    <a:pt x="204508" y="192636"/>
                  </a:lnTo>
                  <a:lnTo>
                    <a:pt x="213468" y="197872"/>
                  </a:lnTo>
                  <a:lnTo>
                    <a:pt x="273457" y="21184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70145" y="841407"/>
              <a:ext cx="178800" cy="241906"/>
            </a:xfrm>
            <a:custGeom>
              <a:avLst/>
              <a:gdLst/>
              <a:ahLst/>
              <a:cxnLst/>
              <a:rect l="0" t="0" r="0" b="0"/>
              <a:pathLst>
                <a:path w="178800" h="241906">
                  <a:moveTo>
                    <a:pt x="178799" y="0"/>
                  </a:moveTo>
                  <a:lnTo>
                    <a:pt x="162049" y="11167"/>
                  </a:lnTo>
                  <a:lnTo>
                    <a:pt x="154777" y="19131"/>
                  </a:lnTo>
                  <a:lnTo>
                    <a:pt x="147592" y="29115"/>
                  </a:lnTo>
                  <a:lnTo>
                    <a:pt x="133376" y="51505"/>
                  </a:lnTo>
                  <a:lnTo>
                    <a:pt x="77134" y="136687"/>
                  </a:lnTo>
                  <a:lnTo>
                    <a:pt x="59992" y="160862"/>
                  </a:lnTo>
                  <a:lnTo>
                    <a:pt x="41855" y="186019"/>
                  </a:lnTo>
                  <a:lnTo>
                    <a:pt x="33746" y="197636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669813" y="872960"/>
              <a:ext cx="105177" cy="1"/>
            </a:xfrm>
            <a:custGeom>
              <a:avLst/>
              <a:gdLst/>
              <a:ahLst/>
              <a:cxnLst/>
              <a:rect l="0" t="0" r="0" b="0"/>
              <a:pathLst>
                <a:path w="105177" h="1">
                  <a:moveTo>
                    <a:pt x="0" y="0"/>
                  </a:move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680331" y="925548"/>
              <a:ext cx="147247" cy="10519"/>
            </a:xfrm>
            <a:custGeom>
              <a:avLst/>
              <a:gdLst/>
              <a:ahLst/>
              <a:cxnLst/>
              <a:rect l="0" t="0" r="0" b="0"/>
              <a:pathLst>
                <a:path w="147247" h="10519">
                  <a:moveTo>
                    <a:pt x="0" y="0"/>
                  </a:moveTo>
                  <a:lnTo>
                    <a:pt x="16750" y="5584"/>
                  </a:lnTo>
                  <a:lnTo>
                    <a:pt x="26359" y="7228"/>
                  </a:lnTo>
                  <a:lnTo>
                    <a:pt x="37439" y="8325"/>
                  </a:lnTo>
                  <a:lnTo>
                    <a:pt x="49500" y="9056"/>
                  </a:lnTo>
                  <a:lnTo>
                    <a:pt x="78483" y="9868"/>
                  </a:lnTo>
                  <a:lnTo>
                    <a:pt x="147246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122070" y="814313"/>
              <a:ext cx="105177" cy="6060"/>
            </a:xfrm>
            <a:custGeom>
              <a:avLst/>
              <a:gdLst/>
              <a:ahLst/>
              <a:cxnLst/>
              <a:rect l="0" t="0" r="0" b="0"/>
              <a:pathLst>
                <a:path w="105177" h="6060">
                  <a:moveTo>
                    <a:pt x="0" y="6059"/>
                  </a:moveTo>
                  <a:lnTo>
                    <a:pt x="16750" y="476"/>
                  </a:lnTo>
                  <a:lnTo>
                    <a:pt x="27528" y="0"/>
                  </a:lnTo>
                  <a:lnTo>
                    <a:pt x="40555" y="851"/>
                  </a:lnTo>
                  <a:lnTo>
                    <a:pt x="105176" y="60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300869" y="754008"/>
              <a:ext cx="262941" cy="255682"/>
            </a:xfrm>
            <a:custGeom>
              <a:avLst/>
              <a:gdLst/>
              <a:ahLst/>
              <a:cxnLst/>
              <a:rect l="0" t="0" r="0" b="0"/>
              <a:pathLst>
                <a:path w="262941" h="255682">
                  <a:moveTo>
                    <a:pt x="0" y="34811"/>
                  </a:moveTo>
                  <a:lnTo>
                    <a:pt x="16750" y="18061"/>
                  </a:lnTo>
                  <a:lnTo>
                    <a:pt x="26359" y="11958"/>
                  </a:lnTo>
                  <a:lnTo>
                    <a:pt x="37439" y="6721"/>
                  </a:lnTo>
                  <a:lnTo>
                    <a:pt x="49501" y="2061"/>
                  </a:lnTo>
                  <a:lnTo>
                    <a:pt x="63385" y="123"/>
                  </a:lnTo>
                  <a:lnTo>
                    <a:pt x="78484" y="0"/>
                  </a:lnTo>
                  <a:lnTo>
                    <a:pt x="94393" y="1086"/>
                  </a:lnTo>
                  <a:lnTo>
                    <a:pt x="107336" y="4147"/>
                  </a:lnTo>
                  <a:lnTo>
                    <a:pt x="118302" y="8526"/>
                  </a:lnTo>
                  <a:lnTo>
                    <a:pt x="127951" y="13782"/>
                  </a:lnTo>
                  <a:lnTo>
                    <a:pt x="135551" y="21960"/>
                  </a:lnTo>
                  <a:lnTo>
                    <a:pt x="141787" y="32087"/>
                  </a:lnTo>
                  <a:lnTo>
                    <a:pt x="147113" y="43513"/>
                  </a:lnTo>
                  <a:lnTo>
                    <a:pt x="148326" y="55804"/>
                  </a:lnTo>
                  <a:lnTo>
                    <a:pt x="146797" y="68673"/>
                  </a:lnTo>
                  <a:lnTo>
                    <a:pt x="143441" y="81927"/>
                  </a:lnTo>
                  <a:lnTo>
                    <a:pt x="137698" y="95437"/>
                  </a:lnTo>
                  <a:lnTo>
                    <a:pt x="130363" y="109119"/>
                  </a:lnTo>
                  <a:lnTo>
                    <a:pt x="121967" y="122914"/>
                  </a:lnTo>
                  <a:lnTo>
                    <a:pt x="114033" y="134448"/>
                  </a:lnTo>
                  <a:lnTo>
                    <a:pt x="106406" y="144475"/>
                  </a:lnTo>
                  <a:lnTo>
                    <a:pt x="98985" y="153497"/>
                  </a:lnTo>
                  <a:lnTo>
                    <a:pt x="91699" y="163017"/>
                  </a:lnTo>
                  <a:lnTo>
                    <a:pt x="84506" y="172870"/>
                  </a:lnTo>
                  <a:lnTo>
                    <a:pt x="77372" y="182944"/>
                  </a:lnTo>
                  <a:lnTo>
                    <a:pt x="70279" y="191998"/>
                  </a:lnTo>
                  <a:lnTo>
                    <a:pt x="63214" y="200371"/>
                  </a:lnTo>
                  <a:lnTo>
                    <a:pt x="56166" y="208290"/>
                  </a:lnTo>
                  <a:lnTo>
                    <a:pt x="47962" y="215906"/>
                  </a:lnTo>
                  <a:lnTo>
                    <a:pt x="38986" y="223321"/>
                  </a:lnTo>
                  <a:lnTo>
                    <a:pt x="29497" y="230602"/>
                  </a:lnTo>
                  <a:lnTo>
                    <a:pt x="27845" y="234287"/>
                  </a:lnTo>
                  <a:lnTo>
                    <a:pt x="31418" y="235575"/>
                  </a:lnTo>
                  <a:lnTo>
                    <a:pt x="38475" y="235266"/>
                  </a:lnTo>
                  <a:lnTo>
                    <a:pt x="47854" y="233890"/>
                  </a:lnTo>
                  <a:lnTo>
                    <a:pt x="58781" y="231805"/>
                  </a:lnTo>
                  <a:lnTo>
                    <a:pt x="70740" y="229246"/>
                  </a:lnTo>
                  <a:lnTo>
                    <a:pt x="84556" y="228709"/>
                  </a:lnTo>
                  <a:lnTo>
                    <a:pt x="99610" y="229519"/>
                  </a:lnTo>
                  <a:lnTo>
                    <a:pt x="115489" y="231228"/>
                  </a:lnTo>
                  <a:lnTo>
                    <a:pt x="130749" y="232367"/>
                  </a:lnTo>
                  <a:lnTo>
                    <a:pt x="145597" y="233127"/>
                  </a:lnTo>
                  <a:lnTo>
                    <a:pt x="160170" y="233633"/>
                  </a:lnTo>
                  <a:lnTo>
                    <a:pt x="173392" y="235139"/>
                  </a:lnTo>
                  <a:lnTo>
                    <a:pt x="185712" y="237312"/>
                  </a:lnTo>
                  <a:lnTo>
                    <a:pt x="209919" y="242842"/>
                  </a:lnTo>
                  <a:lnTo>
                    <a:pt x="262940" y="2556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312021" y="825498"/>
              <a:ext cx="183904" cy="308429"/>
            </a:xfrm>
            <a:custGeom>
              <a:avLst/>
              <a:gdLst/>
              <a:ahLst/>
              <a:cxnLst/>
              <a:rect l="0" t="0" r="0" b="0"/>
              <a:pathLst>
                <a:path w="183904" h="308429">
                  <a:moveTo>
                    <a:pt x="9055" y="15909"/>
                  </a:moveTo>
                  <a:lnTo>
                    <a:pt x="3472" y="32660"/>
                  </a:lnTo>
                  <a:lnTo>
                    <a:pt x="1827" y="43437"/>
                  </a:lnTo>
                  <a:lnTo>
                    <a:pt x="731" y="56465"/>
                  </a:lnTo>
                  <a:lnTo>
                    <a:pt x="0" y="70993"/>
                  </a:lnTo>
                  <a:lnTo>
                    <a:pt x="1850" y="83016"/>
                  </a:lnTo>
                  <a:lnTo>
                    <a:pt x="5420" y="93369"/>
                  </a:lnTo>
                  <a:lnTo>
                    <a:pt x="10138" y="102608"/>
                  </a:lnTo>
                  <a:lnTo>
                    <a:pt x="17957" y="107598"/>
                  </a:lnTo>
                  <a:lnTo>
                    <a:pt x="27845" y="109757"/>
                  </a:lnTo>
                  <a:lnTo>
                    <a:pt x="39111" y="110027"/>
                  </a:lnTo>
                  <a:lnTo>
                    <a:pt x="51296" y="107870"/>
                  </a:lnTo>
                  <a:lnTo>
                    <a:pt x="64094" y="104095"/>
                  </a:lnTo>
                  <a:lnTo>
                    <a:pt x="77301" y="99241"/>
                  </a:lnTo>
                  <a:lnTo>
                    <a:pt x="89611" y="91330"/>
                  </a:lnTo>
                  <a:lnTo>
                    <a:pt x="101323" y="81382"/>
                  </a:lnTo>
                  <a:lnTo>
                    <a:pt x="145312" y="37412"/>
                  </a:lnTo>
                  <a:lnTo>
                    <a:pt x="151312" y="26739"/>
                  </a:lnTo>
                  <a:lnTo>
                    <a:pt x="154144" y="16117"/>
                  </a:lnTo>
                  <a:lnTo>
                    <a:pt x="154863" y="5530"/>
                  </a:lnTo>
                  <a:lnTo>
                    <a:pt x="153005" y="810"/>
                  </a:lnTo>
                  <a:lnTo>
                    <a:pt x="149429" y="0"/>
                  </a:lnTo>
                  <a:lnTo>
                    <a:pt x="144708" y="1797"/>
                  </a:lnTo>
                  <a:lnTo>
                    <a:pt x="140392" y="6501"/>
                  </a:lnTo>
                  <a:lnTo>
                    <a:pt x="136346" y="13143"/>
                  </a:lnTo>
                  <a:lnTo>
                    <a:pt x="132480" y="21077"/>
                  </a:lnTo>
                  <a:lnTo>
                    <a:pt x="129903" y="32209"/>
                  </a:lnTo>
                  <a:lnTo>
                    <a:pt x="128185" y="45474"/>
                  </a:lnTo>
                  <a:lnTo>
                    <a:pt x="127039" y="60160"/>
                  </a:lnTo>
                  <a:lnTo>
                    <a:pt x="127445" y="73457"/>
                  </a:lnTo>
                  <a:lnTo>
                    <a:pt x="128883" y="85827"/>
                  </a:lnTo>
                  <a:lnTo>
                    <a:pt x="136492" y="126220"/>
                  </a:lnTo>
                  <a:lnTo>
                    <a:pt x="139589" y="142038"/>
                  </a:lnTo>
                  <a:lnTo>
                    <a:pt x="143991" y="154920"/>
                  </a:lnTo>
                  <a:lnTo>
                    <a:pt x="149263" y="165846"/>
                  </a:lnTo>
                  <a:lnTo>
                    <a:pt x="155115" y="175467"/>
                  </a:lnTo>
                  <a:lnTo>
                    <a:pt x="161354" y="187724"/>
                  </a:lnTo>
                  <a:lnTo>
                    <a:pt x="167850" y="201738"/>
                  </a:lnTo>
                  <a:lnTo>
                    <a:pt x="174518" y="216924"/>
                  </a:lnTo>
                  <a:lnTo>
                    <a:pt x="178963" y="231723"/>
                  </a:lnTo>
                  <a:lnTo>
                    <a:pt x="181927" y="246263"/>
                  </a:lnTo>
                  <a:lnTo>
                    <a:pt x="183903" y="260631"/>
                  </a:lnTo>
                  <a:lnTo>
                    <a:pt x="182882" y="273716"/>
                  </a:lnTo>
                  <a:lnTo>
                    <a:pt x="179866" y="285944"/>
                  </a:lnTo>
                  <a:lnTo>
                    <a:pt x="175517" y="297603"/>
                  </a:lnTo>
                  <a:lnTo>
                    <a:pt x="167943" y="304206"/>
                  </a:lnTo>
                  <a:lnTo>
                    <a:pt x="158219" y="307440"/>
                  </a:lnTo>
                  <a:lnTo>
                    <a:pt x="147063" y="308428"/>
                  </a:lnTo>
                  <a:lnTo>
                    <a:pt x="136119" y="307917"/>
                  </a:lnTo>
                  <a:lnTo>
                    <a:pt x="125317" y="306408"/>
                  </a:lnTo>
                  <a:lnTo>
                    <a:pt x="114610" y="304234"/>
                  </a:lnTo>
                  <a:lnTo>
                    <a:pt x="105135" y="300447"/>
                  </a:lnTo>
                  <a:lnTo>
                    <a:pt x="96480" y="295585"/>
                  </a:lnTo>
                  <a:lnTo>
                    <a:pt x="61643" y="26833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657640" y="851925"/>
              <a:ext cx="136730" cy="10519"/>
            </a:xfrm>
            <a:custGeom>
              <a:avLst/>
              <a:gdLst/>
              <a:ahLst/>
              <a:cxnLst/>
              <a:rect l="0" t="0" r="0" b="0"/>
              <a:pathLst>
                <a:path w="136730" h="10519">
                  <a:moveTo>
                    <a:pt x="0" y="10518"/>
                  </a:moveTo>
                  <a:lnTo>
                    <a:pt x="16750" y="4934"/>
                  </a:lnTo>
                  <a:lnTo>
                    <a:pt x="26358" y="3289"/>
                  </a:lnTo>
                  <a:lnTo>
                    <a:pt x="37438" y="2193"/>
                  </a:lnTo>
                  <a:lnTo>
                    <a:pt x="49500" y="1462"/>
                  </a:lnTo>
                  <a:lnTo>
                    <a:pt x="75366" y="650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668157" y="915031"/>
              <a:ext cx="189318" cy="10518"/>
            </a:xfrm>
            <a:custGeom>
              <a:avLst/>
              <a:gdLst/>
              <a:ahLst/>
              <a:cxnLst/>
              <a:rect l="0" t="0" r="0" b="0"/>
              <a:pathLst>
                <a:path w="189318" h="10518">
                  <a:moveTo>
                    <a:pt x="0" y="10517"/>
                  </a:moveTo>
                  <a:lnTo>
                    <a:pt x="27917" y="10517"/>
                  </a:lnTo>
                  <a:lnTo>
                    <a:pt x="41983" y="9349"/>
                  </a:lnTo>
                  <a:lnTo>
                    <a:pt x="57204" y="7401"/>
                  </a:lnTo>
                  <a:lnTo>
                    <a:pt x="73195" y="4934"/>
                  </a:lnTo>
                  <a:lnTo>
                    <a:pt x="89698" y="3289"/>
                  </a:lnTo>
                  <a:lnTo>
                    <a:pt x="106544" y="2193"/>
                  </a:ln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967108" y="788819"/>
              <a:ext cx="184860" cy="105177"/>
            </a:xfrm>
            <a:custGeom>
              <a:avLst/>
              <a:gdLst/>
              <a:ahLst/>
              <a:cxnLst/>
              <a:rect l="0" t="0" r="0" b="0"/>
              <a:pathLst>
                <a:path w="184860" h="105177">
                  <a:moveTo>
                    <a:pt x="6060" y="0"/>
                  </a:moveTo>
                  <a:lnTo>
                    <a:pt x="6060" y="22334"/>
                  </a:lnTo>
                  <a:lnTo>
                    <a:pt x="4891" y="33587"/>
                  </a:lnTo>
                  <a:lnTo>
                    <a:pt x="2944" y="45764"/>
                  </a:lnTo>
                  <a:lnTo>
                    <a:pt x="476" y="58556"/>
                  </a:lnTo>
                  <a:lnTo>
                    <a:pt x="0" y="70591"/>
                  </a:lnTo>
                  <a:lnTo>
                    <a:pt x="851" y="82119"/>
                  </a:lnTo>
                  <a:lnTo>
                    <a:pt x="2588" y="93311"/>
                  </a:lnTo>
                  <a:lnTo>
                    <a:pt x="9588" y="99603"/>
                  </a:lnTo>
                  <a:lnTo>
                    <a:pt x="20098" y="102630"/>
                  </a:lnTo>
                  <a:lnTo>
                    <a:pt x="32947" y="103479"/>
                  </a:lnTo>
                  <a:lnTo>
                    <a:pt x="47357" y="104045"/>
                  </a:lnTo>
                  <a:lnTo>
                    <a:pt x="78950" y="104673"/>
                  </a:lnTo>
                  <a:lnTo>
                    <a:pt x="184859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057308" y="767784"/>
              <a:ext cx="52589" cy="336564"/>
            </a:xfrm>
            <a:custGeom>
              <a:avLst/>
              <a:gdLst/>
              <a:ahLst/>
              <a:cxnLst/>
              <a:rect l="0" t="0" r="0" b="0"/>
              <a:pathLst>
                <a:path w="52589" h="336564">
                  <a:moveTo>
                    <a:pt x="52588" y="0"/>
                  </a:moveTo>
                  <a:lnTo>
                    <a:pt x="47004" y="16750"/>
                  </a:lnTo>
                  <a:lnTo>
                    <a:pt x="45360" y="26359"/>
                  </a:lnTo>
                  <a:lnTo>
                    <a:pt x="44264" y="37439"/>
                  </a:lnTo>
                  <a:lnTo>
                    <a:pt x="43532" y="49501"/>
                  </a:lnTo>
                  <a:lnTo>
                    <a:pt x="41877" y="61047"/>
                  </a:lnTo>
                  <a:lnTo>
                    <a:pt x="39604" y="72251"/>
                  </a:lnTo>
                  <a:lnTo>
                    <a:pt x="27561" y="121006"/>
                  </a:lnTo>
                  <a:lnTo>
                    <a:pt x="24217" y="133259"/>
                  </a:lnTo>
                  <a:lnTo>
                    <a:pt x="17384" y="156222"/>
                  </a:lnTo>
                  <a:lnTo>
                    <a:pt x="15095" y="170759"/>
                  </a:lnTo>
                  <a:lnTo>
                    <a:pt x="13569" y="187463"/>
                  </a:lnTo>
                  <a:lnTo>
                    <a:pt x="12552" y="205610"/>
                  </a:lnTo>
                  <a:lnTo>
                    <a:pt x="10705" y="222383"/>
                  </a:lnTo>
                  <a:lnTo>
                    <a:pt x="8305" y="238239"/>
                  </a:lnTo>
                  <a:lnTo>
                    <a:pt x="5537" y="253485"/>
                  </a:lnTo>
                  <a:lnTo>
                    <a:pt x="3692" y="268323"/>
                  </a:lnTo>
                  <a:lnTo>
                    <a:pt x="2461" y="282889"/>
                  </a:lnTo>
                  <a:lnTo>
                    <a:pt x="0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36231" y="2304815"/>
            <a:ext cx="3586503" cy="1302722"/>
            <a:chOff x="736231" y="2304815"/>
            <a:chExt cx="3586503" cy="1302722"/>
          </a:xfrm>
        </p:grpSpPr>
        <p:sp>
          <p:nvSpPr>
            <p:cNvPr id="24" name="Freeform 23"/>
            <p:cNvSpPr/>
            <p:nvPr/>
          </p:nvSpPr>
          <p:spPr>
            <a:xfrm>
              <a:off x="1030724" y="2563155"/>
              <a:ext cx="336564" cy="300444"/>
            </a:xfrm>
            <a:custGeom>
              <a:avLst/>
              <a:gdLst/>
              <a:ahLst/>
              <a:cxnLst/>
              <a:rect l="0" t="0" r="0" b="0"/>
              <a:pathLst>
                <a:path w="336564" h="300444">
                  <a:moveTo>
                    <a:pt x="0" y="66244"/>
                  </a:moveTo>
                  <a:lnTo>
                    <a:pt x="11167" y="43910"/>
                  </a:lnTo>
                  <a:lnTo>
                    <a:pt x="17962" y="34994"/>
                  </a:lnTo>
                  <a:lnTo>
                    <a:pt x="25998" y="26713"/>
                  </a:lnTo>
                  <a:lnTo>
                    <a:pt x="34862" y="18855"/>
                  </a:lnTo>
                  <a:lnTo>
                    <a:pt x="44276" y="12448"/>
                  </a:lnTo>
                  <a:lnTo>
                    <a:pt x="54059" y="7007"/>
                  </a:lnTo>
                  <a:lnTo>
                    <a:pt x="64086" y="2212"/>
                  </a:lnTo>
                  <a:lnTo>
                    <a:pt x="76614" y="183"/>
                  </a:lnTo>
                  <a:lnTo>
                    <a:pt x="90809" y="0"/>
                  </a:lnTo>
                  <a:lnTo>
                    <a:pt x="106116" y="1046"/>
                  </a:lnTo>
                  <a:lnTo>
                    <a:pt x="120995" y="4081"/>
                  </a:lnTo>
                  <a:lnTo>
                    <a:pt x="135588" y="8441"/>
                  </a:lnTo>
                  <a:lnTo>
                    <a:pt x="149992" y="13685"/>
                  </a:lnTo>
                  <a:lnTo>
                    <a:pt x="161932" y="21856"/>
                  </a:lnTo>
                  <a:lnTo>
                    <a:pt x="172229" y="31978"/>
                  </a:lnTo>
                  <a:lnTo>
                    <a:pt x="181431" y="43400"/>
                  </a:lnTo>
                  <a:lnTo>
                    <a:pt x="188734" y="54520"/>
                  </a:lnTo>
                  <a:lnTo>
                    <a:pt x="194771" y="65440"/>
                  </a:lnTo>
                  <a:lnTo>
                    <a:pt x="199965" y="76226"/>
                  </a:lnTo>
                  <a:lnTo>
                    <a:pt x="202259" y="86922"/>
                  </a:lnTo>
                  <a:lnTo>
                    <a:pt x="202619" y="97559"/>
                  </a:lnTo>
                  <a:lnTo>
                    <a:pt x="201691" y="108156"/>
                  </a:lnTo>
                  <a:lnTo>
                    <a:pt x="199904" y="119895"/>
                  </a:lnTo>
                  <a:lnTo>
                    <a:pt x="197543" y="132395"/>
                  </a:lnTo>
                  <a:lnTo>
                    <a:pt x="194801" y="145404"/>
                  </a:lnTo>
                  <a:lnTo>
                    <a:pt x="190636" y="157582"/>
                  </a:lnTo>
                  <a:lnTo>
                    <a:pt x="185522" y="169206"/>
                  </a:lnTo>
                  <a:lnTo>
                    <a:pt x="179775" y="180462"/>
                  </a:lnTo>
                  <a:lnTo>
                    <a:pt x="173607" y="191471"/>
                  </a:lnTo>
                  <a:lnTo>
                    <a:pt x="167157" y="202317"/>
                  </a:lnTo>
                  <a:lnTo>
                    <a:pt x="160520" y="213053"/>
                  </a:lnTo>
                  <a:lnTo>
                    <a:pt x="152590" y="223716"/>
                  </a:lnTo>
                  <a:lnTo>
                    <a:pt x="143797" y="234331"/>
                  </a:lnTo>
                  <a:lnTo>
                    <a:pt x="134429" y="244914"/>
                  </a:lnTo>
                  <a:lnTo>
                    <a:pt x="111555" y="269137"/>
                  </a:lnTo>
                  <a:lnTo>
                    <a:pt x="98911" y="282141"/>
                  </a:lnTo>
                  <a:lnTo>
                    <a:pt x="84639" y="290810"/>
                  </a:lnTo>
                  <a:lnTo>
                    <a:pt x="69281" y="296590"/>
                  </a:lnTo>
                  <a:lnTo>
                    <a:pt x="53199" y="300443"/>
                  </a:lnTo>
                  <a:lnTo>
                    <a:pt x="42478" y="296000"/>
                  </a:lnTo>
                  <a:lnTo>
                    <a:pt x="35330" y="286026"/>
                  </a:lnTo>
                  <a:lnTo>
                    <a:pt x="30565" y="272365"/>
                  </a:lnTo>
                  <a:lnTo>
                    <a:pt x="29726" y="258583"/>
                  </a:lnTo>
                  <a:lnTo>
                    <a:pt x="31503" y="244721"/>
                  </a:lnTo>
                  <a:lnTo>
                    <a:pt x="35026" y="230805"/>
                  </a:lnTo>
                  <a:lnTo>
                    <a:pt x="42049" y="219190"/>
                  </a:lnTo>
                  <a:lnTo>
                    <a:pt x="51405" y="209110"/>
                  </a:lnTo>
                  <a:lnTo>
                    <a:pt x="62317" y="200053"/>
                  </a:lnTo>
                  <a:lnTo>
                    <a:pt x="75435" y="194014"/>
                  </a:lnTo>
                  <a:lnTo>
                    <a:pt x="90023" y="189989"/>
                  </a:lnTo>
                  <a:lnTo>
                    <a:pt x="105592" y="187305"/>
                  </a:lnTo>
                  <a:lnTo>
                    <a:pt x="119477" y="189022"/>
                  </a:lnTo>
                  <a:lnTo>
                    <a:pt x="132239" y="193672"/>
                  </a:lnTo>
                  <a:lnTo>
                    <a:pt x="144253" y="200278"/>
                  </a:lnTo>
                  <a:lnTo>
                    <a:pt x="155769" y="208188"/>
                  </a:lnTo>
                  <a:lnTo>
                    <a:pt x="166951" y="216967"/>
                  </a:lnTo>
                  <a:lnTo>
                    <a:pt x="177912" y="226326"/>
                  </a:lnTo>
                  <a:lnTo>
                    <a:pt x="191063" y="234902"/>
                  </a:lnTo>
                  <a:lnTo>
                    <a:pt x="205673" y="242957"/>
                  </a:lnTo>
                  <a:lnTo>
                    <a:pt x="221256" y="250664"/>
                  </a:lnTo>
                  <a:lnTo>
                    <a:pt x="237488" y="256971"/>
                  </a:lnTo>
                  <a:lnTo>
                    <a:pt x="254152" y="262344"/>
                  </a:lnTo>
                  <a:lnTo>
                    <a:pt x="285913" y="271431"/>
                  </a:lnTo>
                  <a:lnTo>
                    <a:pt x="336563" y="28711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483655" y="2461117"/>
              <a:ext cx="157091" cy="452258"/>
            </a:xfrm>
            <a:custGeom>
              <a:avLst/>
              <a:gdLst/>
              <a:ahLst/>
              <a:cxnLst/>
              <a:rect l="0" t="0" r="0" b="0"/>
              <a:pathLst>
                <a:path w="157091" h="452258">
                  <a:moveTo>
                    <a:pt x="157090" y="0"/>
                  </a:moveTo>
                  <a:lnTo>
                    <a:pt x="82920" y="98894"/>
                  </a:lnTo>
                  <a:lnTo>
                    <a:pt x="73753" y="113843"/>
                  </a:lnTo>
                  <a:lnTo>
                    <a:pt x="65305" y="129652"/>
                  </a:lnTo>
                  <a:lnTo>
                    <a:pt x="34952" y="191425"/>
                  </a:lnTo>
                  <a:lnTo>
                    <a:pt x="28920" y="205915"/>
                  </a:lnTo>
                  <a:lnTo>
                    <a:pt x="23730" y="220249"/>
                  </a:lnTo>
                  <a:lnTo>
                    <a:pt x="19101" y="234479"/>
                  </a:lnTo>
                  <a:lnTo>
                    <a:pt x="14847" y="248641"/>
                  </a:lnTo>
                  <a:lnTo>
                    <a:pt x="7003" y="276841"/>
                  </a:lnTo>
                  <a:lnTo>
                    <a:pt x="4444" y="290906"/>
                  </a:lnTo>
                  <a:lnTo>
                    <a:pt x="2738" y="304956"/>
                  </a:lnTo>
                  <a:lnTo>
                    <a:pt x="1600" y="318998"/>
                  </a:lnTo>
                  <a:lnTo>
                    <a:pt x="842" y="335371"/>
                  </a:lnTo>
                  <a:lnTo>
                    <a:pt x="0" y="372261"/>
                  </a:lnTo>
                  <a:lnTo>
                    <a:pt x="2112" y="387240"/>
                  </a:lnTo>
                  <a:lnTo>
                    <a:pt x="5858" y="399564"/>
                  </a:lnTo>
                  <a:lnTo>
                    <a:pt x="10692" y="410116"/>
                  </a:lnTo>
                  <a:lnTo>
                    <a:pt x="17421" y="419489"/>
                  </a:lnTo>
                  <a:lnTo>
                    <a:pt x="25413" y="428074"/>
                  </a:lnTo>
                  <a:lnTo>
                    <a:pt x="83467" y="4522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745921" y="2660952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21035"/>
                  </a:moveTo>
                  <a:lnTo>
                    <a:pt x="22334" y="15452"/>
                  </a:lnTo>
                  <a:lnTo>
                    <a:pt x="35924" y="12638"/>
                  </a:ln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889404" y="2608364"/>
              <a:ext cx="277222" cy="195295"/>
            </a:xfrm>
            <a:custGeom>
              <a:avLst/>
              <a:gdLst/>
              <a:ahLst/>
              <a:cxnLst/>
              <a:rect l="0" t="0" r="0" b="0"/>
              <a:pathLst>
                <a:path w="277222" h="195295">
                  <a:moveTo>
                    <a:pt x="98422" y="0"/>
                  </a:moveTo>
                  <a:lnTo>
                    <a:pt x="115172" y="11167"/>
                  </a:lnTo>
                  <a:lnTo>
                    <a:pt x="122443" y="17962"/>
                  </a:lnTo>
                  <a:lnTo>
                    <a:pt x="129628" y="25998"/>
                  </a:lnTo>
                  <a:lnTo>
                    <a:pt x="136755" y="34862"/>
                  </a:lnTo>
                  <a:lnTo>
                    <a:pt x="141507" y="45445"/>
                  </a:lnTo>
                  <a:lnTo>
                    <a:pt x="144674" y="57175"/>
                  </a:lnTo>
                  <a:lnTo>
                    <a:pt x="146786" y="69669"/>
                  </a:lnTo>
                  <a:lnTo>
                    <a:pt x="147025" y="83842"/>
                  </a:lnTo>
                  <a:lnTo>
                    <a:pt x="146016" y="99134"/>
                  </a:lnTo>
                  <a:lnTo>
                    <a:pt x="144175" y="115171"/>
                  </a:lnTo>
                  <a:lnTo>
                    <a:pt x="139441" y="129369"/>
                  </a:lnTo>
                  <a:lnTo>
                    <a:pt x="132780" y="142340"/>
                  </a:lnTo>
                  <a:lnTo>
                    <a:pt x="124833" y="154493"/>
                  </a:lnTo>
                  <a:lnTo>
                    <a:pt x="114861" y="164932"/>
                  </a:lnTo>
                  <a:lnTo>
                    <a:pt x="103538" y="174229"/>
                  </a:lnTo>
                  <a:lnTo>
                    <a:pt x="91315" y="182764"/>
                  </a:lnTo>
                  <a:lnTo>
                    <a:pt x="78492" y="188454"/>
                  </a:lnTo>
                  <a:lnTo>
                    <a:pt x="65268" y="192247"/>
                  </a:lnTo>
                  <a:lnTo>
                    <a:pt x="51778" y="194776"/>
                  </a:lnTo>
                  <a:lnTo>
                    <a:pt x="39279" y="195294"/>
                  </a:lnTo>
                  <a:lnTo>
                    <a:pt x="27441" y="194470"/>
                  </a:lnTo>
                  <a:lnTo>
                    <a:pt x="16042" y="192752"/>
                  </a:lnTo>
                  <a:lnTo>
                    <a:pt x="8443" y="186933"/>
                  </a:lnTo>
                  <a:lnTo>
                    <a:pt x="3378" y="178378"/>
                  </a:lnTo>
                  <a:lnTo>
                    <a:pt x="0" y="168001"/>
                  </a:lnTo>
                  <a:lnTo>
                    <a:pt x="1255" y="158745"/>
                  </a:lnTo>
                  <a:lnTo>
                    <a:pt x="5597" y="150238"/>
                  </a:lnTo>
                  <a:lnTo>
                    <a:pt x="11997" y="142229"/>
                  </a:lnTo>
                  <a:lnTo>
                    <a:pt x="19770" y="139227"/>
                  </a:lnTo>
                  <a:lnTo>
                    <a:pt x="28458" y="139563"/>
                  </a:lnTo>
                  <a:lnTo>
                    <a:pt x="37756" y="142124"/>
                  </a:lnTo>
                  <a:lnTo>
                    <a:pt x="48629" y="146169"/>
                  </a:lnTo>
                  <a:lnTo>
                    <a:pt x="60552" y="151203"/>
                  </a:lnTo>
                  <a:lnTo>
                    <a:pt x="73175" y="156895"/>
                  </a:lnTo>
                  <a:lnTo>
                    <a:pt x="86265" y="161859"/>
                  </a:lnTo>
                  <a:lnTo>
                    <a:pt x="99666" y="166337"/>
                  </a:lnTo>
                  <a:lnTo>
                    <a:pt x="113275" y="170491"/>
                  </a:lnTo>
                  <a:lnTo>
                    <a:pt x="127022" y="173260"/>
                  </a:lnTo>
                  <a:lnTo>
                    <a:pt x="140861" y="175107"/>
                  </a:lnTo>
                  <a:lnTo>
                    <a:pt x="154761" y="176337"/>
                  </a:lnTo>
                  <a:lnTo>
                    <a:pt x="169871" y="175989"/>
                  </a:lnTo>
                  <a:lnTo>
                    <a:pt x="185788" y="174589"/>
                  </a:lnTo>
                  <a:lnTo>
                    <a:pt x="202242" y="172486"/>
                  </a:lnTo>
                  <a:lnTo>
                    <a:pt x="217886" y="168747"/>
                  </a:lnTo>
                  <a:lnTo>
                    <a:pt x="232990" y="163918"/>
                  </a:lnTo>
                  <a:lnTo>
                    <a:pt x="277221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229730" y="2450600"/>
              <a:ext cx="143301" cy="378635"/>
            </a:xfrm>
            <a:custGeom>
              <a:avLst/>
              <a:gdLst/>
              <a:ahLst/>
              <a:cxnLst/>
              <a:rect l="0" t="0" r="0" b="0"/>
              <a:pathLst>
                <a:path w="143301" h="378635">
                  <a:moveTo>
                    <a:pt x="0" y="0"/>
                  </a:moveTo>
                  <a:lnTo>
                    <a:pt x="16751" y="11167"/>
                  </a:lnTo>
                  <a:lnTo>
                    <a:pt x="25191" y="17962"/>
                  </a:lnTo>
                  <a:lnTo>
                    <a:pt x="34323" y="25998"/>
                  </a:lnTo>
                  <a:lnTo>
                    <a:pt x="43918" y="34862"/>
                  </a:lnTo>
                  <a:lnTo>
                    <a:pt x="52651" y="44276"/>
                  </a:lnTo>
                  <a:lnTo>
                    <a:pt x="60810" y="54058"/>
                  </a:lnTo>
                  <a:lnTo>
                    <a:pt x="68587" y="64086"/>
                  </a:lnTo>
                  <a:lnTo>
                    <a:pt x="76109" y="74277"/>
                  </a:lnTo>
                  <a:lnTo>
                    <a:pt x="90699" y="94949"/>
                  </a:lnTo>
                  <a:lnTo>
                    <a:pt x="112054" y="126297"/>
                  </a:lnTo>
                  <a:lnTo>
                    <a:pt x="119110" y="137955"/>
                  </a:lnTo>
                  <a:lnTo>
                    <a:pt x="126152" y="150401"/>
                  </a:lnTo>
                  <a:lnTo>
                    <a:pt x="133183" y="163373"/>
                  </a:lnTo>
                  <a:lnTo>
                    <a:pt x="137871" y="179032"/>
                  </a:lnTo>
                  <a:lnTo>
                    <a:pt x="140996" y="196484"/>
                  </a:lnTo>
                  <a:lnTo>
                    <a:pt x="143080" y="215130"/>
                  </a:lnTo>
                  <a:lnTo>
                    <a:pt x="143300" y="231067"/>
                  </a:lnTo>
                  <a:lnTo>
                    <a:pt x="142279" y="245197"/>
                  </a:lnTo>
                  <a:lnTo>
                    <a:pt x="140429" y="258123"/>
                  </a:lnTo>
                  <a:lnTo>
                    <a:pt x="138027" y="270246"/>
                  </a:lnTo>
                  <a:lnTo>
                    <a:pt x="135257" y="281834"/>
                  </a:lnTo>
                  <a:lnTo>
                    <a:pt x="132242" y="293066"/>
                  </a:lnTo>
                  <a:lnTo>
                    <a:pt x="127895" y="305227"/>
                  </a:lnTo>
                  <a:lnTo>
                    <a:pt x="122659" y="318010"/>
                  </a:lnTo>
                  <a:lnTo>
                    <a:pt x="116832" y="331206"/>
                  </a:lnTo>
                  <a:lnTo>
                    <a:pt x="110609" y="342341"/>
                  </a:lnTo>
                  <a:lnTo>
                    <a:pt x="104124" y="352101"/>
                  </a:lnTo>
                  <a:lnTo>
                    <a:pt x="73623" y="3786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513706" y="2304815"/>
              <a:ext cx="131564" cy="187856"/>
            </a:xfrm>
            <a:custGeom>
              <a:avLst/>
              <a:gdLst/>
              <a:ahLst/>
              <a:cxnLst/>
              <a:rect l="0" t="0" r="0" b="0"/>
              <a:pathLst>
                <a:path w="131564" h="187856">
                  <a:moveTo>
                    <a:pt x="0" y="9056"/>
                  </a:moveTo>
                  <a:lnTo>
                    <a:pt x="22333" y="3473"/>
                  </a:lnTo>
                  <a:lnTo>
                    <a:pt x="34755" y="1828"/>
                  </a:lnTo>
                  <a:lnTo>
                    <a:pt x="48880" y="731"/>
                  </a:lnTo>
                  <a:lnTo>
                    <a:pt x="64139" y="0"/>
                  </a:lnTo>
                  <a:lnTo>
                    <a:pt x="77818" y="682"/>
                  </a:lnTo>
                  <a:lnTo>
                    <a:pt x="90443" y="2305"/>
                  </a:lnTo>
                  <a:lnTo>
                    <a:pt x="102365" y="4555"/>
                  </a:lnTo>
                  <a:lnTo>
                    <a:pt x="109145" y="9561"/>
                  </a:lnTo>
                  <a:lnTo>
                    <a:pt x="112497" y="16405"/>
                  </a:lnTo>
                  <a:lnTo>
                    <a:pt x="113562" y="24473"/>
                  </a:lnTo>
                  <a:lnTo>
                    <a:pt x="109598" y="31020"/>
                  </a:lnTo>
                  <a:lnTo>
                    <a:pt x="102281" y="36554"/>
                  </a:lnTo>
                  <a:lnTo>
                    <a:pt x="56950" y="59415"/>
                  </a:lnTo>
                  <a:lnTo>
                    <a:pt x="44978" y="64832"/>
                  </a:lnTo>
                  <a:lnTo>
                    <a:pt x="33491" y="69613"/>
                  </a:lnTo>
                  <a:lnTo>
                    <a:pt x="22327" y="73968"/>
                  </a:lnTo>
                  <a:lnTo>
                    <a:pt x="19559" y="76872"/>
                  </a:lnTo>
                  <a:lnTo>
                    <a:pt x="22388" y="78808"/>
                  </a:lnTo>
                  <a:lnTo>
                    <a:pt x="28949" y="80098"/>
                  </a:lnTo>
                  <a:lnTo>
                    <a:pt x="48704" y="84649"/>
                  </a:lnTo>
                  <a:lnTo>
                    <a:pt x="60516" y="87498"/>
                  </a:lnTo>
                  <a:lnTo>
                    <a:pt x="71897" y="90566"/>
                  </a:lnTo>
                  <a:lnTo>
                    <a:pt x="93891" y="97092"/>
                  </a:lnTo>
                  <a:lnTo>
                    <a:pt x="104664" y="101637"/>
                  </a:lnTo>
                  <a:lnTo>
                    <a:pt x="115352" y="107004"/>
                  </a:lnTo>
                  <a:lnTo>
                    <a:pt x="125983" y="112919"/>
                  </a:lnTo>
                  <a:lnTo>
                    <a:pt x="130734" y="121537"/>
                  </a:lnTo>
                  <a:lnTo>
                    <a:pt x="131563" y="131957"/>
                  </a:lnTo>
                  <a:lnTo>
                    <a:pt x="129779" y="143578"/>
                  </a:lnTo>
                  <a:lnTo>
                    <a:pt x="123915" y="152494"/>
                  </a:lnTo>
                  <a:lnTo>
                    <a:pt x="115331" y="159607"/>
                  </a:lnTo>
                  <a:lnTo>
                    <a:pt x="63105" y="18785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808198" y="2629399"/>
              <a:ext cx="94660" cy="1"/>
            </a:xfrm>
            <a:custGeom>
              <a:avLst/>
              <a:gdLst/>
              <a:ahLst/>
              <a:cxnLst/>
              <a:rect l="0" t="0" r="0" b="0"/>
              <a:pathLst>
                <a:path w="94660" h="1">
                  <a:moveTo>
                    <a:pt x="0" y="0"/>
                  </a:moveTo>
                  <a:lnTo>
                    <a:pt x="9465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113209" y="2473097"/>
              <a:ext cx="190676" cy="335102"/>
            </a:xfrm>
            <a:custGeom>
              <a:avLst/>
              <a:gdLst/>
              <a:ahLst/>
              <a:cxnLst/>
              <a:rect l="0" t="0" r="0" b="0"/>
              <a:pathLst>
                <a:path w="190676" h="335102">
                  <a:moveTo>
                    <a:pt x="0" y="9056"/>
                  </a:moveTo>
                  <a:lnTo>
                    <a:pt x="16750" y="3472"/>
                  </a:lnTo>
                  <a:lnTo>
                    <a:pt x="26359" y="1828"/>
                  </a:lnTo>
                  <a:lnTo>
                    <a:pt x="37439" y="731"/>
                  </a:lnTo>
                  <a:lnTo>
                    <a:pt x="49500" y="0"/>
                  </a:lnTo>
                  <a:lnTo>
                    <a:pt x="61047" y="681"/>
                  </a:lnTo>
                  <a:lnTo>
                    <a:pt x="72251" y="2304"/>
                  </a:lnTo>
                  <a:lnTo>
                    <a:pt x="83226" y="4555"/>
                  </a:lnTo>
                  <a:lnTo>
                    <a:pt x="95217" y="8392"/>
                  </a:lnTo>
                  <a:lnTo>
                    <a:pt x="107886" y="13288"/>
                  </a:lnTo>
                  <a:lnTo>
                    <a:pt x="121006" y="18889"/>
                  </a:lnTo>
                  <a:lnTo>
                    <a:pt x="130921" y="26129"/>
                  </a:lnTo>
                  <a:lnTo>
                    <a:pt x="138700" y="34461"/>
                  </a:lnTo>
                  <a:lnTo>
                    <a:pt x="145054" y="43522"/>
                  </a:lnTo>
                  <a:lnTo>
                    <a:pt x="148122" y="53068"/>
                  </a:lnTo>
                  <a:lnTo>
                    <a:pt x="148999" y="62939"/>
                  </a:lnTo>
                  <a:lnTo>
                    <a:pt x="148415" y="73025"/>
                  </a:lnTo>
                  <a:lnTo>
                    <a:pt x="144519" y="83255"/>
                  </a:lnTo>
                  <a:lnTo>
                    <a:pt x="138416" y="93580"/>
                  </a:lnTo>
                  <a:lnTo>
                    <a:pt x="130842" y="103970"/>
                  </a:lnTo>
                  <a:lnTo>
                    <a:pt x="121118" y="113234"/>
                  </a:lnTo>
                  <a:lnTo>
                    <a:pt x="109961" y="121747"/>
                  </a:lnTo>
                  <a:lnTo>
                    <a:pt x="97848" y="129759"/>
                  </a:lnTo>
                  <a:lnTo>
                    <a:pt x="85099" y="135101"/>
                  </a:lnTo>
                  <a:lnTo>
                    <a:pt x="71925" y="138662"/>
                  </a:lnTo>
                  <a:lnTo>
                    <a:pt x="58467" y="141036"/>
                  </a:lnTo>
                  <a:lnTo>
                    <a:pt x="55339" y="142619"/>
                  </a:lnTo>
                  <a:lnTo>
                    <a:pt x="59096" y="143674"/>
                  </a:lnTo>
                  <a:lnTo>
                    <a:pt x="67444" y="144378"/>
                  </a:lnTo>
                  <a:lnTo>
                    <a:pt x="77684" y="147184"/>
                  </a:lnTo>
                  <a:lnTo>
                    <a:pt x="89185" y="151392"/>
                  </a:lnTo>
                  <a:lnTo>
                    <a:pt x="101527" y="156534"/>
                  </a:lnTo>
                  <a:lnTo>
                    <a:pt x="114429" y="163469"/>
                  </a:lnTo>
                  <a:lnTo>
                    <a:pt x="127705" y="171597"/>
                  </a:lnTo>
                  <a:lnTo>
                    <a:pt x="141231" y="180523"/>
                  </a:lnTo>
                  <a:lnTo>
                    <a:pt x="152585" y="189978"/>
                  </a:lnTo>
                  <a:lnTo>
                    <a:pt x="162491" y="199788"/>
                  </a:lnTo>
                  <a:lnTo>
                    <a:pt x="171433" y="209834"/>
                  </a:lnTo>
                  <a:lnTo>
                    <a:pt x="178563" y="221205"/>
                  </a:lnTo>
                  <a:lnTo>
                    <a:pt x="184485" y="233461"/>
                  </a:lnTo>
                  <a:lnTo>
                    <a:pt x="189601" y="246306"/>
                  </a:lnTo>
                  <a:lnTo>
                    <a:pt x="190675" y="258375"/>
                  </a:lnTo>
                  <a:lnTo>
                    <a:pt x="189054" y="269927"/>
                  </a:lnTo>
                  <a:lnTo>
                    <a:pt x="185636" y="281134"/>
                  </a:lnTo>
                  <a:lnTo>
                    <a:pt x="179851" y="290943"/>
                  </a:lnTo>
                  <a:lnTo>
                    <a:pt x="172488" y="299819"/>
                  </a:lnTo>
                  <a:lnTo>
                    <a:pt x="164074" y="308074"/>
                  </a:lnTo>
                  <a:lnTo>
                    <a:pt x="154959" y="314746"/>
                  </a:lnTo>
                  <a:lnTo>
                    <a:pt x="145376" y="320362"/>
                  </a:lnTo>
                  <a:lnTo>
                    <a:pt x="135482" y="325275"/>
                  </a:lnTo>
                  <a:lnTo>
                    <a:pt x="124211" y="328551"/>
                  </a:lnTo>
                  <a:lnTo>
                    <a:pt x="112023" y="330734"/>
                  </a:lnTo>
                  <a:lnTo>
                    <a:pt x="73623" y="33510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465248" y="2429565"/>
              <a:ext cx="79183" cy="389152"/>
            </a:xfrm>
            <a:custGeom>
              <a:avLst/>
              <a:gdLst/>
              <a:ahLst/>
              <a:cxnLst/>
              <a:rect l="0" t="0" r="0" b="0"/>
              <a:pathLst>
                <a:path w="79183" h="389152">
                  <a:moveTo>
                    <a:pt x="68664" y="0"/>
                  </a:moveTo>
                  <a:lnTo>
                    <a:pt x="57498" y="22333"/>
                  </a:lnTo>
                  <a:lnTo>
                    <a:pt x="53039" y="33587"/>
                  </a:lnTo>
                  <a:lnTo>
                    <a:pt x="48899" y="45763"/>
                  </a:lnTo>
                  <a:lnTo>
                    <a:pt x="44970" y="58556"/>
                  </a:lnTo>
                  <a:lnTo>
                    <a:pt x="40013" y="71759"/>
                  </a:lnTo>
                  <a:lnTo>
                    <a:pt x="34372" y="85235"/>
                  </a:lnTo>
                  <a:lnTo>
                    <a:pt x="28273" y="98894"/>
                  </a:lnTo>
                  <a:lnTo>
                    <a:pt x="23039" y="111505"/>
                  </a:lnTo>
                  <a:lnTo>
                    <a:pt x="18381" y="123419"/>
                  </a:lnTo>
                  <a:lnTo>
                    <a:pt x="14107" y="134867"/>
                  </a:lnTo>
                  <a:lnTo>
                    <a:pt x="11258" y="147174"/>
                  </a:lnTo>
                  <a:lnTo>
                    <a:pt x="9358" y="160053"/>
                  </a:lnTo>
                  <a:lnTo>
                    <a:pt x="8092" y="173313"/>
                  </a:lnTo>
                  <a:lnTo>
                    <a:pt x="6079" y="186828"/>
                  </a:lnTo>
                  <a:lnTo>
                    <a:pt x="3568" y="200512"/>
                  </a:lnTo>
                  <a:lnTo>
                    <a:pt x="726" y="214310"/>
                  </a:lnTo>
                  <a:lnTo>
                    <a:pt x="0" y="230520"/>
                  </a:lnTo>
                  <a:lnTo>
                    <a:pt x="684" y="248338"/>
                  </a:lnTo>
                  <a:lnTo>
                    <a:pt x="2309" y="267229"/>
                  </a:lnTo>
                  <a:lnTo>
                    <a:pt x="4561" y="283328"/>
                  </a:lnTo>
                  <a:lnTo>
                    <a:pt x="7231" y="297567"/>
                  </a:lnTo>
                  <a:lnTo>
                    <a:pt x="10180" y="310566"/>
                  </a:lnTo>
                  <a:lnTo>
                    <a:pt x="14483" y="323906"/>
                  </a:lnTo>
                  <a:lnTo>
                    <a:pt x="19688" y="337474"/>
                  </a:lnTo>
                  <a:lnTo>
                    <a:pt x="25496" y="351194"/>
                  </a:lnTo>
                  <a:lnTo>
                    <a:pt x="32874" y="361509"/>
                  </a:lnTo>
                  <a:lnTo>
                    <a:pt x="41298" y="369554"/>
                  </a:lnTo>
                  <a:lnTo>
                    <a:pt x="79182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656002" y="2545258"/>
              <a:ext cx="151369" cy="112396"/>
            </a:xfrm>
            <a:custGeom>
              <a:avLst/>
              <a:gdLst/>
              <a:ahLst/>
              <a:cxnLst/>
              <a:rect l="0" t="0" r="0" b="0"/>
              <a:pathLst>
                <a:path w="151369" h="112396">
                  <a:moveTo>
                    <a:pt x="14639" y="0"/>
                  </a:moveTo>
                  <a:lnTo>
                    <a:pt x="9056" y="22334"/>
                  </a:lnTo>
                  <a:lnTo>
                    <a:pt x="6243" y="32419"/>
                  </a:lnTo>
                  <a:lnTo>
                    <a:pt x="0" y="52973"/>
                  </a:lnTo>
                  <a:lnTo>
                    <a:pt x="205" y="63362"/>
                  </a:lnTo>
                  <a:lnTo>
                    <a:pt x="2680" y="73795"/>
                  </a:lnTo>
                  <a:lnTo>
                    <a:pt x="6666" y="84255"/>
                  </a:lnTo>
                  <a:lnTo>
                    <a:pt x="12830" y="92398"/>
                  </a:lnTo>
                  <a:lnTo>
                    <a:pt x="20444" y="98994"/>
                  </a:lnTo>
                  <a:lnTo>
                    <a:pt x="29027" y="104561"/>
                  </a:lnTo>
                  <a:lnTo>
                    <a:pt x="40592" y="108272"/>
                  </a:lnTo>
                  <a:lnTo>
                    <a:pt x="54145" y="110746"/>
                  </a:lnTo>
                  <a:lnTo>
                    <a:pt x="69023" y="112395"/>
                  </a:lnTo>
                  <a:lnTo>
                    <a:pt x="82448" y="112326"/>
                  </a:lnTo>
                  <a:lnTo>
                    <a:pt x="151368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765300" y="2513706"/>
              <a:ext cx="10518" cy="252423"/>
            </a:xfrm>
            <a:custGeom>
              <a:avLst/>
              <a:gdLst/>
              <a:ahLst/>
              <a:cxnLst/>
              <a:rect l="0" t="0" r="0" b="0"/>
              <a:pathLst>
                <a:path w="10518" h="252423">
                  <a:moveTo>
                    <a:pt x="10517" y="0"/>
                  </a:moveTo>
                  <a:lnTo>
                    <a:pt x="4934" y="16750"/>
                  </a:lnTo>
                  <a:lnTo>
                    <a:pt x="3290" y="26358"/>
                  </a:lnTo>
                  <a:lnTo>
                    <a:pt x="2193" y="37439"/>
                  </a:lnTo>
                  <a:lnTo>
                    <a:pt x="1462" y="49500"/>
                  </a:lnTo>
                  <a:lnTo>
                    <a:pt x="650" y="81599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859958" y="2440082"/>
              <a:ext cx="109732" cy="441740"/>
            </a:xfrm>
            <a:custGeom>
              <a:avLst/>
              <a:gdLst/>
              <a:ahLst/>
              <a:cxnLst/>
              <a:rect l="0" t="0" r="0" b="0"/>
              <a:pathLst>
                <a:path w="109732" h="441740">
                  <a:moveTo>
                    <a:pt x="0" y="0"/>
                  </a:moveTo>
                  <a:lnTo>
                    <a:pt x="29278" y="29278"/>
                  </a:lnTo>
                  <a:lnTo>
                    <a:pt x="35879" y="39386"/>
                  </a:lnTo>
                  <a:lnTo>
                    <a:pt x="42618" y="51967"/>
                  </a:lnTo>
                  <a:lnTo>
                    <a:pt x="49447" y="66197"/>
                  </a:lnTo>
                  <a:lnTo>
                    <a:pt x="56337" y="79190"/>
                  </a:lnTo>
                  <a:lnTo>
                    <a:pt x="63268" y="91358"/>
                  </a:lnTo>
                  <a:lnTo>
                    <a:pt x="70226" y="102976"/>
                  </a:lnTo>
                  <a:lnTo>
                    <a:pt x="76033" y="115396"/>
                  </a:lnTo>
                  <a:lnTo>
                    <a:pt x="81073" y="128350"/>
                  </a:lnTo>
                  <a:lnTo>
                    <a:pt x="85601" y="141661"/>
                  </a:lnTo>
                  <a:lnTo>
                    <a:pt x="89789" y="155209"/>
                  </a:lnTo>
                  <a:lnTo>
                    <a:pt x="97558" y="182728"/>
                  </a:lnTo>
                  <a:lnTo>
                    <a:pt x="108502" y="224501"/>
                  </a:lnTo>
                  <a:lnTo>
                    <a:pt x="109731" y="238483"/>
                  </a:lnTo>
                  <a:lnTo>
                    <a:pt x="109381" y="252478"/>
                  </a:lnTo>
                  <a:lnTo>
                    <a:pt x="107980" y="266483"/>
                  </a:lnTo>
                  <a:lnTo>
                    <a:pt x="105877" y="280494"/>
                  </a:lnTo>
                  <a:lnTo>
                    <a:pt x="103306" y="294509"/>
                  </a:lnTo>
                  <a:lnTo>
                    <a:pt x="100423" y="308528"/>
                  </a:lnTo>
                  <a:lnTo>
                    <a:pt x="97333" y="321379"/>
                  </a:lnTo>
                  <a:lnTo>
                    <a:pt x="94104" y="333452"/>
                  </a:lnTo>
                  <a:lnTo>
                    <a:pt x="87401" y="356216"/>
                  </a:lnTo>
                  <a:lnTo>
                    <a:pt x="80526" y="378019"/>
                  </a:lnTo>
                  <a:lnTo>
                    <a:pt x="75888" y="389910"/>
                  </a:lnTo>
                  <a:lnTo>
                    <a:pt x="70458" y="402512"/>
                  </a:lnTo>
                  <a:lnTo>
                    <a:pt x="52588" y="441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36231" y="3102695"/>
              <a:ext cx="3586503" cy="62908"/>
            </a:xfrm>
            <a:custGeom>
              <a:avLst/>
              <a:gdLst/>
              <a:ahLst/>
              <a:cxnLst/>
              <a:rect l="0" t="0" r="0" b="0"/>
              <a:pathLst>
                <a:path w="3586503" h="62908">
                  <a:moveTo>
                    <a:pt x="0" y="52584"/>
                  </a:moveTo>
                  <a:lnTo>
                    <a:pt x="39647" y="51415"/>
                  </a:lnTo>
                  <a:lnTo>
                    <a:pt x="50973" y="49468"/>
                  </a:lnTo>
                  <a:lnTo>
                    <a:pt x="62029" y="47001"/>
                  </a:lnTo>
                  <a:lnTo>
                    <a:pt x="74074" y="45356"/>
                  </a:lnTo>
                  <a:lnTo>
                    <a:pt x="99923" y="43528"/>
                  </a:lnTo>
                  <a:lnTo>
                    <a:pt x="188043" y="42195"/>
                  </a:lnTo>
                  <a:lnTo>
                    <a:pt x="204829" y="40984"/>
                  </a:lnTo>
                  <a:lnTo>
                    <a:pt x="221862" y="39007"/>
                  </a:lnTo>
                  <a:lnTo>
                    <a:pt x="239061" y="36521"/>
                  </a:lnTo>
                  <a:lnTo>
                    <a:pt x="257538" y="34864"/>
                  </a:lnTo>
                  <a:lnTo>
                    <a:pt x="296767" y="33022"/>
                  </a:lnTo>
                  <a:lnTo>
                    <a:pt x="399969" y="31743"/>
                  </a:lnTo>
                  <a:lnTo>
                    <a:pt x="489452" y="31587"/>
                  </a:lnTo>
                  <a:lnTo>
                    <a:pt x="513281" y="30406"/>
                  </a:lnTo>
                  <a:lnTo>
                    <a:pt x="537348" y="28450"/>
                  </a:lnTo>
                  <a:lnTo>
                    <a:pt x="561572" y="25977"/>
                  </a:lnTo>
                  <a:lnTo>
                    <a:pt x="587071" y="24328"/>
                  </a:lnTo>
                  <a:lnTo>
                    <a:pt x="640333" y="22496"/>
                  </a:lnTo>
                  <a:lnTo>
                    <a:pt x="743475" y="21321"/>
                  </a:lnTo>
                  <a:lnTo>
                    <a:pt x="824986" y="19948"/>
                  </a:lnTo>
                  <a:lnTo>
                    <a:pt x="852664" y="17972"/>
                  </a:lnTo>
                  <a:lnTo>
                    <a:pt x="880465" y="15486"/>
                  </a:lnTo>
                  <a:lnTo>
                    <a:pt x="908348" y="13828"/>
                  </a:lnTo>
                  <a:lnTo>
                    <a:pt x="964259" y="11987"/>
                  </a:lnTo>
                  <a:lnTo>
                    <a:pt x="1077499" y="10805"/>
                  </a:lnTo>
                  <a:lnTo>
                    <a:pt x="1409846" y="10517"/>
                  </a:lnTo>
                  <a:lnTo>
                    <a:pt x="1441236" y="9347"/>
                  </a:lnTo>
                  <a:lnTo>
                    <a:pt x="1472681" y="7399"/>
                  </a:lnTo>
                  <a:lnTo>
                    <a:pt x="1504161" y="4931"/>
                  </a:lnTo>
                  <a:lnTo>
                    <a:pt x="1535666" y="3286"/>
                  </a:lnTo>
                  <a:lnTo>
                    <a:pt x="1598718" y="1458"/>
                  </a:lnTo>
                  <a:lnTo>
                    <a:pt x="1819547" y="82"/>
                  </a:lnTo>
                  <a:lnTo>
                    <a:pt x="2071967" y="0"/>
                  </a:lnTo>
                  <a:lnTo>
                    <a:pt x="2103520" y="1167"/>
                  </a:lnTo>
                  <a:lnTo>
                    <a:pt x="2135073" y="3114"/>
                  </a:lnTo>
                  <a:lnTo>
                    <a:pt x="2166625" y="5580"/>
                  </a:lnTo>
                  <a:lnTo>
                    <a:pt x="2198178" y="7225"/>
                  </a:lnTo>
                  <a:lnTo>
                    <a:pt x="2261284" y="9052"/>
                  </a:lnTo>
                  <a:lnTo>
                    <a:pt x="2292837" y="10708"/>
                  </a:lnTo>
                  <a:lnTo>
                    <a:pt x="2355942" y="15664"/>
                  </a:lnTo>
                  <a:lnTo>
                    <a:pt x="2387495" y="17453"/>
                  </a:lnTo>
                  <a:lnTo>
                    <a:pt x="2450601" y="19441"/>
                  </a:lnTo>
                  <a:lnTo>
                    <a:pt x="2480985" y="21140"/>
                  </a:lnTo>
                  <a:lnTo>
                    <a:pt x="2510590" y="23441"/>
                  </a:lnTo>
                  <a:lnTo>
                    <a:pt x="2539676" y="26143"/>
                  </a:lnTo>
                  <a:lnTo>
                    <a:pt x="2568415" y="27945"/>
                  </a:lnTo>
                  <a:lnTo>
                    <a:pt x="2625278" y="29947"/>
                  </a:lnTo>
                  <a:lnTo>
                    <a:pt x="2715436" y="31074"/>
                  </a:lnTo>
                  <a:lnTo>
                    <a:pt x="2745188" y="32401"/>
                  </a:lnTo>
                  <a:lnTo>
                    <a:pt x="2774372" y="34454"/>
                  </a:lnTo>
                  <a:lnTo>
                    <a:pt x="2803177" y="36992"/>
                  </a:lnTo>
                  <a:lnTo>
                    <a:pt x="2830561" y="38683"/>
                  </a:lnTo>
                  <a:lnTo>
                    <a:pt x="2882801" y="40563"/>
                  </a:lnTo>
                  <a:lnTo>
                    <a:pt x="2909353" y="42233"/>
                  </a:lnTo>
                  <a:lnTo>
                    <a:pt x="2963786" y="47204"/>
                  </a:lnTo>
                  <a:lnTo>
                    <a:pt x="2991390" y="48998"/>
                  </a:lnTo>
                  <a:lnTo>
                    <a:pt x="3019142" y="50193"/>
                  </a:lnTo>
                  <a:lnTo>
                    <a:pt x="3125272" y="52112"/>
                  </a:lnTo>
                  <a:lnTo>
                    <a:pt x="3225010" y="53660"/>
                  </a:lnTo>
                  <a:lnTo>
                    <a:pt x="3249680" y="55638"/>
                  </a:lnTo>
                  <a:lnTo>
                    <a:pt x="3274307" y="58126"/>
                  </a:lnTo>
                  <a:lnTo>
                    <a:pt x="3297737" y="59785"/>
                  </a:lnTo>
                  <a:lnTo>
                    <a:pt x="3342468" y="61627"/>
                  </a:lnTo>
                  <a:lnTo>
                    <a:pt x="3438052" y="62907"/>
                  </a:lnTo>
                  <a:lnTo>
                    <a:pt x="3473779" y="61847"/>
                  </a:lnTo>
                  <a:lnTo>
                    <a:pt x="3491486" y="59928"/>
                  </a:lnTo>
                  <a:lnTo>
                    <a:pt x="3509135" y="57480"/>
                  </a:lnTo>
                  <a:lnTo>
                    <a:pt x="3525575" y="55848"/>
                  </a:lnTo>
                  <a:lnTo>
                    <a:pt x="3541209" y="54760"/>
                  </a:lnTo>
                  <a:lnTo>
                    <a:pt x="3586502" y="5258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40876" y="3218385"/>
              <a:ext cx="178172" cy="136729"/>
            </a:xfrm>
            <a:custGeom>
              <a:avLst/>
              <a:gdLst/>
              <a:ahLst/>
              <a:cxnLst/>
              <a:rect l="0" t="0" r="0" b="0"/>
              <a:pathLst>
                <a:path w="178172" h="136729">
                  <a:moveTo>
                    <a:pt x="30925" y="0"/>
                  </a:moveTo>
                  <a:lnTo>
                    <a:pt x="25341" y="22333"/>
                  </a:lnTo>
                  <a:lnTo>
                    <a:pt x="23697" y="33587"/>
                  </a:lnTo>
                  <a:lnTo>
                    <a:pt x="22600" y="45764"/>
                  </a:lnTo>
                  <a:lnTo>
                    <a:pt x="21869" y="58556"/>
                  </a:lnTo>
                  <a:lnTo>
                    <a:pt x="20213" y="70590"/>
                  </a:lnTo>
                  <a:lnTo>
                    <a:pt x="17941" y="82118"/>
                  </a:lnTo>
                  <a:lnTo>
                    <a:pt x="15257" y="93310"/>
                  </a:lnTo>
                  <a:lnTo>
                    <a:pt x="11131" y="104277"/>
                  </a:lnTo>
                  <a:lnTo>
                    <a:pt x="6043" y="115094"/>
                  </a:lnTo>
                  <a:lnTo>
                    <a:pt x="313" y="125811"/>
                  </a:lnTo>
                  <a:lnTo>
                    <a:pt x="0" y="131788"/>
                  </a:lnTo>
                  <a:lnTo>
                    <a:pt x="3296" y="134603"/>
                  </a:lnTo>
                  <a:lnTo>
                    <a:pt x="9000" y="135311"/>
                  </a:lnTo>
                  <a:lnTo>
                    <a:pt x="17477" y="135784"/>
                  </a:lnTo>
                  <a:lnTo>
                    <a:pt x="39361" y="136309"/>
                  </a:lnTo>
                  <a:lnTo>
                    <a:pt x="178171" y="1367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412988" y="3228902"/>
              <a:ext cx="16578" cy="378635"/>
            </a:xfrm>
            <a:custGeom>
              <a:avLst/>
              <a:gdLst/>
              <a:ahLst/>
              <a:cxnLst/>
              <a:rect l="0" t="0" r="0" b="0"/>
              <a:pathLst>
                <a:path w="16578" h="378635">
                  <a:moveTo>
                    <a:pt x="6059" y="0"/>
                  </a:moveTo>
                  <a:lnTo>
                    <a:pt x="6059" y="148341"/>
                  </a:lnTo>
                  <a:lnTo>
                    <a:pt x="4891" y="166674"/>
                  </a:lnTo>
                  <a:lnTo>
                    <a:pt x="2943" y="183571"/>
                  </a:lnTo>
                  <a:lnTo>
                    <a:pt x="476" y="199510"/>
                  </a:lnTo>
                  <a:lnTo>
                    <a:pt x="0" y="213642"/>
                  </a:lnTo>
                  <a:lnTo>
                    <a:pt x="851" y="226569"/>
                  </a:lnTo>
                  <a:lnTo>
                    <a:pt x="2587" y="238692"/>
                  </a:lnTo>
                  <a:lnTo>
                    <a:pt x="3744" y="253787"/>
                  </a:lnTo>
                  <a:lnTo>
                    <a:pt x="4516" y="270861"/>
                  </a:lnTo>
                  <a:lnTo>
                    <a:pt x="5030" y="289256"/>
                  </a:lnTo>
                  <a:lnTo>
                    <a:pt x="6542" y="306194"/>
                  </a:lnTo>
                  <a:lnTo>
                    <a:pt x="16577" y="3786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987826" y="3281490"/>
              <a:ext cx="115694" cy="31554"/>
            </a:xfrm>
            <a:custGeom>
              <a:avLst/>
              <a:gdLst/>
              <a:ahLst/>
              <a:cxnLst/>
              <a:rect l="0" t="0" r="0" b="0"/>
              <a:pathLst>
                <a:path w="115694" h="31554">
                  <a:moveTo>
                    <a:pt x="0" y="31553"/>
                  </a:moveTo>
                  <a:lnTo>
                    <a:pt x="16750" y="25970"/>
                  </a:lnTo>
                  <a:lnTo>
                    <a:pt x="26359" y="23156"/>
                  </a:lnTo>
                  <a:lnTo>
                    <a:pt x="61047" y="13613"/>
                  </a:lnTo>
                  <a:lnTo>
                    <a:pt x="72251" y="10245"/>
                  </a:lnTo>
                  <a:lnTo>
                    <a:pt x="11569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491842" y="2597846"/>
              <a:ext cx="73624" cy="10519"/>
            </a:xfrm>
            <a:custGeom>
              <a:avLst/>
              <a:gdLst/>
              <a:ahLst/>
              <a:cxnLst/>
              <a:rect l="0" t="0" r="0" b="0"/>
              <a:pathLst>
                <a:path w="73624" h="10519">
                  <a:moveTo>
                    <a:pt x="0" y="0"/>
                  </a:moveTo>
                  <a:lnTo>
                    <a:pt x="16750" y="5584"/>
                  </a:lnTo>
                  <a:lnTo>
                    <a:pt x="26359" y="7229"/>
                  </a:lnTo>
                  <a:lnTo>
                    <a:pt x="37439" y="8325"/>
                  </a:lnTo>
                  <a:lnTo>
                    <a:pt x="73623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Freeform 41"/>
          <p:cNvSpPr/>
          <p:nvPr/>
        </p:nvSpPr>
        <p:spPr>
          <a:xfrm>
            <a:off x="6878509" y="757267"/>
            <a:ext cx="73624" cy="10518"/>
          </a:xfrm>
          <a:custGeom>
            <a:avLst/>
            <a:gdLst/>
            <a:ahLst/>
            <a:cxnLst/>
            <a:rect l="0" t="0" r="0" b="0"/>
            <a:pathLst>
              <a:path w="73624" h="10518">
                <a:moveTo>
                  <a:pt x="0" y="10517"/>
                </a:moveTo>
                <a:lnTo>
                  <a:pt x="16750" y="4934"/>
                </a:lnTo>
                <a:lnTo>
                  <a:pt x="26359" y="3289"/>
                </a:lnTo>
                <a:lnTo>
                  <a:pt x="37439" y="2193"/>
                </a:lnTo>
                <a:lnTo>
                  <a:pt x="73623" y="0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619710" y="2313871"/>
            <a:ext cx="1009690" cy="620540"/>
          </a:xfrm>
          <a:custGeom>
            <a:avLst/>
            <a:gdLst/>
            <a:ahLst/>
            <a:cxnLst/>
            <a:rect l="0" t="0" r="0" b="0"/>
            <a:pathLst>
              <a:path w="1009690" h="620540">
                <a:moveTo>
                  <a:pt x="1009689" y="0"/>
                </a:moveTo>
                <a:lnTo>
                  <a:pt x="976189" y="11167"/>
                </a:lnTo>
                <a:lnTo>
                  <a:pt x="960477" y="19131"/>
                </a:lnTo>
                <a:lnTo>
                  <a:pt x="944160" y="29115"/>
                </a:lnTo>
                <a:lnTo>
                  <a:pt x="927438" y="40445"/>
                </a:lnTo>
                <a:lnTo>
                  <a:pt x="910448" y="50336"/>
                </a:lnTo>
                <a:lnTo>
                  <a:pt x="893277" y="59267"/>
                </a:lnTo>
                <a:lnTo>
                  <a:pt x="875987" y="67558"/>
                </a:lnTo>
                <a:lnTo>
                  <a:pt x="858618" y="76592"/>
                </a:lnTo>
                <a:lnTo>
                  <a:pt x="823736" y="95978"/>
                </a:lnTo>
                <a:lnTo>
                  <a:pt x="736213" y="147420"/>
                </a:lnTo>
                <a:lnTo>
                  <a:pt x="718690" y="157880"/>
                </a:lnTo>
                <a:lnTo>
                  <a:pt x="680522" y="181967"/>
                </a:lnTo>
                <a:lnTo>
                  <a:pt x="660527" y="194935"/>
                </a:lnTo>
                <a:lnTo>
                  <a:pt x="640186" y="207086"/>
                </a:lnTo>
                <a:lnTo>
                  <a:pt x="619613" y="218692"/>
                </a:lnTo>
                <a:lnTo>
                  <a:pt x="579225" y="240937"/>
                </a:lnTo>
                <a:lnTo>
                  <a:pt x="523637" y="273171"/>
                </a:lnTo>
                <a:lnTo>
                  <a:pt x="434894" y="326008"/>
                </a:lnTo>
                <a:lnTo>
                  <a:pt x="417309" y="337707"/>
                </a:lnTo>
                <a:lnTo>
                  <a:pt x="399742" y="350181"/>
                </a:lnTo>
                <a:lnTo>
                  <a:pt x="382188" y="363171"/>
                </a:lnTo>
                <a:lnTo>
                  <a:pt x="364643" y="375337"/>
                </a:lnTo>
                <a:lnTo>
                  <a:pt x="347102" y="386953"/>
                </a:lnTo>
                <a:lnTo>
                  <a:pt x="329566" y="398203"/>
                </a:lnTo>
                <a:lnTo>
                  <a:pt x="313200" y="409210"/>
                </a:lnTo>
                <a:lnTo>
                  <a:pt x="282551" y="430788"/>
                </a:lnTo>
                <a:lnTo>
                  <a:pt x="266665" y="441450"/>
                </a:lnTo>
                <a:lnTo>
                  <a:pt x="217558" y="473206"/>
                </a:lnTo>
                <a:lnTo>
                  <a:pt x="187455" y="494289"/>
                </a:lnTo>
                <a:lnTo>
                  <a:pt x="171715" y="504819"/>
                </a:lnTo>
                <a:lnTo>
                  <a:pt x="138644" y="525869"/>
                </a:lnTo>
                <a:lnTo>
                  <a:pt x="107585" y="543794"/>
                </a:lnTo>
                <a:lnTo>
                  <a:pt x="79368" y="559552"/>
                </a:lnTo>
                <a:lnTo>
                  <a:pt x="55141" y="574346"/>
                </a:lnTo>
                <a:lnTo>
                  <a:pt x="35804" y="588712"/>
                </a:lnTo>
                <a:lnTo>
                  <a:pt x="0" y="620539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641573" y="3838923"/>
            <a:ext cx="2566295" cy="1283148"/>
            <a:chOff x="641573" y="3838923"/>
            <a:chExt cx="2566295" cy="1283148"/>
          </a:xfrm>
        </p:grpSpPr>
        <p:sp>
          <p:nvSpPr>
            <p:cNvPr id="44" name="Freeform 43"/>
            <p:cNvSpPr/>
            <p:nvPr/>
          </p:nvSpPr>
          <p:spPr>
            <a:xfrm>
              <a:off x="867058" y="4235260"/>
              <a:ext cx="153150" cy="264508"/>
            </a:xfrm>
            <a:custGeom>
              <a:avLst/>
              <a:gdLst/>
              <a:ahLst/>
              <a:cxnLst/>
              <a:rect l="0" t="0" r="0" b="0"/>
              <a:pathLst>
                <a:path w="153150" h="264508">
                  <a:moveTo>
                    <a:pt x="16420" y="55920"/>
                  </a:moveTo>
                  <a:lnTo>
                    <a:pt x="27587" y="39170"/>
                  </a:lnTo>
                  <a:lnTo>
                    <a:pt x="33213" y="31898"/>
                  </a:lnTo>
                  <a:lnTo>
                    <a:pt x="39302" y="24713"/>
                  </a:lnTo>
                  <a:lnTo>
                    <a:pt x="45698" y="17586"/>
                  </a:lnTo>
                  <a:lnTo>
                    <a:pt x="54636" y="11666"/>
                  </a:lnTo>
                  <a:lnTo>
                    <a:pt x="65270" y="6550"/>
                  </a:lnTo>
                  <a:lnTo>
                    <a:pt x="77034" y="1972"/>
                  </a:lnTo>
                  <a:lnTo>
                    <a:pt x="88382" y="88"/>
                  </a:lnTo>
                  <a:lnTo>
                    <a:pt x="99453" y="0"/>
                  </a:lnTo>
                  <a:lnTo>
                    <a:pt x="110340" y="1111"/>
                  </a:lnTo>
                  <a:lnTo>
                    <a:pt x="118766" y="6526"/>
                  </a:lnTo>
                  <a:lnTo>
                    <a:pt x="125553" y="14810"/>
                  </a:lnTo>
                  <a:lnTo>
                    <a:pt x="131245" y="25007"/>
                  </a:lnTo>
                  <a:lnTo>
                    <a:pt x="136209" y="35311"/>
                  </a:lnTo>
                  <a:lnTo>
                    <a:pt x="140687" y="45687"/>
                  </a:lnTo>
                  <a:lnTo>
                    <a:pt x="144841" y="56109"/>
                  </a:lnTo>
                  <a:lnTo>
                    <a:pt x="146441" y="70070"/>
                  </a:lnTo>
                  <a:lnTo>
                    <a:pt x="146340" y="86388"/>
                  </a:lnTo>
                  <a:lnTo>
                    <a:pt x="145104" y="104279"/>
                  </a:lnTo>
                  <a:lnTo>
                    <a:pt x="143111" y="119712"/>
                  </a:lnTo>
                  <a:lnTo>
                    <a:pt x="140614" y="133507"/>
                  </a:lnTo>
                  <a:lnTo>
                    <a:pt x="137780" y="146209"/>
                  </a:lnTo>
                  <a:lnTo>
                    <a:pt x="134723" y="158183"/>
                  </a:lnTo>
                  <a:lnTo>
                    <a:pt x="131516" y="169671"/>
                  </a:lnTo>
                  <a:lnTo>
                    <a:pt x="128209" y="180836"/>
                  </a:lnTo>
                  <a:lnTo>
                    <a:pt x="122499" y="192954"/>
                  </a:lnTo>
                  <a:lnTo>
                    <a:pt x="115186" y="205707"/>
                  </a:lnTo>
                  <a:lnTo>
                    <a:pt x="106805" y="218884"/>
                  </a:lnTo>
                  <a:lnTo>
                    <a:pt x="97712" y="231174"/>
                  </a:lnTo>
                  <a:lnTo>
                    <a:pt x="88144" y="242873"/>
                  </a:lnTo>
                  <a:lnTo>
                    <a:pt x="78259" y="254179"/>
                  </a:lnTo>
                  <a:lnTo>
                    <a:pt x="66995" y="260547"/>
                  </a:lnTo>
                  <a:lnTo>
                    <a:pt x="54811" y="263624"/>
                  </a:lnTo>
                  <a:lnTo>
                    <a:pt x="42014" y="264507"/>
                  </a:lnTo>
                  <a:lnTo>
                    <a:pt x="31145" y="262758"/>
                  </a:lnTo>
                  <a:lnTo>
                    <a:pt x="21562" y="259254"/>
                  </a:lnTo>
                  <a:lnTo>
                    <a:pt x="12836" y="254582"/>
                  </a:lnTo>
                  <a:lnTo>
                    <a:pt x="7019" y="245623"/>
                  </a:lnTo>
                  <a:lnTo>
                    <a:pt x="3141" y="233808"/>
                  </a:lnTo>
                  <a:lnTo>
                    <a:pt x="556" y="220088"/>
                  </a:lnTo>
                  <a:lnTo>
                    <a:pt x="0" y="206267"/>
                  </a:lnTo>
                  <a:lnTo>
                    <a:pt x="799" y="192379"/>
                  </a:lnTo>
                  <a:lnTo>
                    <a:pt x="2500" y="178445"/>
                  </a:lnTo>
                  <a:lnTo>
                    <a:pt x="7140" y="167987"/>
                  </a:lnTo>
                  <a:lnTo>
                    <a:pt x="13739" y="159847"/>
                  </a:lnTo>
                  <a:lnTo>
                    <a:pt x="21644" y="153251"/>
                  </a:lnTo>
                  <a:lnTo>
                    <a:pt x="30421" y="150023"/>
                  </a:lnTo>
                  <a:lnTo>
                    <a:pt x="39777" y="149039"/>
                  </a:lnTo>
                  <a:lnTo>
                    <a:pt x="49521" y="149552"/>
                  </a:lnTo>
                  <a:lnTo>
                    <a:pt x="58354" y="152231"/>
                  </a:lnTo>
                  <a:lnTo>
                    <a:pt x="66579" y="156355"/>
                  </a:lnTo>
                  <a:lnTo>
                    <a:pt x="102158" y="179766"/>
                  </a:lnTo>
                  <a:lnTo>
                    <a:pt x="110975" y="187566"/>
                  </a:lnTo>
                  <a:lnTo>
                    <a:pt x="119190" y="196272"/>
                  </a:lnTo>
                  <a:lnTo>
                    <a:pt x="153149" y="23471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136644" y="4059792"/>
              <a:ext cx="104433" cy="441741"/>
            </a:xfrm>
            <a:custGeom>
              <a:avLst/>
              <a:gdLst/>
              <a:ahLst/>
              <a:cxnLst/>
              <a:rect l="0" t="0" r="0" b="0"/>
              <a:pathLst>
                <a:path w="104433" h="441741">
                  <a:moveTo>
                    <a:pt x="104432" y="0"/>
                  </a:moveTo>
                  <a:lnTo>
                    <a:pt x="87682" y="22334"/>
                  </a:lnTo>
                  <a:lnTo>
                    <a:pt x="81579" y="32419"/>
                  </a:lnTo>
                  <a:lnTo>
                    <a:pt x="76342" y="42648"/>
                  </a:lnTo>
                  <a:lnTo>
                    <a:pt x="71682" y="52974"/>
                  </a:lnTo>
                  <a:lnTo>
                    <a:pt x="67407" y="63363"/>
                  </a:lnTo>
                  <a:lnTo>
                    <a:pt x="63388" y="73795"/>
                  </a:lnTo>
                  <a:lnTo>
                    <a:pt x="55806" y="94735"/>
                  </a:lnTo>
                  <a:lnTo>
                    <a:pt x="48541" y="115728"/>
                  </a:lnTo>
                  <a:lnTo>
                    <a:pt x="44967" y="127403"/>
                  </a:lnTo>
                  <a:lnTo>
                    <a:pt x="37881" y="152840"/>
                  </a:lnTo>
                  <a:lnTo>
                    <a:pt x="33186" y="166168"/>
                  </a:lnTo>
                  <a:lnTo>
                    <a:pt x="27719" y="179727"/>
                  </a:lnTo>
                  <a:lnTo>
                    <a:pt x="21737" y="193442"/>
                  </a:lnTo>
                  <a:lnTo>
                    <a:pt x="16581" y="207259"/>
                  </a:lnTo>
                  <a:lnTo>
                    <a:pt x="11975" y="221145"/>
                  </a:lnTo>
                  <a:lnTo>
                    <a:pt x="7735" y="235077"/>
                  </a:lnTo>
                  <a:lnTo>
                    <a:pt x="4909" y="249039"/>
                  </a:lnTo>
                  <a:lnTo>
                    <a:pt x="3025" y="263022"/>
                  </a:lnTo>
                  <a:lnTo>
                    <a:pt x="1768" y="277018"/>
                  </a:lnTo>
                  <a:lnTo>
                    <a:pt x="931" y="291024"/>
                  </a:lnTo>
                  <a:lnTo>
                    <a:pt x="0" y="319050"/>
                  </a:lnTo>
                  <a:lnTo>
                    <a:pt x="921" y="331900"/>
                  </a:lnTo>
                  <a:lnTo>
                    <a:pt x="2703" y="343972"/>
                  </a:lnTo>
                  <a:lnTo>
                    <a:pt x="5060" y="355526"/>
                  </a:lnTo>
                  <a:lnTo>
                    <a:pt x="10795" y="380829"/>
                  </a:lnTo>
                  <a:lnTo>
                    <a:pt x="13961" y="394121"/>
                  </a:lnTo>
                  <a:lnTo>
                    <a:pt x="18408" y="405319"/>
                  </a:lnTo>
                  <a:lnTo>
                    <a:pt x="23710" y="415122"/>
                  </a:lnTo>
                  <a:lnTo>
                    <a:pt x="51844" y="4417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251594" y="4301697"/>
              <a:ext cx="136730" cy="31554"/>
            </a:xfrm>
            <a:custGeom>
              <a:avLst/>
              <a:gdLst/>
              <a:ahLst/>
              <a:cxnLst/>
              <a:rect l="0" t="0" r="0" b="0"/>
              <a:pathLst>
                <a:path w="136730" h="31554">
                  <a:moveTo>
                    <a:pt x="0" y="0"/>
                  </a:moveTo>
                  <a:lnTo>
                    <a:pt x="16750" y="5584"/>
                  </a:lnTo>
                  <a:lnTo>
                    <a:pt x="26359" y="8397"/>
                  </a:lnTo>
                  <a:lnTo>
                    <a:pt x="62216" y="17940"/>
                  </a:lnTo>
                  <a:lnTo>
                    <a:pt x="75367" y="21309"/>
                  </a:lnTo>
                  <a:lnTo>
                    <a:pt x="136729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521808" y="4112381"/>
              <a:ext cx="88445" cy="242562"/>
            </a:xfrm>
            <a:custGeom>
              <a:avLst/>
              <a:gdLst/>
              <a:ahLst/>
              <a:cxnLst/>
              <a:rect l="0" t="0" r="0" b="0"/>
              <a:pathLst>
                <a:path w="88445" h="242562">
                  <a:moveTo>
                    <a:pt x="55831" y="0"/>
                  </a:moveTo>
                  <a:lnTo>
                    <a:pt x="39081" y="11166"/>
                  </a:lnTo>
                  <a:lnTo>
                    <a:pt x="31810" y="16793"/>
                  </a:lnTo>
                  <a:lnTo>
                    <a:pt x="24625" y="22881"/>
                  </a:lnTo>
                  <a:lnTo>
                    <a:pt x="17498" y="29277"/>
                  </a:lnTo>
                  <a:lnTo>
                    <a:pt x="12746" y="38216"/>
                  </a:lnTo>
                  <a:lnTo>
                    <a:pt x="9578" y="48850"/>
                  </a:lnTo>
                  <a:lnTo>
                    <a:pt x="7467" y="60613"/>
                  </a:lnTo>
                  <a:lnTo>
                    <a:pt x="9565" y="70793"/>
                  </a:lnTo>
                  <a:lnTo>
                    <a:pt x="14469" y="79916"/>
                  </a:lnTo>
                  <a:lnTo>
                    <a:pt x="21245" y="88336"/>
                  </a:lnTo>
                  <a:lnTo>
                    <a:pt x="28099" y="97455"/>
                  </a:lnTo>
                  <a:lnTo>
                    <a:pt x="41948" y="116936"/>
                  </a:lnTo>
                  <a:lnTo>
                    <a:pt x="47744" y="128208"/>
                  </a:lnTo>
                  <a:lnTo>
                    <a:pt x="52777" y="140397"/>
                  </a:lnTo>
                  <a:lnTo>
                    <a:pt x="69251" y="187963"/>
                  </a:lnTo>
                  <a:lnTo>
                    <a:pt x="69453" y="198932"/>
                  </a:lnTo>
                  <a:lnTo>
                    <a:pt x="67249" y="209750"/>
                  </a:lnTo>
                  <a:lnTo>
                    <a:pt x="63443" y="220468"/>
                  </a:lnTo>
                  <a:lnTo>
                    <a:pt x="57400" y="228782"/>
                  </a:lnTo>
                  <a:lnTo>
                    <a:pt x="49865" y="235493"/>
                  </a:lnTo>
                  <a:lnTo>
                    <a:pt x="41336" y="241136"/>
                  </a:lnTo>
                  <a:lnTo>
                    <a:pt x="33313" y="242561"/>
                  </a:lnTo>
                  <a:lnTo>
                    <a:pt x="25627" y="241173"/>
                  </a:lnTo>
                  <a:lnTo>
                    <a:pt x="18166" y="237911"/>
                  </a:lnTo>
                  <a:lnTo>
                    <a:pt x="12023" y="231062"/>
                  </a:lnTo>
                  <a:lnTo>
                    <a:pt x="6759" y="221821"/>
                  </a:lnTo>
                  <a:lnTo>
                    <a:pt x="2081" y="210986"/>
                  </a:lnTo>
                  <a:lnTo>
                    <a:pt x="131" y="200257"/>
                  </a:lnTo>
                  <a:lnTo>
                    <a:pt x="0" y="189599"/>
                  </a:lnTo>
                  <a:lnTo>
                    <a:pt x="1081" y="178987"/>
                  </a:lnTo>
                  <a:lnTo>
                    <a:pt x="2971" y="168406"/>
                  </a:lnTo>
                  <a:lnTo>
                    <a:pt x="5399" y="157847"/>
                  </a:lnTo>
                  <a:lnTo>
                    <a:pt x="8186" y="147302"/>
                  </a:lnTo>
                  <a:lnTo>
                    <a:pt x="12382" y="136765"/>
                  </a:lnTo>
                  <a:lnTo>
                    <a:pt x="17516" y="126235"/>
                  </a:lnTo>
                  <a:lnTo>
                    <a:pt x="23276" y="115709"/>
                  </a:lnTo>
                  <a:lnTo>
                    <a:pt x="30622" y="105186"/>
                  </a:lnTo>
                  <a:lnTo>
                    <a:pt x="39025" y="94665"/>
                  </a:lnTo>
                  <a:lnTo>
                    <a:pt x="48133" y="84145"/>
                  </a:lnTo>
                  <a:lnTo>
                    <a:pt x="56542" y="74795"/>
                  </a:lnTo>
                  <a:lnTo>
                    <a:pt x="72119" y="58172"/>
                  </a:lnTo>
                  <a:lnTo>
                    <a:pt x="78376" y="49299"/>
                  </a:lnTo>
                  <a:lnTo>
                    <a:pt x="83716" y="39878"/>
                  </a:lnTo>
                  <a:lnTo>
                    <a:pt x="88444" y="30091"/>
                  </a:lnTo>
                  <a:lnTo>
                    <a:pt x="86922" y="23566"/>
                  </a:lnTo>
                  <a:lnTo>
                    <a:pt x="81233" y="19217"/>
                  </a:lnTo>
                  <a:lnTo>
                    <a:pt x="34796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703851" y="4007205"/>
              <a:ext cx="124844" cy="462775"/>
            </a:xfrm>
            <a:custGeom>
              <a:avLst/>
              <a:gdLst/>
              <a:ahLst/>
              <a:cxnLst/>
              <a:rect l="0" t="0" r="0" b="0"/>
              <a:pathLst>
                <a:path w="124844" h="462775">
                  <a:moveTo>
                    <a:pt x="0" y="0"/>
                  </a:moveTo>
                  <a:lnTo>
                    <a:pt x="11166" y="16750"/>
                  </a:lnTo>
                  <a:lnTo>
                    <a:pt x="17962" y="25190"/>
                  </a:lnTo>
                  <a:lnTo>
                    <a:pt x="25998" y="34322"/>
                  </a:lnTo>
                  <a:lnTo>
                    <a:pt x="43107" y="52650"/>
                  </a:lnTo>
                  <a:lnTo>
                    <a:pt x="58502" y="68586"/>
                  </a:lnTo>
                  <a:lnTo>
                    <a:pt x="67048" y="78446"/>
                  </a:lnTo>
                  <a:lnTo>
                    <a:pt x="76251" y="89693"/>
                  </a:lnTo>
                  <a:lnTo>
                    <a:pt x="85893" y="101865"/>
                  </a:lnTo>
                  <a:lnTo>
                    <a:pt x="94658" y="115823"/>
                  </a:lnTo>
                  <a:lnTo>
                    <a:pt x="102838" y="130972"/>
                  </a:lnTo>
                  <a:lnTo>
                    <a:pt x="110629" y="146915"/>
                  </a:lnTo>
                  <a:lnTo>
                    <a:pt x="115823" y="164554"/>
                  </a:lnTo>
                  <a:lnTo>
                    <a:pt x="119285" y="183326"/>
                  </a:lnTo>
                  <a:lnTo>
                    <a:pt x="121594" y="202852"/>
                  </a:lnTo>
                  <a:lnTo>
                    <a:pt x="123133" y="222881"/>
                  </a:lnTo>
                  <a:lnTo>
                    <a:pt x="124159" y="243246"/>
                  </a:lnTo>
                  <a:lnTo>
                    <a:pt x="124843" y="263834"/>
                  </a:lnTo>
                  <a:lnTo>
                    <a:pt x="124130" y="281065"/>
                  </a:lnTo>
                  <a:lnTo>
                    <a:pt x="122486" y="296059"/>
                  </a:lnTo>
                  <a:lnTo>
                    <a:pt x="120222" y="309560"/>
                  </a:lnTo>
                  <a:lnTo>
                    <a:pt x="117544" y="322067"/>
                  </a:lnTo>
                  <a:lnTo>
                    <a:pt x="114590" y="333911"/>
                  </a:lnTo>
                  <a:lnTo>
                    <a:pt x="111452" y="345312"/>
                  </a:lnTo>
                  <a:lnTo>
                    <a:pt x="107022" y="355250"/>
                  </a:lnTo>
                  <a:lnTo>
                    <a:pt x="101732" y="364213"/>
                  </a:lnTo>
                  <a:lnTo>
                    <a:pt x="95868" y="372526"/>
                  </a:lnTo>
                  <a:lnTo>
                    <a:pt x="90790" y="382742"/>
                  </a:lnTo>
                  <a:lnTo>
                    <a:pt x="86236" y="394227"/>
                  </a:lnTo>
                  <a:lnTo>
                    <a:pt x="74244" y="429609"/>
                  </a:lnTo>
                  <a:lnTo>
                    <a:pt x="52587" y="46277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966790" y="4207039"/>
              <a:ext cx="84142" cy="1"/>
            </a:xfrm>
            <a:custGeom>
              <a:avLst/>
              <a:gdLst/>
              <a:ahLst/>
              <a:cxnLst/>
              <a:rect l="0" t="0" r="0" b="0"/>
              <a:pathLst>
                <a:path w="84142" h="1">
                  <a:moveTo>
                    <a:pt x="0" y="0"/>
                  </a:move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250766" y="4042981"/>
              <a:ext cx="118958" cy="290270"/>
            </a:xfrm>
            <a:custGeom>
              <a:avLst/>
              <a:gdLst/>
              <a:ahLst/>
              <a:cxnLst/>
              <a:rect l="0" t="0" r="0" b="0"/>
              <a:pathLst>
                <a:path w="118958" h="290270">
                  <a:moveTo>
                    <a:pt x="0" y="48365"/>
                  </a:moveTo>
                  <a:lnTo>
                    <a:pt x="38333" y="10031"/>
                  </a:lnTo>
                  <a:lnTo>
                    <a:pt x="47759" y="5279"/>
                  </a:lnTo>
                  <a:lnTo>
                    <a:pt x="58718" y="2112"/>
                  </a:lnTo>
                  <a:lnTo>
                    <a:pt x="70698" y="0"/>
                  </a:lnTo>
                  <a:lnTo>
                    <a:pt x="81022" y="2098"/>
                  </a:lnTo>
                  <a:lnTo>
                    <a:pt x="90242" y="7002"/>
                  </a:lnTo>
                  <a:lnTo>
                    <a:pt x="98726" y="13778"/>
                  </a:lnTo>
                  <a:lnTo>
                    <a:pt x="103213" y="22969"/>
                  </a:lnTo>
                  <a:lnTo>
                    <a:pt x="105036" y="33772"/>
                  </a:lnTo>
                  <a:lnTo>
                    <a:pt x="105082" y="45648"/>
                  </a:lnTo>
                  <a:lnTo>
                    <a:pt x="102776" y="58239"/>
                  </a:lnTo>
                  <a:lnTo>
                    <a:pt x="98902" y="71308"/>
                  </a:lnTo>
                  <a:lnTo>
                    <a:pt x="93981" y="84696"/>
                  </a:lnTo>
                  <a:lnTo>
                    <a:pt x="88364" y="98295"/>
                  </a:lnTo>
                  <a:lnTo>
                    <a:pt x="82281" y="112035"/>
                  </a:lnTo>
                  <a:lnTo>
                    <a:pt x="75889" y="125871"/>
                  </a:lnTo>
                  <a:lnTo>
                    <a:pt x="69291" y="137431"/>
                  </a:lnTo>
                  <a:lnTo>
                    <a:pt x="62554" y="147475"/>
                  </a:lnTo>
                  <a:lnTo>
                    <a:pt x="55726" y="156509"/>
                  </a:lnTo>
                  <a:lnTo>
                    <a:pt x="53511" y="159025"/>
                  </a:lnTo>
                  <a:lnTo>
                    <a:pt x="54372" y="157197"/>
                  </a:lnTo>
                  <a:lnTo>
                    <a:pt x="57283" y="152472"/>
                  </a:lnTo>
                  <a:lnTo>
                    <a:pt x="62730" y="148154"/>
                  </a:lnTo>
                  <a:lnTo>
                    <a:pt x="69866" y="144106"/>
                  </a:lnTo>
                  <a:lnTo>
                    <a:pt x="78130" y="140239"/>
                  </a:lnTo>
                  <a:lnTo>
                    <a:pt x="85977" y="139998"/>
                  </a:lnTo>
                  <a:lnTo>
                    <a:pt x="93545" y="142175"/>
                  </a:lnTo>
                  <a:lnTo>
                    <a:pt x="100928" y="145964"/>
                  </a:lnTo>
                  <a:lnTo>
                    <a:pt x="107018" y="151995"/>
                  </a:lnTo>
                  <a:lnTo>
                    <a:pt x="112247" y="159522"/>
                  </a:lnTo>
                  <a:lnTo>
                    <a:pt x="116902" y="168046"/>
                  </a:lnTo>
                  <a:lnTo>
                    <a:pt x="118836" y="179571"/>
                  </a:lnTo>
                  <a:lnTo>
                    <a:pt x="118957" y="193098"/>
                  </a:lnTo>
                  <a:lnTo>
                    <a:pt x="117869" y="207959"/>
                  </a:lnTo>
                  <a:lnTo>
                    <a:pt x="115975" y="221372"/>
                  </a:lnTo>
                  <a:lnTo>
                    <a:pt x="113544" y="233820"/>
                  </a:lnTo>
                  <a:lnTo>
                    <a:pt x="110754" y="245625"/>
                  </a:lnTo>
                  <a:lnTo>
                    <a:pt x="105389" y="255832"/>
                  </a:lnTo>
                  <a:lnTo>
                    <a:pt x="98306" y="264974"/>
                  </a:lnTo>
                  <a:lnTo>
                    <a:pt x="90078" y="273405"/>
                  </a:lnTo>
                  <a:lnTo>
                    <a:pt x="81087" y="280195"/>
                  </a:lnTo>
                  <a:lnTo>
                    <a:pt x="71587" y="285891"/>
                  </a:lnTo>
                  <a:lnTo>
                    <a:pt x="21035" y="2902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515350" y="3975652"/>
              <a:ext cx="71980" cy="389152"/>
            </a:xfrm>
            <a:custGeom>
              <a:avLst/>
              <a:gdLst/>
              <a:ahLst/>
              <a:cxnLst/>
              <a:rect l="0" t="0" r="0" b="0"/>
              <a:pathLst>
                <a:path w="71980" h="389152">
                  <a:moveTo>
                    <a:pt x="71979" y="0"/>
                  </a:moveTo>
                  <a:lnTo>
                    <a:pt x="60812" y="16750"/>
                  </a:lnTo>
                  <a:lnTo>
                    <a:pt x="56354" y="25190"/>
                  </a:lnTo>
                  <a:lnTo>
                    <a:pt x="52213" y="34323"/>
                  </a:lnTo>
                  <a:lnTo>
                    <a:pt x="48284" y="43917"/>
                  </a:lnTo>
                  <a:lnTo>
                    <a:pt x="44496" y="53819"/>
                  </a:lnTo>
                  <a:lnTo>
                    <a:pt x="37171" y="74170"/>
                  </a:lnTo>
                  <a:lnTo>
                    <a:pt x="33581" y="85674"/>
                  </a:lnTo>
                  <a:lnTo>
                    <a:pt x="26477" y="110921"/>
                  </a:lnTo>
                  <a:lnTo>
                    <a:pt x="15907" y="151416"/>
                  </a:lnTo>
                  <a:lnTo>
                    <a:pt x="13562" y="165218"/>
                  </a:lnTo>
                  <a:lnTo>
                    <a:pt x="11999" y="179094"/>
                  </a:lnTo>
                  <a:lnTo>
                    <a:pt x="10957" y="193019"/>
                  </a:lnTo>
                  <a:lnTo>
                    <a:pt x="9094" y="205808"/>
                  </a:lnTo>
                  <a:lnTo>
                    <a:pt x="6683" y="217840"/>
                  </a:lnTo>
                  <a:lnTo>
                    <a:pt x="3907" y="229368"/>
                  </a:lnTo>
                  <a:lnTo>
                    <a:pt x="2057" y="241727"/>
                  </a:lnTo>
                  <a:lnTo>
                    <a:pt x="823" y="254641"/>
                  </a:lnTo>
                  <a:lnTo>
                    <a:pt x="0" y="267925"/>
                  </a:lnTo>
                  <a:lnTo>
                    <a:pt x="621" y="280287"/>
                  </a:lnTo>
                  <a:lnTo>
                    <a:pt x="2203" y="292034"/>
                  </a:lnTo>
                  <a:lnTo>
                    <a:pt x="10013" y="331550"/>
                  </a:lnTo>
                  <a:lnTo>
                    <a:pt x="40426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629399" y="4133416"/>
              <a:ext cx="94659" cy="21036"/>
            </a:xfrm>
            <a:custGeom>
              <a:avLst/>
              <a:gdLst/>
              <a:ahLst/>
              <a:cxnLst/>
              <a:rect l="0" t="0" r="0" b="0"/>
              <a:pathLst>
                <a:path w="94659" h="21036">
                  <a:moveTo>
                    <a:pt x="0" y="0"/>
                  </a:moveTo>
                  <a:lnTo>
                    <a:pt x="22334" y="5583"/>
                  </a:lnTo>
                  <a:lnTo>
                    <a:pt x="33587" y="7228"/>
                  </a:lnTo>
                  <a:lnTo>
                    <a:pt x="45764" y="8324"/>
                  </a:lnTo>
                  <a:lnTo>
                    <a:pt x="94658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829234" y="4028240"/>
              <a:ext cx="126212" cy="73624"/>
            </a:xfrm>
            <a:custGeom>
              <a:avLst/>
              <a:gdLst/>
              <a:ahLst/>
              <a:cxnLst/>
              <a:rect l="0" t="0" r="0" b="0"/>
              <a:pathLst>
                <a:path w="126212" h="73624">
                  <a:moveTo>
                    <a:pt x="0" y="0"/>
                  </a:moveTo>
                  <a:lnTo>
                    <a:pt x="0" y="22334"/>
                  </a:lnTo>
                  <a:lnTo>
                    <a:pt x="2337" y="31250"/>
                  </a:lnTo>
                  <a:lnTo>
                    <a:pt x="6232" y="39531"/>
                  </a:lnTo>
                  <a:lnTo>
                    <a:pt x="11166" y="47389"/>
                  </a:lnTo>
                  <a:lnTo>
                    <a:pt x="17962" y="53796"/>
                  </a:lnTo>
                  <a:lnTo>
                    <a:pt x="25998" y="59237"/>
                  </a:lnTo>
                  <a:lnTo>
                    <a:pt x="34861" y="64032"/>
                  </a:lnTo>
                  <a:lnTo>
                    <a:pt x="45444" y="67229"/>
                  </a:lnTo>
                  <a:lnTo>
                    <a:pt x="57174" y="69361"/>
                  </a:lnTo>
                  <a:lnTo>
                    <a:pt x="126211" y="736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965962" y="3954617"/>
              <a:ext cx="1" cy="273458"/>
            </a:xfrm>
            <a:custGeom>
              <a:avLst/>
              <a:gdLst/>
              <a:ahLst/>
              <a:cxnLst/>
              <a:rect l="0" t="0" r="0" b="0"/>
              <a:pathLst>
                <a:path w="1" h="273458">
                  <a:moveTo>
                    <a:pt x="0" y="0"/>
                  </a:moveTo>
                  <a:lnTo>
                    <a:pt x="0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071138" y="3838923"/>
              <a:ext cx="83952" cy="431223"/>
            </a:xfrm>
            <a:custGeom>
              <a:avLst/>
              <a:gdLst/>
              <a:ahLst/>
              <a:cxnLst/>
              <a:rect l="0" t="0" r="0" b="0"/>
              <a:pathLst>
                <a:path w="83952" h="431223">
                  <a:moveTo>
                    <a:pt x="0" y="0"/>
                  </a:moveTo>
                  <a:lnTo>
                    <a:pt x="11167" y="16750"/>
                  </a:lnTo>
                  <a:lnTo>
                    <a:pt x="25999" y="37439"/>
                  </a:lnTo>
                  <a:lnTo>
                    <a:pt x="34862" y="49500"/>
                  </a:lnTo>
                  <a:lnTo>
                    <a:pt x="41939" y="61047"/>
                  </a:lnTo>
                  <a:lnTo>
                    <a:pt x="47826" y="72251"/>
                  </a:lnTo>
                  <a:lnTo>
                    <a:pt x="52919" y="83226"/>
                  </a:lnTo>
                  <a:lnTo>
                    <a:pt x="57484" y="95217"/>
                  </a:lnTo>
                  <a:lnTo>
                    <a:pt x="61695" y="107886"/>
                  </a:lnTo>
                  <a:lnTo>
                    <a:pt x="65671" y="121006"/>
                  </a:lnTo>
                  <a:lnTo>
                    <a:pt x="69491" y="135596"/>
                  </a:lnTo>
                  <a:lnTo>
                    <a:pt x="76851" y="167389"/>
                  </a:lnTo>
                  <a:lnTo>
                    <a:pt x="79281" y="182878"/>
                  </a:lnTo>
                  <a:lnTo>
                    <a:pt x="80901" y="197879"/>
                  </a:lnTo>
                  <a:lnTo>
                    <a:pt x="81981" y="212554"/>
                  </a:lnTo>
                  <a:lnTo>
                    <a:pt x="82701" y="227012"/>
                  </a:lnTo>
                  <a:lnTo>
                    <a:pt x="83501" y="255542"/>
                  </a:lnTo>
                  <a:lnTo>
                    <a:pt x="83951" y="297884"/>
                  </a:lnTo>
                  <a:lnTo>
                    <a:pt x="82846" y="314283"/>
                  </a:lnTo>
                  <a:lnTo>
                    <a:pt x="80941" y="332227"/>
                  </a:lnTo>
                  <a:lnTo>
                    <a:pt x="78502" y="351202"/>
                  </a:lnTo>
                  <a:lnTo>
                    <a:pt x="76876" y="368526"/>
                  </a:lnTo>
                  <a:lnTo>
                    <a:pt x="75792" y="384750"/>
                  </a:lnTo>
                  <a:lnTo>
                    <a:pt x="73623" y="4312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41573" y="4522567"/>
              <a:ext cx="2566295" cy="231388"/>
            </a:xfrm>
            <a:custGeom>
              <a:avLst/>
              <a:gdLst/>
              <a:ahLst/>
              <a:cxnLst/>
              <a:rect l="0" t="0" r="0" b="0"/>
              <a:pathLst>
                <a:path w="2566295" h="231388">
                  <a:moveTo>
                    <a:pt x="2566294" y="0"/>
                  </a:moveTo>
                  <a:lnTo>
                    <a:pt x="2533876" y="1168"/>
                  </a:lnTo>
                  <a:lnTo>
                    <a:pt x="2502932" y="8397"/>
                  </a:lnTo>
                  <a:lnTo>
                    <a:pt x="2482039" y="14639"/>
                  </a:lnTo>
                  <a:lnTo>
                    <a:pt x="2417208" y="19772"/>
                  </a:lnTo>
                  <a:lnTo>
                    <a:pt x="2342600" y="20869"/>
                  </a:lnTo>
                  <a:lnTo>
                    <a:pt x="2048710" y="21035"/>
                  </a:lnTo>
                  <a:lnTo>
                    <a:pt x="1953788" y="12710"/>
                  </a:lnTo>
                  <a:lnTo>
                    <a:pt x="1877225" y="10951"/>
                  </a:lnTo>
                  <a:lnTo>
                    <a:pt x="1797438" y="11772"/>
                  </a:lnTo>
                  <a:lnTo>
                    <a:pt x="1717273" y="18859"/>
                  </a:lnTo>
                  <a:lnTo>
                    <a:pt x="1656409" y="23507"/>
                  </a:lnTo>
                  <a:lnTo>
                    <a:pt x="1611479" y="29145"/>
                  </a:lnTo>
                  <a:lnTo>
                    <a:pt x="1568139" y="35547"/>
                  </a:lnTo>
                  <a:lnTo>
                    <a:pt x="1504318" y="40137"/>
                  </a:lnTo>
                  <a:lnTo>
                    <a:pt x="1441000" y="47081"/>
                  </a:lnTo>
                  <a:lnTo>
                    <a:pt x="1377832" y="56539"/>
                  </a:lnTo>
                  <a:lnTo>
                    <a:pt x="1314708" y="61160"/>
                  </a:lnTo>
                  <a:lnTo>
                    <a:pt x="1251596" y="68112"/>
                  </a:lnTo>
                  <a:lnTo>
                    <a:pt x="1188489" y="77574"/>
                  </a:lnTo>
                  <a:lnTo>
                    <a:pt x="1098289" y="84012"/>
                  </a:lnTo>
                  <a:lnTo>
                    <a:pt x="1038928" y="90985"/>
                  </a:lnTo>
                  <a:lnTo>
                    <a:pt x="977451" y="94738"/>
                  </a:lnTo>
                  <a:lnTo>
                    <a:pt x="935761" y="99758"/>
                  </a:lnTo>
                  <a:lnTo>
                    <a:pt x="867287" y="109154"/>
                  </a:lnTo>
                  <a:lnTo>
                    <a:pt x="779259" y="115570"/>
                  </a:lnTo>
                  <a:lnTo>
                    <a:pt x="736657" y="120703"/>
                  </a:lnTo>
                  <a:lnTo>
                    <a:pt x="697467" y="126879"/>
                  </a:lnTo>
                  <a:lnTo>
                    <a:pt x="619114" y="140367"/>
                  </a:lnTo>
                  <a:lnTo>
                    <a:pt x="523499" y="149457"/>
                  </a:lnTo>
                  <a:lnTo>
                    <a:pt x="483920" y="155240"/>
                  </a:lnTo>
                  <a:lnTo>
                    <a:pt x="446852" y="161706"/>
                  </a:lnTo>
                  <a:lnTo>
                    <a:pt x="287523" y="192834"/>
                  </a:lnTo>
                  <a:lnTo>
                    <a:pt x="218541" y="199620"/>
                  </a:lnTo>
                  <a:lnTo>
                    <a:pt x="187892" y="204803"/>
                  </a:lnTo>
                  <a:lnTo>
                    <a:pt x="158689" y="211002"/>
                  </a:lnTo>
                  <a:lnTo>
                    <a:pt x="115968" y="217945"/>
                  </a:lnTo>
                  <a:lnTo>
                    <a:pt x="76821" y="223120"/>
                  </a:lnTo>
                  <a:lnTo>
                    <a:pt x="39901" y="228937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630227" y="4922235"/>
              <a:ext cx="115695" cy="31554"/>
            </a:xfrm>
            <a:custGeom>
              <a:avLst/>
              <a:gdLst/>
              <a:ahLst/>
              <a:cxnLst/>
              <a:rect l="0" t="0" r="0" b="0"/>
              <a:pathLst>
                <a:path w="115695" h="31554">
                  <a:moveTo>
                    <a:pt x="0" y="0"/>
                  </a:moveTo>
                  <a:lnTo>
                    <a:pt x="27917" y="11167"/>
                  </a:lnTo>
                  <a:lnTo>
                    <a:pt x="41984" y="15625"/>
                  </a:lnTo>
                  <a:lnTo>
                    <a:pt x="57205" y="19766"/>
                  </a:lnTo>
                  <a:lnTo>
                    <a:pt x="115694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910081" y="4817060"/>
              <a:ext cx="140851" cy="70477"/>
            </a:xfrm>
            <a:custGeom>
              <a:avLst/>
              <a:gdLst/>
              <a:ahLst/>
              <a:cxnLst/>
              <a:rect l="0" t="0" r="0" b="0"/>
              <a:pathLst>
                <a:path w="140851" h="70477">
                  <a:moveTo>
                    <a:pt x="14639" y="0"/>
                  </a:moveTo>
                  <a:lnTo>
                    <a:pt x="0" y="43917"/>
                  </a:lnTo>
                  <a:lnTo>
                    <a:pt x="2542" y="51481"/>
                  </a:lnTo>
                  <a:lnTo>
                    <a:pt x="8912" y="57694"/>
                  </a:lnTo>
                  <a:lnTo>
                    <a:pt x="17833" y="63003"/>
                  </a:lnTo>
                  <a:lnTo>
                    <a:pt x="28454" y="66543"/>
                  </a:lnTo>
                  <a:lnTo>
                    <a:pt x="40210" y="68903"/>
                  </a:lnTo>
                  <a:lnTo>
                    <a:pt x="52722" y="70476"/>
                  </a:lnTo>
                  <a:lnTo>
                    <a:pt x="65737" y="70357"/>
                  </a:lnTo>
                  <a:lnTo>
                    <a:pt x="140850" y="631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050931" y="4701366"/>
              <a:ext cx="10519" cy="420705"/>
            </a:xfrm>
            <a:custGeom>
              <a:avLst/>
              <a:gdLst/>
              <a:ahLst/>
              <a:cxnLst/>
              <a:rect l="0" t="0" r="0" b="0"/>
              <a:pathLst>
                <a:path w="10519" h="420705">
                  <a:moveTo>
                    <a:pt x="10518" y="0"/>
                  </a:moveTo>
                  <a:lnTo>
                    <a:pt x="10518" y="200538"/>
                  </a:lnTo>
                  <a:lnTo>
                    <a:pt x="9349" y="216664"/>
                  </a:lnTo>
                  <a:lnTo>
                    <a:pt x="7402" y="233258"/>
                  </a:lnTo>
                  <a:lnTo>
                    <a:pt x="4934" y="250164"/>
                  </a:lnTo>
                  <a:lnTo>
                    <a:pt x="3290" y="266109"/>
                  </a:lnTo>
                  <a:lnTo>
                    <a:pt x="2193" y="281413"/>
                  </a:lnTo>
                  <a:lnTo>
                    <a:pt x="1462" y="296291"/>
                  </a:lnTo>
                  <a:lnTo>
                    <a:pt x="650" y="325286"/>
                  </a:lnTo>
                  <a:lnTo>
                    <a:pt x="0" y="4207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 60"/>
          <p:cNvSpPr/>
          <p:nvPr/>
        </p:nvSpPr>
        <p:spPr>
          <a:xfrm>
            <a:off x="704679" y="3965134"/>
            <a:ext cx="1072796" cy="631057"/>
          </a:xfrm>
          <a:custGeom>
            <a:avLst/>
            <a:gdLst/>
            <a:ahLst/>
            <a:cxnLst/>
            <a:rect l="0" t="0" r="0" b="0"/>
            <a:pathLst>
              <a:path w="1072796" h="631057">
                <a:moveTo>
                  <a:pt x="1072795" y="0"/>
                </a:moveTo>
                <a:lnTo>
                  <a:pt x="1050461" y="5584"/>
                </a:lnTo>
                <a:lnTo>
                  <a:pt x="1027031" y="14557"/>
                </a:lnTo>
                <a:lnTo>
                  <a:pt x="999867" y="27505"/>
                </a:lnTo>
                <a:lnTo>
                  <a:pt x="968317" y="44946"/>
                </a:lnTo>
                <a:lnTo>
                  <a:pt x="941051" y="58151"/>
                </a:lnTo>
                <a:lnTo>
                  <a:pt x="917246" y="69084"/>
                </a:lnTo>
                <a:lnTo>
                  <a:pt x="870282" y="95146"/>
                </a:lnTo>
                <a:lnTo>
                  <a:pt x="843723" y="110068"/>
                </a:lnTo>
                <a:lnTo>
                  <a:pt x="816337" y="128385"/>
                </a:lnTo>
                <a:lnTo>
                  <a:pt x="788584" y="145097"/>
                </a:lnTo>
                <a:lnTo>
                  <a:pt x="759499" y="161483"/>
                </a:lnTo>
                <a:lnTo>
                  <a:pt x="413690" y="368117"/>
                </a:lnTo>
                <a:lnTo>
                  <a:pt x="397330" y="378634"/>
                </a:lnTo>
                <a:lnTo>
                  <a:pt x="381749" y="389152"/>
                </a:lnTo>
                <a:lnTo>
                  <a:pt x="366687" y="399669"/>
                </a:lnTo>
                <a:lnTo>
                  <a:pt x="334370" y="417588"/>
                </a:lnTo>
                <a:lnTo>
                  <a:pt x="317571" y="425638"/>
                </a:lnTo>
                <a:lnTo>
                  <a:pt x="300529" y="434511"/>
                </a:lnTo>
                <a:lnTo>
                  <a:pt x="266012" y="453719"/>
                </a:lnTo>
                <a:lnTo>
                  <a:pt x="249796" y="463749"/>
                </a:lnTo>
                <a:lnTo>
                  <a:pt x="234311" y="473942"/>
                </a:lnTo>
                <a:lnTo>
                  <a:pt x="204639" y="493448"/>
                </a:lnTo>
                <a:lnTo>
                  <a:pt x="175870" y="509907"/>
                </a:lnTo>
                <a:lnTo>
                  <a:pt x="147503" y="528130"/>
                </a:lnTo>
                <a:lnTo>
                  <a:pt x="96786" y="562811"/>
                </a:lnTo>
                <a:lnTo>
                  <a:pt x="74569" y="580859"/>
                </a:lnTo>
                <a:lnTo>
                  <a:pt x="53008" y="598228"/>
                </a:lnTo>
                <a:lnTo>
                  <a:pt x="42350" y="604496"/>
                </a:lnTo>
                <a:lnTo>
                  <a:pt x="0" y="631056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1914202" y="3649606"/>
            <a:ext cx="4101865" cy="967620"/>
            <a:chOff x="1914202" y="3649606"/>
            <a:chExt cx="4101865" cy="967620"/>
          </a:xfrm>
        </p:grpSpPr>
        <p:sp>
          <p:nvSpPr>
            <p:cNvPr id="62" name="Freeform 61"/>
            <p:cNvSpPr/>
            <p:nvPr/>
          </p:nvSpPr>
          <p:spPr>
            <a:xfrm>
              <a:off x="4122898" y="3881427"/>
              <a:ext cx="178800" cy="10085"/>
            </a:xfrm>
            <a:custGeom>
              <a:avLst/>
              <a:gdLst/>
              <a:ahLst/>
              <a:cxnLst/>
              <a:rect l="0" t="0" r="0" b="0"/>
              <a:pathLst>
                <a:path w="178800" h="10085">
                  <a:moveTo>
                    <a:pt x="0" y="10084"/>
                  </a:moveTo>
                  <a:lnTo>
                    <a:pt x="16750" y="4500"/>
                  </a:lnTo>
                  <a:lnTo>
                    <a:pt x="28696" y="2856"/>
                  </a:lnTo>
                  <a:lnTo>
                    <a:pt x="43672" y="1759"/>
                  </a:lnTo>
                  <a:lnTo>
                    <a:pt x="60667" y="1028"/>
                  </a:lnTo>
                  <a:lnTo>
                    <a:pt x="95133" y="216"/>
                  </a:lnTo>
                  <a:lnTo>
                    <a:pt x="112504" y="0"/>
                  </a:lnTo>
                  <a:lnTo>
                    <a:pt x="127591" y="1024"/>
                  </a:lnTo>
                  <a:lnTo>
                    <a:pt x="141154" y="2875"/>
                  </a:lnTo>
                  <a:lnTo>
                    <a:pt x="178799" y="1008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480497" y="3702194"/>
              <a:ext cx="10390" cy="347082"/>
            </a:xfrm>
            <a:custGeom>
              <a:avLst/>
              <a:gdLst/>
              <a:ahLst/>
              <a:cxnLst/>
              <a:rect l="0" t="0" r="0" b="0"/>
              <a:pathLst>
                <a:path w="10390" h="347082">
                  <a:moveTo>
                    <a:pt x="0" y="0"/>
                  </a:moveTo>
                  <a:lnTo>
                    <a:pt x="5583" y="16750"/>
                  </a:lnTo>
                  <a:lnTo>
                    <a:pt x="7228" y="27528"/>
                  </a:lnTo>
                  <a:lnTo>
                    <a:pt x="8324" y="40555"/>
                  </a:lnTo>
                  <a:lnTo>
                    <a:pt x="9055" y="55084"/>
                  </a:lnTo>
                  <a:lnTo>
                    <a:pt x="9868" y="89925"/>
                  </a:lnTo>
                  <a:lnTo>
                    <a:pt x="10389" y="169424"/>
                  </a:lnTo>
                  <a:lnTo>
                    <a:pt x="9263" y="190078"/>
                  </a:lnTo>
                  <a:lnTo>
                    <a:pt x="7344" y="210860"/>
                  </a:lnTo>
                  <a:lnTo>
                    <a:pt x="4895" y="231726"/>
                  </a:lnTo>
                  <a:lnTo>
                    <a:pt x="3263" y="250311"/>
                  </a:lnTo>
                  <a:lnTo>
                    <a:pt x="2175" y="267376"/>
                  </a:lnTo>
                  <a:lnTo>
                    <a:pt x="0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608309" y="3691676"/>
              <a:ext cx="142905" cy="357055"/>
            </a:xfrm>
            <a:custGeom>
              <a:avLst/>
              <a:gdLst/>
              <a:ahLst/>
              <a:cxnLst/>
              <a:rect l="0" t="0" r="0" b="0"/>
              <a:pathLst>
                <a:path w="142905" h="357055">
                  <a:moveTo>
                    <a:pt x="29952" y="0"/>
                  </a:moveTo>
                  <a:lnTo>
                    <a:pt x="24368" y="33501"/>
                  </a:lnTo>
                  <a:lnTo>
                    <a:pt x="22723" y="51550"/>
                  </a:lnTo>
                  <a:lnTo>
                    <a:pt x="21626" y="71763"/>
                  </a:lnTo>
                  <a:lnTo>
                    <a:pt x="20896" y="93418"/>
                  </a:lnTo>
                  <a:lnTo>
                    <a:pt x="19240" y="112530"/>
                  </a:lnTo>
                  <a:lnTo>
                    <a:pt x="16967" y="129945"/>
                  </a:lnTo>
                  <a:lnTo>
                    <a:pt x="14284" y="146230"/>
                  </a:lnTo>
                  <a:lnTo>
                    <a:pt x="12494" y="161761"/>
                  </a:lnTo>
                  <a:lnTo>
                    <a:pt x="11302" y="176790"/>
                  </a:lnTo>
                  <a:lnTo>
                    <a:pt x="10507" y="191483"/>
                  </a:lnTo>
                  <a:lnTo>
                    <a:pt x="8808" y="204785"/>
                  </a:lnTo>
                  <a:lnTo>
                    <a:pt x="6507" y="217158"/>
                  </a:lnTo>
                  <a:lnTo>
                    <a:pt x="3804" y="228913"/>
                  </a:lnTo>
                  <a:lnTo>
                    <a:pt x="2002" y="242593"/>
                  </a:lnTo>
                  <a:lnTo>
                    <a:pt x="801" y="257556"/>
                  </a:lnTo>
                  <a:lnTo>
                    <a:pt x="0" y="273374"/>
                  </a:lnTo>
                  <a:lnTo>
                    <a:pt x="635" y="288594"/>
                  </a:lnTo>
                  <a:lnTo>
                    <a:pt x="2227" y="303415"/>
                  </a:lnTo>
                  <a:lnTo>
                    <a:pt x="4457" y="317971"/>
                  </a:lnTo>
                  <a:lnTo>
                    <a:pt x="8280" y="330011"/>
                  </a:lnTo>
                  <a:lnTo>
                    <a:pt x="13167" y="340376"/>
                  </a:lnTo>
                  <a:lnTo>
                    <a:pt x="18762" y="349623"/>
                  </a:lnTo>
                  <a:lnTo>
                    <a:pt x="25998" y="354619"/>
                  </a:lnTo>
                  <a:lnTo>
                    <a:pt x="34327" y="356781"/>
                  </a:lnTo>
                  <a:lnTo>
                    <a:pt x="43386" y="357054"/>
                  </a:lnTo>
                  <a:lnTo>
                    <a:pt x="52932" y="356067"/>
                  </a:lnTo>
                  <a:lnTo>
                    <a:pt x="62801" y="354240"/>
                  </a:lnTo>
                  <a:lnTo>
                    <a:pt x="72886" y="351854"/>
                  </a:lnTo>
                  <a:lnTo>
                    <a:pt x="81947" y="347926"/>
                  </a:lnTo>
                  <a:lnTo>
                    <a:pt x="90325" y="342970"/>
                  </a:lnTo>
                  <a:lnTo>
                    <a:pt x="98247" y="337329"/>
                  </a:lnTo>
                  <a:lnTo>
                    <a:pt x="105866" y="330062"/>
                  </a:lnTo>
                  <a:lnTo>
                    <a:pt x="113283" y="321711"/>
                  </a:lnTo>
                  <a:lnTo>
                    <a:pt x="120564" y="312639"/>
                  </a:lnTo>
                  <a:lnTo>
                    <a:pt x="126587" y="301916"/>
                  </a:lnTo>
                  <a:lnTo>
                    <a:pt x="131771" y="290093"/>
                  </a:lnTo>
                  <a:lnTo>
                    <a:pt x="136396" y="277536"/>
                  </a:lnTo>
                  <a:lnTo>
                    <a:pt x="139479" y="264491"/>
                  </a:lnTo>
                  <a:lnTo>
                    <a:pt x="141534" y="251119"/>
                  </a:lnTo>
                  <a:lnTo>
                    <a:pt x="142904" y="237530"/>
                  </a:lnTo>
                  <a:lnTo>
                    <a:pt x="141481" y="226134"/>
                  </a:lnTo>
                  <a:lnTo>
                    <a:pt x="138194" y="216199"/>
                  </a:lnTo>
                  <a:lnTo>
                    <a:pt x="133666" y="207238"/>
                  </a:lnTo>
                  <a:lnTo>
                    <a:pt x="127141" y="203602"/>
                  </a:lnTo>
                  <a:lnTo>
                    <a:pt x="119286" y="203515"/>
                  </a:lnTo>
                  <a:lnTo>
                    <a:pt x="110543" y="205794"/>
                  </a:lnTo>
                  <a:lnTo>
                    <a:pt x="101208" y="211988"/>
                  </a:lnTo>
                  <a:lnTo>
                    <a:pt x="91480" y="220792"/>
                  </a:lnTo>
                  <a:lnTo>
                    <a:pt x="81488" y="231336"/>
                  </a:lnTo>
                  <a:lnTo>
                    <a:pt x="72489" y="243039"/>
                  </a:lnTo>
                  <a:lnTo>
                    <a:pt x="64153" y="255516"/>
                  </a:lnTo>
                  <a:lnTo>
                    <a:pt x="40469" y="305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914202" y="3702194"/>
              <a:ext cx="1251596" cy="683645"/>
            </a:xfrm>
            <a:custGeom>
              <a:avLst/>
              <a:gdLst/>
              <a:ahLst/>
              <a:cxnLst/>
              <a:rect l="0" t="0" r="0" b="0"/>
              <a:pathLst>
                <a:path w="1251596" h="683645">
                  <a:moveTo>
                    <a:pt x="1251595" y="0"/>
                  </a:moveTo>
                  <a:lnTo>
                    <a:pt x="1193038" y="14639"/>
                  </a:lnTo>
                  <a:lnTo>
                    <a:pt x="1158284" y="30307"/>
                  </a:lnTo>
                  <a:lnTo>
                    <a:pt x="1125783" y="44169"/>
                  </a:lnTo>
                  <a:lnTo>
                    <a:pt x="1093949" y="61261"/>
                  </a:lnTo>
                  <a:lnTo>
                    <a:pt x="1056730" y="81127"/>
                  </a:lnTo>
                  <a:lnTo>
                    <a:pt x="1016096" y="101816"/>
                  </a:lnTo>
                  <a:lnTo>
                    <a:pt x="988385" y="112642"/>
                  </a:lnTo>
                  <a:lnTo>
                    <a:pt x="960488" y="122518"/>
                  </a:lnTo>
                  <a:lnTo>
                    <a:pt x="932508" y="134698"/>
                  </a:lnTo>
                  <a:lnTo>
                    <a:pt x="901374" y="151018"/>
                  </a:lnTo>
                  <a:lnTo>
                    <a:pt x="868060" y="168789"/>
                  </a:lnTo>
                  <a:lnTo>
                    <a:pt x="833776" y="184478"/>
                  </a:lnTo>
                  <a:lnTo>
                    <a:pt x="802179" y="202359"/>
                  </a:lnTo>
                  <a:lnTo>
                    <a:pt x="771385" y="220823"/>
                  </a:lnTo>
                  <a:lnTo>
                    <a:pt x="738222" y="236820"/>
                  </a:lnTo>
                  <a:lnTo>
                    <a:pt x="646683" y="281574"/>
                  </a:lnTo>
                  <a:lnTo>
                    <a:pt x="614629" y="298100"/>
                  </a:lnTo>
                  <a:lnTo>
                    <a:pt x="562564" y="327115"/>
                  </a:lnTo>
                  <a:lnTo>
                    <a:pt x="504418" y="357915"/>
                  </a:lnTo>
                  <a:lnTo>
                    <a:pt x="467649" y="378775"/>
                  </a:lnTo>
                  <a:lnTo>
                    <a:pt x="308552" y="473296"/>
                  </a:lnTo>
                  <a:lnTo>
                    <a:pt x="276590" y="494329"/>
                  </a:lnTo>
                  <a:lnTo>
                    <a:pt x="245634" y="515363"/>
                  </a:lnTo>
                  <a:lnTo>
                    <a:pt x="212399" y="536398"/>
                  </a:lnTo>
                  <a:lnTo>
                    <a:pt x="181267" y="557433"/>
                  </a:lnTo>
                  <a:lnTo>
                    <a:pt x="151850" y="577299"/>
                  </a:lnTo>
                  <a:lnTo>
                    <a:pt x="97992" y="609097"/>
                  </a:lnTo>
                  <a:lnTo>
                    <a:pt x="64094" y="630783"/>
                  </a:lnTo>
                  <a:lnTo>
                    <a:pt x="34962" y="652010"/>
                  </a:lnTo>
                  <a:lnTo>
                    <a:pt x="0" y="68364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048447" y="3723229"/>
              <a:ext cx="21036" cy="231389"/>
            </a:xfrm>
            <a:custGeom>
              <a:avLst/>
              <a:gdLst/>
              <a:ahLst/>
              <a:cxnLst/>
              <a:rect l="0" t="0" r="0" b="0"/>
              <a:pathLst>
                <a:path w="21036" h="231389">
                  <a:moveTo>
                    <a:pt x="21035" y="0"/>
                  </a:moveTo>
                  <a:lnTo>
                    <a:pt x="21035" y="22334"/>
                  </a:lnTo>
                  <a:lnTo>
                    <a:pt x="19866" y="34756"/>
                  </a:lnTo>
                  <a:lnTo>
                    <a:pt x="17918" y="48881"/>
                  </a:lnTo>
                  <a:lnTo>
                    <a:pt x="15452" y="64140"/>
                  </a:lnTo>
                  <a:lnTo>
                    <a:pt x="13807" y="81325"/>
                  </a:lnTo>
                  <a:lnTo>
                    <a:pt x="12710" y="99793"/>
                  </a:lnTo>
                  <a:lnTo>
                    <a:pt x="11979" y="119117"/>
                  </a:lnTo>
                  <a:lnTo>
                    <a:pt x="10324" y="137843"/>
                  </a:lnTo>
                  <a:lnTo>
                    <a:pt x="8051" y="156169"/>
                  </a:lnTo>
                  <a:lnTo>
                    <a:pt x="0" y="2313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964306" y="3838923"/>
              <a:ext cx="168283" cy="1"/>
            </a:xfrm>
            <a:custGeom>
              <a:avLst/>
              <a:gdLst/>
              <a:ahLst/>
              <a:cxnLst/>
              <a:rect l="0" t="0" r="0" b="0"/>
              <a:pathLst>
                <a:path w="168283" h="1">
                  <a:moveTo>
                    <a:pt x="0" y="0"/>
                  </a:move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342940" y="3649606"/>
              <a:ext cx="10518" cy="273459"/>
            </a:xfrm>
            <a:custGeom>
              <a:avLst/>
              <a:gdLst/>
              <a:ahLst/>
              <a:cxnLst/>
              <a:rect l="0" t="0" r="0" b="0"/>
              <a:pathLst>
                <a:path w="10518" h="273459">
                  <a:moveTo>
                    <a:pt x="10517" y="0"/>
                  </a:moveTo>
                  <a:lnTo>
                    <a:pt x="10517" y="110061"/>
                  </a:lnTo>
                  <a:lnTo>
                    <a:pt x="9349" y="129468"/>
                  </a:lnTo>
                  <a:lnTo>
                    <a:pt x="7401" y="149417"/>
                  </a:lnTo>
                  <a:lnTo>
                    <a:pt x="4934" y="169729"/>
                  </a:lnTo>
                  <a:lnTo>
                    <a:pt x="3289" y="189113"/>
                  </a:lnTo>
                  <a:lnTo>
                    <a:pt x="2193" y="207879"/>
                  </a:lnTo>
                  <a:lnTo>
                    <a:pt x="0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458633" y="3672103"/>
              <a:ext cx="199836" cy="216521"/>
            </a:xfrm>
            <a:custGeom>
              <a:avLst/>
              <a:gdLst/>
              <a:ahLst/>
              <a:cxnLst/>
              <a:rect l="0" t="0" r="0" b="0"/>
              <a:pathLst>
                <a:path w="199836" h="216521">
                  <a:moveTo>
                    <a:pt x="0" y="9056"/>
                  </a:moveTo>
                  <a:lnTo>
                    <a:pt x="16751" y="3472"/>
                  </a:lnTo>
                  <a:lnTo>
                    <a:pt x="26359" y="1828"/>
                  </a:lnTo>
                  <a:lnTo>
                    <a:pt x="37439" y="731"/>
                  </a:lnTo>
                  <a:lnTo>
                    <a:pt x="49501" y="0"/>
                  </a:lnTo>
                  <a:lnTo>
                    <a:pt x="61047" y="1850"/>
                  </a:lnTo>
                  <a:lnTo>
                    <a:pt x="72251" y="5420"/>
                  </a:lnTo>
                  <a:lnTo>
                    <a:pt x="83226" y="10138"/>
                  </a:lnTo>
                  <a:lnTo>
                    <a:pt x="92880" y="16789"/>
                  </a:lnTo>
                  <a:lnTo>
                    <a:pt x="101653" y="24729"/>
                  </a:lnTo>
                  <a:lnTo>
                    <a:pt x="109839" y="33528"/>
                  </a:lnTo>
                  <a:lnTo>
                    <a:pt x="115296" y="45237"/>
                  </a:lnTo>
                  <a:lnTo>
                    <a:pt x="118935" y="58887"/>
                  </a:lnTo>
                  <a:lnTo>
                    <a:pt x="121360" y="73829"/>
                  </a:lnTo>
                  <a:lnTo>
                    <a:pt x="121808" y="87297"/>
                  </a:lnTo>
                  <a:lnTo>
                    <a:pt x="120939" y="99781"/>
                  </a:lnTo>
                  <a:lnTo>
                    <a:pt x="119190" y="111610"/>
                  </a:lnTo>
                  <a:lnTo>
                    <a:pt x="114519" y="124170"/>
                  </a:lnTo>
                  <a:lnTo>
                    <a:pt x="107899" y="137218"/>
                  </a:lnTo>
                  <a:lnTo>
                    <a:pt x="99980" y="150591"/>
                  </a:lnTo>
                  <a:lnTo>
                    <a:pt x="84948" y="174799"/>
                  </a:lnTo>
                  <a:lnTo>
                    <a:pt x="77667" y="186163"/>
                  </a:lnTo>
                  <a:lnTo>
                    <a:pt x="70476" y="196076"/>
                  </a:lnTo>
                  <a:lnTo>
                    <a:pt x="63345" y="205022"/>
                  </a:lnTo>
                  <a:lnTo>
                    <a:pt x="56254" y="213323"/>
                  </a:lnTo>
                  <a:lnTo>
                    <a:pt x="48020" y="216520"/>
                  </a:lnTo>
                  <a:lnTo>
                    <a:pt x="39025" y="216314"/>
                  </a:lnTo>
                  <a:lnTo>
                    <a:pt x="29523" y="213839"/>
                  </a:lnTo>
                  <a:lnTo>
                    <a:pt x="22019" y="208684"/>
                  </a:lnTo>
                  <a:lnTo>
                    <a:pt x="15848" y="201741"/>
                  </a:lnTo>
                  <a:lnTo>
                    <a:pt x="10565" y="193606"/>
                  </a:lnTo>
                  <a:lnTo>
                    <a:pt x="8212" y="184677"/>
                  </a:lnTo>
                  <a:lnTo>
                    <a:pt x="7812" y="175219"/>
                  </a:lnTo>
                  <a:lnTo>
                    <a:pt x="8714" y="165408"/>
                  </a:lnTo>
                  <a:lnTo>
                    <a:pt x="12821" y="156529"/>
                  </a:lnTo>
                  <a:lnTo>
                    <a:pt x="19065" y="148273"/>
                  </a:lnTo>
                  <a:lnTo>
                    <a:pt x="26734" y="140432"/>
                  </a:lnTo>
                  <a:lnTo>
                    <a:pt x="36520" y="137542"/>
                  </a:lnTo>
                  <a:lnTo>
                    <a:pt x="47720" y="137952"/>
                  </a:lnTo>
                  <a:lnTo>
                    <a:pt x="59860" y="140563"/>
                  </a:lnTo>
                  <a:lnTo>
                    <a:pt x="70291" y="144641"/>
                  </a:lnTo>
                  <a:lnTo>
                    <a:pt x="79582" y="149697"/>
                  </a:lnTo>
                  <a:lnTo>
                    <a:pt x="116871" y="174604"/>
                  </a:lnTo>
                  <a:lnTo>
                    <a:pt x="126996" y="180190"/>
                  </a:lnTo>
                  <a:lnTo>
                    <a:pt x="137252" y="185082"/>
                  </a:lnTo>
                  <a:lnTo>
                    <a:pt x="147595" y="189512"/>
                  </a:lnTo>
                  <a:lnTo>
                    <a:pt x="157997" y="191297"/>
                  </a:lnTo>
                  <a:lnTo>
                    <a:pt x="168437" y="191318"/>
                  </a:lnTo>
                  <a:lnTo>
                    <a:pt x="199835" y="18785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038757" y="4164969"/>
              <a:ext cx="1661782" cy="42071"/>
            </a:xfrm>
            <a:custGeom>
              <a:avLst/>
              <a:gdLst/>
              <a:ahLst/>
              <a:cxnLst/>
              <a:rect l="0" t="0" r="0" b="0"/>
              <a:pathLst>
                <a:path w="1661782" h="42071">
                  <a:moveTo>
                    <a:pt x="0" y="0"/>
                  </a:moveTo>
                  <a:lnTo>
                    <a:pt x="296412" y="0"/>
                  </a:lnTo>
                  <a:lnTo>
                    <a:pt x="312133" y="1168"/>
                  </a:lnTo>
                  <a:lnTo>
                    <a:pt x="328457" y="3116"/>
                  </a:lnTo>
                  <a:lnTo>
                    <a:pt x="345183" y="5583"/>
                  </a:lnTo>
                  <a:lnTo>
                    <a:pt x="361008" y="7228"/>
                  </a:lnTo>
                  <a:lnTo>
                    <a:pt x="376232" y="8324"/>
                  </a:lnTo>
                  <a:lnTo>
                    <a:pt x="406782" y="9542"/>
                  </a:lnTo>
                  <a:lnTo>
                    <a:pt x="456832" y="10228"/>
                  </a:lnTo>
                  <a:lnTo>
                    <a:pt x="491297" y="10389"/>
                  </a:lnTo>
                  <a:lnTo>
                    <a:pt x="508668" y="11600"/>
                  </a:lnTo>
                  <a:lnTo>
                    <a:pt x="526091" y="13577"/>
                  </a:lnTo>
                  <a:lnTo>
                    <a:pt x="543550" y="16063"/>
                  </a:lnTo>
                  <a:lnTo>
                    <a:pt x="562202" y="17720"/>
                  </a:lnTo>
                  <a:lnTo>
                    <a:pt x="581647" y="18825"/>
                  </a:lnTo>
                  <a:lnTo>
                    <a:pt x="620783" y="20053"/>
                  </a:lnTo>
                  <a:lnTo>
                    <a:pt x="696634" y="20841"/>
                  </a:lnTo>
                  <a:lnTo>
                    <a:pt x="1528512" y="21035"/>
                  </a:lnTo>
                  <a:lnTo>
                    <a:pt x="1541382" y="22203"/>
                  </a:lnTo>
                  <a:lnTo>
                    <a:pt x="1553468" y="24151"/>
                  </a:lnTo>
                  <a:lnTo>
                    <a:pt x="1577414" y="29431"/>
                  </a:lnTo>
                  <a:lnTo>
                    <a:pt x="1590345" y="32475"/>
                  </a:lnTo>
                  <a:lnTo>
                    <a:pt x="1661781" y="420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522567" y="4427908"/>
              <a:ext cx="136730" cy="1"/>
            </a:xfrm>
            <a:custGeom>
              <a:avLst/>
              <a:gdLst/>
              <a:ahLst/>
              <a:cxnLst/>
              <a:rect l="0" t="0" r="0" b="0"/>
              <a:pathLst>
                <a:path w="136730" h="1">
                  <a:moveTo>
                    <a:pt x="0" y="0"/>
                  </a:move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792031" y="4312215"/>
              <a:ext cx="140723" cy="136730"/>
            </a:xfrm>
            <a:custGeom>
              <a:avLst/>
              <a:gdLst/>
              <a:ahLst/>
              <a:cxnLst/>
              <a:rect l="0" t="0" r="0" b="0"/>
              <a:pathLst>
                <a:path w="140723" h="136730">
                  <a:moveTo>
                    <a:pt x="25029" y="0"/>
                  </a:moveTo>
                  <a:lnTo>
                    <a:pt x="19445" y="16750"/>
                  </a:lnTo>
                  <a:lnTo>
                    <a:pt x="17800" y="26359"/>
                  </a:lnTo>
                  <a:lnTo>
                    <a:pt x="16704" y="37439"/>
                  </a:lnTo>
                  <a:lnTo>
                    <a:pt x="15973" y="49500"/>
                  </a:lnTo>
                  <a:lnTo>
                    <a:pt x="14317" y="61047"/>
                  </a:lnTo>
                  <a:lnTo>
                    <a:pt x="12045" y="72251"/>
                  </a:lnTo>
                  <a:lnTo>
                    <a:pt x="9361" y="83226"/>
                  </a:lnTo>
                  <a:lnTo>
                    <a:pt x="6403" y="94048"/>
                  </a:lnTo>
                  <a:lnTo>
                    <a:pt x="0" y="115422"/>
                  </a:lnTo>
                  <a:lnTo>
                    <a:pt x="1331" y="121356"/>
                  </a:lnTo>
                  <a:lnTo>
                    <a:pt x="5724" y="124143"/>
                  </a:lnTo>
                  <a:lnTo>
                    <a:pt x="12159" y="124833"/>
                  </a:lnTo>
                  <a:lnTo>
                    <a:pt x="19955" y="124123"/>
                  </a:lnTo>
                  <a:lnTo>
                    <a:pt x="28658" y="122482"/>
                  </a:lnTo>
                  <a:lnTo>
                    <a:pt x="37966" y="120219"/>
                  </a:lnTo>
                  <a:lnTo>
                    <a:pt x="48845" y="119879"/>
                  </a:lnTo>
                  <a:lnTo>
                    <a:pt x="60773" y="120821"/>
                  </a:lnTo>
                  <a:lnTo>
                    <a:pt x="73399" y="122618"/>
                  </a:lnTo>
                  <a:lnTo>
                    <a:pt x="85323" y="124984"/>
                  </a:lnTo>
                  <a:lnTo>
                    <a:pt x="96777" y="127731"/>
                  </a:lnTo>
                  <a:lnTo>
                    <a:pt x="140722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922235" y="4270145"/>
              <a:ext cx="10519" cy="347081"/>
            </a:xfrm>
            <a:custGeom>
              <a:avLst/>
              <a:gdLst/>
              <a:ahLst/>
              <a:cxnLst/>
              <a:rect l="0" t="0" r="0" b="0"/>
              <a:pathLst>
                <a:path w="10519" h="347081">
                  <a:moveTo>
                    <a:pt x="10518" y="0"/>
                  </a:moveTo>
                  <a:lnTo>
                    <a:pt x="10518" y="187759"/>
                  </a:lnTo>
                  <a:lnTo>
                    <a:pt x="9350" y="205807"/>
                  </a:lnTo>
                  <a:lnTo>
                    <a:pt x="7402" y="221345"/>
                  </a:lnTo>
                  <a:lnTo>
                    <a:pt x="4935" y="235210"/>
                  </a:lnTo>
                  <a:lnTo>
                    <a:pt x="3290" y="250296"/>
                  </a:lnTo>
                  <a:lnTo>
                    <a:pt x="2193" y="266197"/>
                  </a:lnTo>
                  <a:lnTo>
                    <a:pt x="0" y="3470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847784" y="4164969"/>
              <a:ext cx="168283" cy="31553"/>
            </a:xfrm>
            <a:custGeom>
              <a:avLst/>
              <a:gdLst/>
              <a:ahLst/>
              <a:cxnLst/>
              <a:rect l="0" t="0" r="0" b="0"/>
              <a:pathLst>
                <a:path w="168283" h="31553">
                  <a:moveTo>
                    <a:pt x="0" y="0"/>
                  </a:moveTo>
                  <a:lnTo>
                    <a:pt x="27917" y="0"/>
                  </a:lnTo>
                  <a:lnTo>
                    <a:pt x="40816" y="1168"/>
                  </a:lnTo>
                  <a:lnTo>
                    <a:pt x="54089" y="3116"/>
                  </a:lnTo>
                  <a:lnTo>
                    <a:pt x="67612" y="5583"/>
                  </a:lnTo>
                  <a:lnTo>
                    <a:pt x="81302" y="8396"/>
                  </a:lnTo>
                  <a:lnTo>
                    <a:pt x="108978" y="14639"/>
                  </a:lnTo>
                  <a:lnTo>
                    <a:pt x="121734" y="17939"/>
                  </a:lnTo>
                  <a:lnTo>
                    <a:pt x="133744" y="21308"/>
                  </a:lnTo>
                  <a:lnTo>
                    <a:pt x="168282" y="315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879337" y="4217556"/>
              <a:ext cx="136730" cy="31554"/>
            </a:xfrm>
            <a:custGeom>
              <a:avLst/>
              <a:gdLst/>
              <a:ahLst/>
              <a:cxnLst/>
              <a:rect l="0" t="0" r="0" b="0"/>
              <a:pathLst>
                <a:path w="136730" h="31554">
                  <a:moveTo>
                    <a:pt x="0" y="0"/>
                  </a:moveTo>
                  <a:lnTo>
                    <a:pt x="43917" y="14639"/>
                  </a:lnTo>
                  <a:lnTo>
                    <a:pt x="56156" y="16771"/>
                  </a:lnTo>
                  <a:lnTo>
                    <a:pt x="70159" y="18193"/>
                  </a:lnTo>
                  <a:lnTo>
                    <a:pt x="136729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279006" y="3586501"/>
            <a:ext cx="1987643" cy="1003311"/>
            <a:chOff x="6279006" y="3586501"/>
            <a:chExt cx="1987643" cy="1003311"/>
          </a:xfrm>
        </p:grpSpPr>
        <p:sp>
          <p:nvSpPr>
            <p:cNvPr id="77" name="Freeform 76"/>
            <p:cNvSpPr/>
            <p:nvPr/>
          </p:nvSpPr>
          <p:spPr>
            <a:xfrm>
              <a:off x="6520911" y="3765300"/>
              <a:ext cx="115694" cy="21036"/>
            </a:xfrm>
            <a:custGeom>
              <a:avLst/>
              <a:gdLst/>
              <a:ahLst/>
              <a:cxnLst/>
              <a:rect l="0" t="0" r="0" b="0"/>
              <a:pathLst>
                <a:path w="115694" h="21036">
                  <a:moveTo>
                    <a:pt x="0" y="0"/>
                  </a:moveTo>
                  <a:lnTo>
                    <a:pt x="11167" y="11167"/>
                  </a:lnTo>
                  <a:lnTo>
                    <a:pt x="20299" y="14456"/>
                  </a:lnTo>
                  <a:lnTo>
                    <a:pt x="32230" y="16649"/>
                  </a:lnTo>
                  <a:lnTo>
                    <a:pt x="46028" y="18111"/>
                  </a:lnTo>
                  <a:lnTo>
                    <a:pt x="59901" y="19086"/>
                  </a:lnTo>
                  <a:lnTo>
                    <a:pt x="73824" y="19736"/>
                  </a:lnTo>
                  <a:lnTo>
                    <a:pt x="115693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779858" y="3639089"/>
              <a:ext cx="140722" cy="168282"/>
            </a:xfrm>
            <a:custGeom>
              <a:avLst/>
              <a:gdLst/>
              <a:ahLst/>
              <a:cxnLst/>
              <a:rect l="0" t="0" r="0" b="0"/>
              <a:pathLst>
                <a:path w="140722" h="168282">
                  <a:moveTo>
                    <a:pt x="25028" y="0"/>
                  </a:moveTo>
                  <a:lnTo>
                    <a:pt x="19444" y="16750"/>
                  </a:lnTo>
                  <a:lnTo>
                    <a:pt x="17799" y="26358"/>
                  </a:lnTo>
                  <a:lnTo>
                    <a:pt x="16703" y="37439"/>
                  </a:lnTo>
                  <a:lnTo>
                    <a:pt x="15972" y="49500"/>
                  </a:lnTo>
                  <a:lnTo>
                    <a:pt x="14317" y="62216"/>
                  </a:lnTo>
                  <a:lnTo>
                    <a:pt x="12044" y="75367"/>
                  </a:lnTo>
                  <a:lnTo>
                    <a:pt x="9360" y="88809"/>
                  </a:lnTo>
                  <a:lnTo>
                    <a:pt x="3262" y="116210"/>
                  </a:lnTo>
                  <a:lnTo>
                    <a:pt x="0" y="130061"/>
                  </a:lnTo>
                  <a:lnTo>
                    <a:pt x="1331" y="138127"/>
                  </a:lnTo>
                  <a:lnTo>
                    <a:pt x="5723" y="142335"/>
                  </a:lnTo>
                  <a:lnTo>
                    <a:pt x="12158" y="143972"/>
                  </a:lnTo>
                  <a:lnTo>
                    <a:pt x="21122" y="145064"/>
                  </a:lnTo>
                  <a:lnTo>
                    <a:pt x="31773" y="145791"/>
                  </a:lnTo>
                  <a:lnTo>
                    <a:pt x="43548" y="146276"/>
                  </a:lnTo>
                  <a:lnTo>
                    <a:pt x="54904" y="147768"/>
                  </a:lnTo>
                  <a:lnTo>
                    <a:pt x="65980" y="149931"/>
                  </a:lnTo>
                  <a:lnTo>
                    <a:pt x="76870" y="152542"/>
                  </a:lnTo>
                  <a:lnTo>
                    <a:pt x="87636" y="155451"/>
                  </a:lnTo>
                  <a:lnTo>
                    <a:pt x="98319" y="158559"/>
                  </a:lnTo>
                  <a:lnTo>
                    <a:pt x="140721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890745" y="3586501"/>
              <a:ext cx="29835" cy="336564"/>
            </a:xfrm>
            <a:custGeom>
              <a:avLst/>
              <a:gdLst/>
              <a:ahLst/>
              <a:cxnLst/>
              <a:rect l="0" t="0" r="0" b="0"/>
              <a:pathLst>
                <a:path w="29835" h="336564">
                  <a:moveTo>
                    <a:pt x="29834" y="0"/>
                  </a:moveTo>
                  <a:lnTo>
                    <a:pt x="18668" y="16750"/>
                  </a:lnTo>
                  <a:lnTo>
                    <a:pt x="15379" y="27527"/>
                  </a:lnTo>
                  <a:lnTo>
                    <a:pt x="13185" y="40555"/>
                  </a:lnTo>
                  <a:lnTo>
                    <a:pt x="11723" y="55084"/>
                  </a:lnTo>
                  <a:lnTo>
                    <a:pt x="9580" y="68275"/>
                  </a:lnTo>
                  <a:lnTo>
                    <a:pt x="6982" y="80575"/>
                  </a:lnTo>
                  <a:lnTo>
                    <a:pt x="4082" y="92281"/>
                  </a:lnTo>
                  <a:lnTo>
                    <a:pt x="2148" y="107097"/>
                  </a:lnTo>
                  <a:lnTo>
                    <a:pt x="859" y="123986"/>
                  </a:lnTo>
                  <a:lnTo>
                    <a:pt x="0" y="142257"/>
                  </a:lnTo>
                  <a:lnTo>
                    <a:pt x="596" y="160281"/>
                  </a:lnTo>
                  <a:lnTo>
                    <a:pt x="2162" y="178140"/>
                  </a:lnTo>
                  <a:lnTo>
                    <a:pt x="4374" y="195889"/>
                  </a:lnTo>
                  <a:lnTo>
                    <a:pt x="5849" y="214733"/>
                  </a:lnTo>
                  <a:lnTo>
                    <a:pt x="6833" y="234308"/>
                  </a:lnTo>
                  <a:lnTo>
                    <a:pt x="7488" y="254369"/>
                  </a:lnTo>
                  <a:lnTo>
                    <a:pt x="9094" y="271249"/>
                  </a:lnTo>
                  <a:lnTo>
                    <a:pt x="19316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279006" y="4070310"/>
              <a:ext cx="1083313" cy="21037"/>
            </a:xfrm>
            <a:custGeom>
              <a:avLst/>
              <a:gdLst/>
              <a:ahLst/>
              <a:cxnLst/>
              <a:rect l="0" t="0" r="0" b="0"/>
              <a:pathLst>
                <a:path w="1083313" h="21037">
                  <a:moveTo>
                    <a:pt x="0" y="0"/>
                  </a:moveTo>
                  <a:lnTo>
                    <a:pt x="69723" y="0"/>
                  </a:lnTo>
                  <a:lnTo>
                    <a:pt x="86215" y="1169"/>
                  </a:lnTo>
                  <a:lnTo>
                    <a:pt x="101884" y="3116"/>
                  </a:lnTo>
                  <a:lnTo>
                    <a:pt x="117005" y="5583"/>
                  </a:lnTo>
                  <a:lnTo>
                    <a:pt x="131760" y="7228"/>
                  </a:lnTo>
                  <a:lnTo>
                    <a:pt x="146271" y="8325"/>
                  </a:lnTo>
                  <a:lnTo>
                    <a:pt x="160619" y="9056"/>
                  </a:lnTo>
                  <a:lnTo>
                    <a:pt x="174860" y="10712"/>
                  </a:lnTo>
                  <a:lnTo>
                    <a:pt x="189027" y="12984"/>
                  </a:lnTo>
                  <a:lnTo>
                    <a:pt x="203147" y="15668"/>
                  </a:lnTo>
                  <a:lnTo>
                    <a:pt x="218403" y="17457"/>
                  </a:lnTo>
                  <a:lnTo>
                    <a:pt x="234418" y="18650"/>
                  </a:lnTo>
                  <a:lnTo>
                    <a:pt x="250937" y="19445"/>
                  </a:lnTo>
                  <a:lnTo>
                    <a:pt x="281757" y="20329"/>
                  </a:lnTo>
                  <a:lnTo>
                    <a:pt x="296520" y="20564"/>
                  </a:lnTo>
                  <a:lnTo>
                    <a:pt x="312205" y="19553"/>
                  </a:lnTo>
                  <a:lnTo>
                    <a:pt x="328505" y="17710"/>
                  </a:lnTo>
                  <a:lnTo>
                    <a:pt x="345215" y="15312"/>
                  </a:lnTo>
                  <a:lnTo>
                    <a:pt x="362197" y="13714"/>
                  </a:lnTo>
                  <a:lnTo>
                    <a:pt x="379362" y="12648"/>
                  </a:lnTo>
                  <a:lnTo>
                    <a:pt x="396648" y="11938"/>
                  </a:lnTo>
                  <a:lnTo>
                    <a:pt x="414016" y="10296"/>
                  </a:lnTo>
                  <a:lnTo>
                    <a:pt x="431437" y="8032"/>
                  </a:lnTo>
                  <a:lnTo>
                    <a:pt x="448894" y="5355"/>
                  </a:lnTo>
                  <a:lnTo>
                    <a:pt x="466376" y="3570"/>
                  </a:lnTo>
                  <a:lnTo>
                    <a:pt x="483874" y="2380"/>
                  </a:lnTo>
                  <a:lnTo>
                    <a:pt x="501382" y="1586"/>
                  </a:lnTo>
                  <a:lnTo>
                    <a:pt x="539532" y="705"/>
                  </a:lnTo>
                  <a:lnTo>
                    <a:pt x="818318" y="1"/>
                  </a:lnTo>
                  <a:lnTo>
                    <a:pt x="833026" y="1169"/>
                  </a:lnTo>
                  <a:lnTo>
                    <a:pt x="846337" y="3117"/>
                  </a:lnTo>
                  <a:lnTo>
                    <a:pt x="858718" y="5584"/>
                  </a:lnTo>
                  <a:lnTo>
                    <a:pt x="871645" y="7228"/>
                  </a:lnTo>
                  <a:lnTo>
                    <a:pt x="884938" y="8325"/>
                  </a:lnTo>
                  <a:lnTo>
                    <a:pt x="898475" y="9056"/>
                  </a:lnTo>
                  <a:lnTo>
                    <a:pt x="935330" y="9868"/>
                  </a:lnTo>
                  <a:lnTo>
                    <a:pt x="1008895" y="10389"/>
                  </a:lnTo>
                  <a:lnTo>
                    <a:pt x="1024352" y="11600"/>
                  </a:lnTo>
                  <a:lnTo>
                    <a:pt x="1039331" y="13577"/>
                  </a:lnTo>
                  <a:lnTo>
                    <a:pt x="1083312" y="210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489358" y="4322733"/>
              <a:ext cx="94659" cy="21036"/>
            </a:xfrm>
            <a:custGeom>
              <a:avLst/>
              <a:gdLst/>
              <a:ahLst/>
              <a:cxnLst/>
              <a:rect l="0" t="0" r="0" b="0"/>
              <a:pathLst>
                <a:path w="94659" h="21036">
                  <a:moveTo>
                    <a:pt x="0" y="0"/>
                  </a:moveTo>
                  <a:lnTo>
                    <a:pt x="27917" y="5583"/>
                  </a:lnTo>
                  <a:lnTo>
                    <a:pt x="54089" y="11441"/>
                  </a:lnTo>
                  <a:lnTo>
                    <a:pt x="94658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727141" y="4228074"/>
              <a:ext cx="151369" cy="89646"/>
            </a:xfrm>
            <a:custGeom>
              <a:avLst/>
              <a:gdLst/>
              <a:ahLst/>
              <a:cxnLst/>
              <a:rect l="0" t="0" r="0" b="0"/>
              <a:pathLst>
                <a:path w="151369" h="89646">
                  <a:moveTo>
                    <a:pt x="14639" y="0"/>
                  </a:moveTo>
                  <a:lnTo>
                    <a:pt x="14639" y="22334"/>
                  </a:lnTo>
                  <a:lnTo>
                    <a:pt x="13470" y="32419"/>
                  </a:lnTo>
                  <a:lnTo>
                    <a:pt x="11522" y="42648"/>
                  </a:lnTo>
                  <a:lnTo>
                    <a:pt x="9055" y="52973"/>
                  </a:lnTo>
                  <a:lnTo>
                    <a:pt x="6242" y="63362"/>
                  </a:lnTo>
                  <a:lnTo>
                    <a:pt x="0" y="84255"/>
                  </a:lnTo>
                  <a:lnTo>
                    <a:pt x="205" y="88891"/>
                  </a:lnTo>
                  <a:lnTo>
                    <a:pt x="2679" y="89645"/>
                  </a:lnTo>
                  <a:lnTo>
                    <a:pt x="6665" y="87811"/>
                  </a:lnTo>
                  <a:lnTo>
                    <a:pt x="13998" y="85419"/>
                  </a:lnTo>
                  <a:lnTo>
                    <a:pt x="23560" y="82656"/>
                  </a:lnTo>
                  <a:lnTo>
                    <a:pt x="59353" y="73183"/>
                  </a:lnTo>
                  <a:lnTo>
                    <a:pt x="72495" y="69824"/>
                  </a:lnTo>
                  <a:lnTo>
                    <a:pt x="87100" y="67585"/>
                  </a:lnTo>
                  <a:lnTo>
                    <a:pt x="102680" y="66092"/>
                  </a:lnTo>
                  <a:lnTo>
                    <a:pt x="151368" y="6310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867991" y="4196521"/>
              <a:ext cx="31554" cy="294494"/>
            </a:xfrm>
            <a:custGeom>
              <a:avLst/>
              <a:gdLst/>
              <a:ahLst/>
              <a:cxnLst/>
              <a:rect l="0" t="0" r="0" b="0"/>
              <a:pathLst>
                <a:path w="31554" h="294494">
                  <a:moveTo>
                    <a:pt x="31553" y="0"/>
                  </a:moveTo>
                  <a:lnTo>
                    <a:pt x="20386" y="11167"/>
                  </a:lnTo>
                  <a:lnTo>
                    <a:pt x="17097" y="21468"/>
                  </a:lnTo>
                  <a:lnTo>
                    <a:pt x="14904" y="35347"/>
                  </a:lnTo>
                  <a:lnTo>
                    <a:pt x="13442" y="51612"/>
                  </a:lnTo>
                  <a:lnTo>
                    <a:pt x="11299" y="65961"/>
                  </a:lnTo>
                  <a:lnTo>
                    <a:pt x="8701" y="79033"/>
                  </a:lnTo>
                  <a:lnTo>
                    <a:pt x="5801" y="91253"/>
                  </a:lnTo>
                  <a:lnTo>
                    <a:pt x="3867" y="107581"/>
                  </a:lnTo>
                  <a:lnTo>
                    <a:pt x="2578" y="126646"/>
                  </a:lnTo>
                  <a:lnTo>
                    <a:pt x="1146" y="168475"/>
                  </a:lnTo>
                  <a:lnTo>
                    <a:pt x="0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541117" y="4049275"/>
              <a:ext cx="136730" cy="21036"/>
            </a:xfrm>
            <a:custGeom>
              <a:avLst/>
              <a:gdLst/>
              <a:ahLst/>
              <a:cxnLst/>
              <a:rect l="0" t="0" r="0" b="0"/>
              <a:pathLst>
                <a:path w="136730" h="21036">
                  <a:moveTo>
                    <a:pt x="0" y="21035"/>
                  </a:moveTo>
                  <a:lnTo>
                    <a:pt x="22334" y="21035"/>
                  </a:lnTo>
                  <a:lnTo>
                    <a:pt x="32419" y="19866"/>
                  </a:lnTo>
                  <a:lnTo>
                    <a:pt x="42648" y="17918"/>
                  </a:lnTo>
                  <a:lnTo>
                    <a:pt x="52973" y="15452"/>
                  </a:lnTo>
                  <a:lnTo>
                    <a:pt x="63363" y="12638"/>
                  </a:lnTo>
                  <a:lnTo>
                    <a:pt x="73794" y="9594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520082" y="4166430"/>
              <a:ext cx="126212" cy="9057"/>
            </a:xfrm>
            <a:custGeom>
              <a:avLst/>
              <a:gdLst/>
              <a:ahLst/>
              <a:cxnLst/>
              <a:rect l="0" t="0" r="0" b="0"/>
              <a:pathLst>
                <a:path w="126212" h="9057">
                  <a:moveTo>
                    <a:pt x="0" y="9056"/>
                  </a:moveTo>
                  <a:lnTo>
                    <a:pt x="16750" y="3473"/>
                  </a:lnTo>
                  <a:lnTo>
                    <a:pt x="26359" y="1828"/>
                  </a:lnTo>
                  <a:lnTo>
                    <a:pt x="37440" y="731"/>
                  </a:lnTo>
                  <a:lnTo>
                    <a:pt x="49501" y="0"/>
                  </a:lnTo>
                  <a:lnTo>
                    <a:pt x="61048" y="682"/>
                  </a:lnTo>
                  <a:lnTo>
                    <a:pt x="72251" y="2305"/>
                  </a:lnTo>
                  <a:lnTo>
                    <a:pt x="126211" y="90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014549" y="3912546"/>
              <a:ext cx="20897" cy="357600"/>
            </a:xfrm>
            <a:custGeom>
              <a:avLst/>
              <a:gdLst/>
              <a:ahLst/>
              <a:cxnLst/>
              <a:rect l="0" t="0" r="0" b="0"/>
              <a:pathLst>
                <a:path w="20897" h="357600">
                  <a:moveTo>
                    <a:pt x="20896" y="0"/>
                  </a:moveTo>
                  <a:lnTo>
                    <a:pt x="20896" y="27917"/>
                  </a:lnTo>
                  <a:lnTo>
                    <a:pt x="19728" y="39647"/>
                  </a:lnTo>
                  <a:lnTo>
                    <a:pt x="17780" y="50972"/>
                  </a:lnTo>
                  <a:lnTo>
                    <a:pt x="15312" y="62028"/>
                  </a:lnTo>
                  <a:lnTo>
                    <a:pt x="13668" y="76411"/>
                  </a:lnTo>
                  <a:lnTo>
                    <a:pt x="12572" y="93011"/>
                  </a:lnTo>
                  <a:lnTo>
                    <a:pt x="11841" y="111089"/>
                  </a:lnTo>
                  <a:lnTo>
                    <a:pt x="10185" y="126648"/>
                  </a:lnTo>
                  <a:lnTo>
                    <a:pt x="7912" y="140525"/>
                  </a:lnTo>
                  <a:lnTo>
                    <a:pt x="5228" y="153284"/>
                  </a:lnTo>
                  <a:lnTo>
                    <a:pt x="3439" y="166463"/>
                  </a:lnTo>
                  <a:lnTo>
                    <a:pt x="2246" y="179925"/>
                  </a:lnTo>
                  <a:lnTo>
                    <a:pt x="1451" y="193573"/>
                  </a:lnTo>
                  <a:lnTo>
                    <a:pt x="567" y="224319"/>
                  </a:lnTo>
                  <a:lnTo>
                    <a:pt x="0" y="291669"/>
                  </a:lnTo>
                  <a:lnTo>
                    <a:pt x="1122" y="306633"/>
                  </a:lnTo>
                  <a:lnTo>
                    <a:pt x="3039" y="320116"/>
                  </a:lnTo>
                  <a:lnTo>
                    <a:pt x="10378" y="3575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787925" y="3730107"/>
              <a:ext cx="478724" cy="859705"/>
            </a:xfrm>
            <a:custGeom>
              <a:avLst/>
              <a:gdLst/>
              <a:ahLst/>
              <a:cxnLst/>
              <a:rect l="0" t="0" r="0" b="0"/>
              <a:pathLst>
                <a:path w="478724" h="859705">
                  <a:moveTo>
                    <a:pt x="131826" y="87781"/>
                  </a:moveTo>
                  <a:lnTo>
                    <a:pt x="115077" y="110114"/>
                  </a:lnTo>
                  <a:lnTo>
                    <a:pt x="100620" y="136661"/>
                  </a:lnTo>
                  <a:lnTo>
                    <a:pt x="93493" y="151920"/>
                  </a:lnTo>
                  <a:lnTo>
                    <a:pt x="87573" y="167936"/>
                  </a:lnTo>
                  <a:lnTo>
                    <a:pt x="82458" y="184457"/>
                  </a:lnTo>
                  <a:lnTo>
                    <a:pt x="77879" y="201313"/>
                  </a:lnTo>
                  <a:lnTo>
                    <a:pt x="72489" y="217226"/>
                  </a:lnTo>
                  <a:lnTo>
                    <a:pt x="66558" y="232508"/>
                  </a:lnTo>
                  <a:lnTo>
                    <a:pt x="47044" y="279468"/>
                  </a:lnTo>
                  <a:lnTo>
                    <a:pt x="40246" y="296207"/>
                  </a:lnTo>
                  <a:lnTo>
                    <a:pt x="34546" y="313210"/>
                  </a:lnTo>
                  <a:lnTo>
                    <a:pt x="29576" y="330388"/>
                  </a:lnTo>
                  <a:lnTo>
                    <a:pt x="25095" y="347683"/>
                  </a:lnTo>
                  <a:lnTo>
                    <a:pt x="17000" y="382482"/>
                  </a:lnTo>
                  <a:lnTo>
                    <a:pt x="13205" y="399942"/>
                  </a:lnTo>
                  <a:lnTo>
                    <a:pt x="10674" y="417425"/>
                  </a:lnTo>
                  <a:lnTo>
                    <a:pt x="8989" y="434923"/>
                  </a:lnTo>
                  <a:lnTo>
                    <a:pt x="7864" y="452432"/>
                  </a:lnTo>
                  <a:lnTo>
                    <a:pt x="5945" y="469947"/>
                  </a:lnTo>
                  <a:lnTo>
                    <a:pt x="3498" y="487468"/>
                  </a:lnTo>
                  <a:lnTo>
                    <a:pt x="698" y="504991"/>
                  </a:lnTo>
                  <a:lnTo>
                    <a:pt x="0" y="522516"/>
                  </a:lnTo>
                  <a:lnTo>
                    <a:pt x="703" y="540043"/>
                  </a:lnTo>
                  <a:lnTo>
                    <a:pt x="2340" y="557570"/>
                  </a:lnTo>
                  <a:lnTo>
                    <a:pt x="4600" y="573930"/>
                  </a:lnTo>
                  <a:lnTo>
                    <a:pt x="7275" y="589511"/>
                  </a:lnTo>
                  <a:lnTo>
                    <a:pt x="19966" y="653687"/>
                  </a:lnTo>
                  <a:lnTo>
                    <a:pt x="26795" y="684818"/>
                  </a:lnTo>
                  <a:lnTo>
                    <a:pt x="30252" y="699663"/>
                  </a:lnTo>
                  <a:lnTo>
                    <a:pt x="37211" y="725507"/>
                  </a:lnTo>
                  <a:lnTo>
                    <a:pt x="45367" y="748680"/>
                  </a:lnTo>
                  <a:lnTo>
                    <a:pt x="56783" y="770665"/>
                  </a:lnTo>
                  <a:lnTo>
                    <a:pt x="64268" y="781436"/>
                  </a:lnTo>
                  <a:lnTo>
                    <a:pt x="72764" y="792122"/>
                  </a:lnTo>
                  <a:lnTo>
                    <a:pt x="81934" y="802752"/>
                  </a:lnTo>
                  <a:lnTo>
                    <a:pt x="90384" y="812176"/>
                  </a:lnTo>
                  <a:lnTo>
                    <a:pt x="106007" y="828880"/>
                  </a:lnTo>
                  <a:lnTo>
                    <a:pt x="114613" y="835438"/>
                  </a:lnTo>
                  <a:lnTo>
                    <a:pt x="123857" y="840979"/>
                  </a:lnTo>
                  <a:lnTo>
                    <a:pt x="133525" y="845841"/>
                  </a:lnTo>
                  <a:lnTo>
                    <a:pt x="143476" y="850251"/>
                  </a:lnTo>
                  <a:lnTo>
                    <a:pt x="153616" y="854360"/>
                  </a:lnTo>
                  <a:lnTo>
                    <a:pt x="163882" y="858267"/>
                  </a:lnTo>
                  <a:lnTo>
                    <a:pt x="176569" y="859704"/>
                  </a:lnTo>
                  <a:lnTo>
                    <a:pt x="190871" y="859493"/>
                  </a:lnTo>
                  <a:lnTo>
                    <a:pt x="206248" y="858184"/>
                  </a:lnTo>
                  <a:lnTo>
                    <a:pt x="220006" y="856142"/>
                  </a:lnTo>
                  <a:lnTo>
                    <a:pt x="232683" y="853613"/>
                  </a:lnTo>
                  <a:lnTo>
                    <a:pt x="244640" y="850758"/>
                  </a:lnTo>
                  <a:lnTo>
                    <a:pt x="256118" y="847686"/>
                  </a:lnTo>
                  <a:lnTo>
                    <a:pt x="278219" y="841156"/>
                  </a:lnTo>
                  <a:lnTo>
                    <a:pt x="289022" y="835442"/>
                  </a:lnTo>
                  <a:lnTo>
                    <a:pt x="299728" y="828126"/>
                  </a:lnTo>
                  <a:lnTo>
                    <a:pt x="310372" y="819743"/>
                  </a:lnTo>
                  <a:lnTo>
                    <a:pt x="319805" y="810649"/>
                  </a:lnTo>
                  <a:lnTo>
                    <a:pt x="328432" y="801080"/>
                  </a:lnTo>
                  <a:lnTo>
                    <a:pt x="336520" y="791195"/>
                  </a:lnTo>
                  <a:lnTo>
                    <a:pt x="344249" y="779930"/>
                  </a:lnTo>
                  <a:lnTo>
                    <a:pt x="359069" y="754949"/>
                  </a:lnTo>
                  <a:lnTo>
                    <a:pt x="373447" y="728264"/>
                  </a:lnTo>
                  <a:lnTo>
                    <a:pt x="415777" y="645118"/>
                  </a:lnTo>
                  <a:lnTo>
                    <a:pt x="422797" y="631126"/>
                  </a:lnTo>
                  <a:lnTo>
                    <a:pt x="428646" y="615956"/>
                  </a:lnTo>
                  <a:lnTo>
                    <a:pt x="433713" y="599999"/>
                  </a:lnTo>
                  <a:lnTo>
                    <a:pt x="438260" y="583518"/>
                  </a:lnTo>
                  <a:lnTo>
                    <a:pt x="442460" y="566687"/>
                  </a:lnTo>
                  <a:lnTo>
                    <a:pt x="464761" y="470014"/>
                  </a:lnTo>
                  <a:lnTo>
                    <a:pt x="471841" y="436851"/>
                  </a:lnTo>
                  <a:lnTo>
                    <a:pt x="474197" y="419827"/>
                  </a:lnTo>
                  <a:lnTo>
                    <a:pt x="475766" y="402634"/>
                  </a:lnTo>
                  <a:lnTo>
                    <a:pt x="476813" y="385330"/>
                  </a:lnTo>
                  <a:lnTo>
                    <a:pt x="477976" y="353637"/>
                  </a:lnTo>
                  <a:lnTo>
                    <a:pt x="478631" y="309514"/>
                  </a:lnTo>
                  <a:lnTo>
                    <a:pt x="478723" y="295203"/>
                  </a:lnTo>
                  <a:lnTo>
                    <a:pt x="477616" y="279819"/>
                  </a:lnTo>
                  <a:lnTo>
                    <a:pt x="475710" y="263720"/>
                  </a:lnTo>
                  <a:lnTo>
                    <a:pt x="464252" y="184731"/>
                  </a:lnTo>
                  <a:lnTo>
                    <a:pt x="460956" y="166438"/>
                  </a:lnTo>
                  <a:lnTo>
                    <a:pt x="457591" y="150736"/>
                  </a:lnTo>
                  <a:lnTo>
                    <a:pt x="449566" y="123941"/>
                  </a:lnTo>
                  <a:lnTo>
                    <a:pt x="438209" y="100346"/>
                  </a:lnTo>
                  <a:lnTo>
                    <a:pt x="425371" y="81290"/>
                  </a:lnTo>
                  <a:lnTo>
                    <a:pt x="418675" y="72936"/>
                  </a:lnTo>
                  <a:lnTo>
                    <a:pt x="409537" y="62692"/>
                  </a:lnTo>
                  <a:lnTo>
                    <a:pt x="386917" y="38845"/>
                  </a:lnTo>
                  <a:lnTo>
                    <a:pt x="374341" y="29447"/>
                  </a:lnTo>
                  <a:lnTo>
                    <a:pt x="361283" y="22013"/>
                  </a:lnTo>
                  <a:lnTo>
                    <a:pt x="347903" y="15889"/>
                  </a:lnTo>
                  <a:lnTo>
                    <a:pt x="335477" y="10637"/>
                  </a:lnTo>
                  <a:lnTo>
                    <a:pt x="323688" y="5968"/>
                  </a:lnTo>
                  <a:lnTo>
                    <a:pt x="312322" y="1686"/>
                  </a:lnTo>
                  <a:lnTo>
                    <a:pt x="298902" y="0"/>
                  </a:lnTo>
                  <a:lnTo>
                    <a:pt x="284112" y="45"/>
                  </a:lnTo>
                  <a:lnTo>
                    <a:pt x="268408" y="1243"/>
                  </a:lnTo>
                  <a:lnTo>
                    <a:pt x="255603" y="4379"/>
                  </a:lnTo>
                  <a:lnTo>
                    <a:pt x="244728" y="8807"/>
                  </a:lnTo>
                  <a:lnTo>
                    <a:pt x="235141" y="14097"/>
                  </a:lnTo>
                  <a:lnTo>
                    <a:pt x="225244" y="18791"/>
                  </a:lnTo>
                  <a:lnTo>
                    <a:pt x="215139" y="23090"/>
                  </a:lnTo>
                  <a:lnTo>
                    <a:pt x="204897" y="27124"/>
                  </a:lnTo>
                  <a:lnTo>
                    <a:pt x="194564" y="32151"/>
                  </a:lnTo>
                  <a:lnTo>
                    <a:pt x="184169" y="37840"/>
                  </a:lnTo>
                  <a:lnTo>
                    <a:pt x="173733" y="43969"/>
                  </a:lnTo>
                  <a:lnTo>
                    <a:pt x="164439" y="50393"/>
                  </a:lnTo>
                  <a:lnTo>
                    <a:pt x="155904" y="57012"/>
                  </a:lnTo>
                  <a:lnTo>
                    <a:pt x="147878" y="63762"/>
                  </a:lnTo>
                  <a:lnTo>
                    <a:pt x="140191" y="70600"/>
                  </a:lnTo>
                  <a:lnTo>
                    <a:pt x="132728" y="77495"/>
                  </a:lnTo>
                  <a:lnTo>
                    <a:pt x="100274" y="1088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134834" y="410186"/>
            <a:ext cx="4933768" cy="862444"/>
            <a:chOff x="1134834" y="410186"/>
            <a:chExt cx="4933768" cy="862444"/>
          </a:xfrm>
        </p:grpSpPr>
        <p:sp>
          <p:nvSpPr>
            <p:cNvPr id="2" name="Freeform 1"/>
            <p:cNvSpPr/>
            <p:nvPr/>
          </p:nvSpPr>
          <p:spPr>
            <a:xfrm>
              <a:off x="1134834" y="715196"/>
              <a:ext cx="230614" cy="372307"/>
            </a:xfrm>
            <a:custGeom>
              <a:avLst/>
              <a:gdLst/>
              <a:ahLst/>
              <a:cxnLst/>
              <a:rect l="0" t="0" r="0" b="0"/>
              <a:pathLst>
                <a:path w="230614" h="372307">
                  <a:moveTo>
                    <a:pt x="43137" y="0"/>
                  </a:moveTo>
                  <a:lnTo>
                    <a:pt x="26386" y="16750"/>
                  </a:lnTo>
                  <a:lnTo>
                    <a:pt x="19115" y="25191"/>
                  </a:lnTo>
                  <a:lnTo>
                    <a:pt x="11930" y="34323"/>
                  </a:lnTo>
                  <a:lnTo>
                    <a:pt x="4803" y="43917"/>
                  </a:lnTo>
                  <a:lnTo>
                    <a:pt x="1220" y="54988"/>
                  </a:lnTo>
                  <a:lnTo>
                    <a:pt x="0" y="67043"/>
                  </a:lnTo>
                  <a:lnTo>
                    <a:pt x="355" y="79754"/>
                  </a:lnTo>
                  <a:lnTo>
                    <a:pt x="5267" y="89397"/>
                  </a:lnTo>
                  <a:lnTo>
                    <a:pt x="13216" y="96994"/>
                  </a:lnTo>
                  <a:lnTo>
                    <a:pt x="23189" y="103227"/>
                  </a:lnTo>
                  <a:lnTo>
                    <a:pt x="34513" y="108551"/>
                  </a:lnTo>
                  <a:lnTo>
                    <a:pt x="46736" y="113269"/>
                  </a:lnTo>
                  <a:lnTo>
                    <a:pt x="59560" y="117583"/>
                  </a:lnTo>
                  <a:lnTo>
                    <a:pt x="89390" y="128609"/>
                  </a:lnTo>
                  <a:lnTo>
                    <a:pt x="105525" y="134822"/>
                  </a:lnTo>
                  <a:lnTo>
                    <a:pt x="118619" y="141301"/>
                  </a:lnTo>
                  <a:lnTo>
                    <a:pt x="129685" y="147957"/>
                  </a:lnTo>
                  <a:lnTo>
                    <a:pt x="139400" y="154732"/>
                  </a:lnTo>
                  <a:lnTo>
                    <a:pt x="175407" y="181017"/>
                  </a:lnTo>
                  <a:lnTo>
                    <a:pt x="186242" y="189627"/>
                  </a:lnTo>
                  <a:lnTo>
                    <a:pt x="195803" y="197704"/>
                  </a:lnTo>
                  <a:lnTo>
                    <a:pt x="204514" y="205426"/>
                  </a:lnTo>
                  <a:lnTo>
                    <a:pt x="212658" y="216417"/>
                  </a:lnTo>
                  <a:lnTo>
                    <a:pt x="220425" y="229587"/>
                  </a:lnTo>
                  <a:lnTo>
                    <a:pt x="227940" y="244211"/>
                  </a:lnTo>
                  <a:lnTo>
                    <a:pt x="230613" y="258634"/>
                  </a:lnTo>
                  <a:lnTo>
                    <a:pt x="230058" y="272924"/>
                  </a:lnTo>
                  <a:lnTo>
                    <a:pt x="227351" y="287126"/>
                  </a:lnTo>
                  <a:lnTo>
                    <a:pt x="223208" y="298930"/>
                  </a:lnTo>
                  <a:lnTo>
                    <a:pt x="218110" y="309137"/>
                  </a:lnTo>
                  <a:lnTo>
                    <a:pt x="212373" y="318279"/>
                  </a:lnTo>
                  <a:lnTo>
                    <a:pt x="205043" y="326711"/>
                  </a:lnTo>
                  <a:lnTo>
                    <a:pt x="196651" y="334670"/>
                  </a:lnTo>
                  <a:lnTo>
                    <a:pt x="187550" y="342313"/>
                  </a:lnTo>
                  <a:lnTo>
                    <a:pt x="177976" y="348577"/>
                  </a:lnTo>
                  <a:lnTo>
                    <a:pt x="168088" y="353921"/>
                  </a:lnTo>
                  <a:lnTo>
                    <a:pt x="157991" y="358653"/>
                  </a:lnTo>
                  <a:lnTo>
                    <a:pt x="144247" y="362976"/>
                  </a:lnTo>
                  <a:lnTo>
                    <a:pt x="128073" y="367027"/>
                  </a:lnTo>
                  <a:lnTo>
                    <a:pt x="110278" y="370896"/>
                  </a:lnTo>
                  <a:lnTo>
                    <a:pt x="93741" y="372306"/>
                  </a:lnTo>
                  <a:lnTo>
                    <a:pt x="78041" y="372078"/>
                  </a:lnTo>
                  <a:lnTo>
                    <a:pt x="62901" y="370758"/>
                  </a:lnTo>
                  <a:lnTo>
                    <a:pt x="50469" y="367540"/>
                  </a:lnTo>
                  <a:lnTo>
                    <a:pt x="39845" y="363057"/>
                  </a:lnTo>
                  <a:lnTo>
                    <a:pt x="1066" y="326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177971" y="662608"/>
              <a:ext cx="357599" cy="31554"/>
            </a:xfrm>
            <a:custGeom>
              <a:avLst/>
              <a:gdLst/>
              <a:ahLst/>
              <a:cxnLst/>
              <a:rect l="0" t="0" r="0" b="0"/>
              <a:pathLst>
                <a:path w="357599" h="31554">
                  <a:moveTo>
                    <a:pt x="0" y="31553"/>
                  </a:moveTo>
                  <a:lnTo>
                    <a:pt x="16750" y="25970"/>
                  </a:lnTo>
                  <a:lnTo>
                    <a:pt x="27527" y="23156"/>
                  </a:lnTo>
                  <a:lnTo>
                    <a:pt x="55083" y="16914"/>
                  </a:lnTo>
                  <a:lnTo>
                    <a:pt x="72949" y="13613"/>
                  </a:lnTo>
                  <a:lnTo>
                    <a:pt x="114615" y="6830"/>
                  </a:lnTo>
                  <a:lnTo>
                    <a:pt x="133672" y="4553"/>
                  </a:lnTo>
                  <a:lnTo>
                    <a:pt x="151052" y="3035"/>
                  </a:lnTo>
                  <a:lnTo>
                    <a:pt x="167312" y="2024"/>
                  </a:lnTo>
                  <a:lnTo>
                    <a:pt x="207194" y="900"/>
                  </a:lnTo>
                  <a:lnTo>
                    <a:pt x="3575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724886" y="820372"/>
              <a:ext cx="252423" cy="1"/>
            </a:xfrm>
            <a:custGeom>
              <a:avLst/>
              <a:gdLst/>
              <a:ahLst/>
              <a:cxnLst/>
              <a:rect l="0" t="0" r="0" b="0"/>
              <a:pathLst>
                <a:path w="252423" h="1">
                  <a:moveTo>
                    <a:pt x="0" y="0"/>
                  </a:moveTo>
                  <a:lnTo>
                    <a:pt x="2524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174447" y="664937"/>
              <a:ext cx="255119" cy="359202"/>
            </a:xfrm>
            <a:custGeom>
              <a:avLst/>
              <a:gdLst/>
              <a:ahLst/>
              <a:cxnLst/>
              <a:rect l="0" t="0" r="0" b="0"/>
              <a:pathLst>
                <a:path w="255119" h="359202">
                  <a:moveTo>
                    <a:pt x="44766" y="29224"/>
                  </a:moveTo>
                  <a:lnTo>
                    <a:pt x="55933" y="18057"/>
                  </a:lnTo>
                  <a:lnTo>
                    <a:pt x="63897" y="13599"/>
                  </a:lnTo>
                  <a:lnTo>
                    <a:pt x="73880" y="9458"/>
                  </a:lnTo>
                  <a:lnTo>
                    <a:pt x="85211" y="5529"/>
                  </a:lnTo>
                  <a:lnTo>
                    <a:pt x="97439" y="2910"/>
                  </a:lnTo>
                  <a:lnTo>
                    <a:pt x="110265" y="1164"/>
                  </a:lnTo>
                  <a:lnTo>
                    <a:pt x="123491" y="0"/>
                  </a:lnTo>
                  <a:lnTo>
                    <a:pt x="135814" y="1561"/>
                  </a:lnTo>
                  <a:lnTo>
                    <a:pt x="147535" y="4939"/>
                  </a:lnTo>
                  <a:lnTo>
                    <a:pt x="158855" y="9528"/>
                  </a:lnTo>
                  <a:lnTo>
                    <a:pt x="169907" y="17262"/>
                  </a:lnTo>
                  <a:lnTo>
                    <a:pt x="180781" y="27092"/>
                  </a:lnTo>
                  <a:lnTo>
                    <a:pt x="191537" y="38320"/>
                  </a:lnTo>
                  <a:lnTo>
                    <a:pt x="198707" y="52818"/>
                  </a:lnTo>
                  <a:lnTo>
                    <a:pt x="203487" y="69494"/>
                  </a:lnTo>
                  <a:lnTo>
                    <a:pt x="206674" y="87624"/>
                  </a:lnTo>
                  <a:lnTo>
                    <a:pt x="209967" y="103216"/>
                  </a:lnTo>
                  <a:lnTo>
                    <a:pt x="213331" y="117116"/>
                  </a:lnTo>
                  <a:lnTo>
                    <a:pt x="216742" y="129889"/>
                  </a:lnTo>
                  <a:lnTo>
                    <a:pt x="217848" y="141910"/>
                  </a:lnTo>
                  <a:lnTo>
                    <a:pt x="217416" y="153430"/>
                  </a:lnTo>
                  <a:lnTo>
                    <a:pt x="215960" y="164616"/>
                  </a:lnTo>
                  <a:lnTo>
                    <a:pt x="212652" y="175579"/>
                  </a:lnTo>
                  <a:lnTo>
                    <a:pt x="208109" y="186394"/>
                  </a:lnTo>
                  <a:lnTo>
                    <a:pt x="202744" y="197110"/>
                  </a:lnTo>
                  <a:lnTo>
                    <a:pt x="197998" y="208928"/>
                  </a:lnTo>
                  <a:lnTo>
                    <a:pt x="193665" y="221481"/>
                  </a:lnTo>
                  <a:lnTo>
                    <a:pt x="189608" y="234524"/>
                  </a:lnTo>
                  <a:lnTo>
                    <a:pt x="183398" y="246726"/>
                  </a:lnTo>
                  <a:lnTo>
                    <a:pt x="175752" y="258366"/>
                  </a:lnTo>
                  <a:lnTo>
                    <a:pt x="167148" y="269632"/>
                  </a:lnTo>
                  <a:lnTo>
                    <a:pt x="159076" y="279480"/>
                  </a:lnTo>
                  <a:lnTo>
                    <a:pt x="151356" y="288382"/>
                  </a:lnTo>
                  <a:lnTo>
                    <a:pt x="143873" y="296655"/>
                  </a:lnTo>
                  <a:lnTo>
                    <a:pt x="136547" y="305675"/>
                  </a:lnTo>
                  <a:lnTo>
                    <a:pt x="129326" y="315195"/>
                  </a:lnTo>
                  <a:lnTo>
                    <a:pt x="122174" y="325047"/>
                  </a:lnTo>
                  <a:lnTo>
                    <a:pt x="113901" y="332784"/>
                  </a:lnTo>
                  <a:lnTo>
                    <a:pt x="104879" y="339111"/>
                  </a:lnTo>
                  <a:lnTo>
                    <a:pt x="95359" y="344497"/>
                  </a:lnTo>
                  <a:lnTo>
                    <a:pt x="85506" y="349256"/>
                  </a:lnTo>
                  <a:lnTo>
                    <a:pt x="75432" y="353598"/>
                  </a:lnTo>
                  <a:lnTo>
                    <a:pt x="65210" y="357661"/>
                  </a:lnTo>
                  <a:lnTo>
                    <a:pt x="54889" y="359201"/>
                  </a:lnTo>
                  <a:lnTo>
                    <a:pt x="44503" y="359059"/>
                  </a:lnTo>
                  <a:lnTo>
                    <a:pt x="34073" y="357796"/>
                  </a:lnTo>
                  <a:lnTo>
                    <a:pt x="25951" y="353448"/>
                  </a:lnTo>
                  <a:lnTo>
                    <a:pt x="19368" y="347043"/>
                  </a:lnTo>
                  <a:lnTo>
                    <a:pt x="13810" y="339268"/>
                  </a:lnTo>
                  <a:lnTo>
                    <a:pt x="8937" y="330578"/>
                  </a:lnTo>
                  <a:lnTo>
                    <a:pt x="4519" y="321279"/>
                  </a:lnTo>
                  <a:lnTo>
                    <a:pt x="405" y="311574"/>
                  </a:lnTo>
                  <a:lnTo>
                    <a:pt x="0" y="301598"/>
                  </a:lnTo>
                  <a:lnTo>
                    <a:pt x="2067" y="291442"/>
                  </a:lnTo>
                  <a:lnTo>
                    <a:pt x="5782" y="281165"/>
                  </a:lnTo>
                  <a:lnTo>
                    <a:pt x="10596" y="271976"/>
                  </a:lnTo>
                  <a:lnTo>
                    <a:pt x="16143" y="263513"/>
                  </a:lnTo>
                  <a:lnTo>
                    <a:pt x="22178" y="255534"/>
                  </a:lnTo>
                  <a:lnTo>
                    <a:pt x="32045" y="251384"/>
                  </a:lnTo>
                  <a:lnTo>
                    <a:pt x="44465" y="249785"/>
                  </a:lnTo>
                  <a:lnTo>
                    <a:pt x="58589" y="249888"/>
                  </a:lnTo>
                  <a:lnTo>
                    <a:pt x="71511" y="252294"/>
                  </a:lnTo>
                  <a:lnTo>
                    <a:pt x="83631" y="256235"/>
                  </a:lnTo>
                  <a:lnTo>
                    <a:pt x="95217" y="261199"/>
                  </a:lnTo>
                  <a:lnTo>
                    <a:pt x="107615" y="268015"/>
                  </a:lnTo>
                  <a:lnTo>
                    <a:pt x="120556" y="276065"/>
                  </a:lnTo>
                  <a:lnTo>
                    <a:pt x="133857" y="284937"/>
                  </a:lnTo>
                  <a:lnTo>
                    <a:pt x="147399" y="293189"/>
                  </a:lnTo>
                  <a:lnTo>
                    <a:pt x="161101" y="301028"/>
                  </a:lnTo>
                  <a:lnTo>
                    <a:pt x="188792" y="315970"/>
                  </a:lnTo>
                  <a:lnTo>
                    <a:pt x="202720" y="323227"/>
                  </a:lnTo>
                  <a:lnTo>
                    <a:pt x="255118" y="3447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671470" y="820372"/>
              <a:ext cx="10518" cy="31554"/>
            </a:xfrm>
            <a:custGeom>
              <a:avLst/>
              <a:gdLst/>
              <a:ahLst/>
              <a:cxnLst/>
              <a:rect l="0" t="0" r="0" b="0"/>
              <a:pathLst>
                <a:path w="10518" h="31554">
                  <a:moveTo>
                    <a:pt x="10517" y="0"/>
                  </a:moveTo>
                  <a:lnTo>
                    <a:pt x="0" y="31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860786" y="677584"/>
              <a:ext cx="232618" cy="353141"/>
            </a:xfrm>
            <a:custGeom>
              <a:avLst/>
              <a:gdLst/>
              <a:ahLst/>
              <a:cxnLst/>
              <a:rect l="0" t="0" r="0" b="0"/>
              <a:pathLst>
                <a:path w="232618" h="353141">
                  <a:moveTo>
                    <a:pt x="31553" y="6059"/>
                  </a:moveTo>
                  <a:lnTo>
                    <a:pt x="48303" y="476"/>
                  </a:lnTo>
                  <a:lnTo>
                    <a:pt x="57912" y="0"/>
                  </a:lnTo>
                  <a:lnTo>
                    <a:pt x="68992" y="851"/>
                  </a:lnTo>
                  <a:lnTo>
                    <a:pt x="81054" y="2587"/>
                  </a:lnTo>
                  <a:lnTo>
                    <a:pt x="93769" y="4913"/>
                  </a:lnTo>
                  <a:lnTo>
                    <a:pt x="106920" y="7632"/>
                  </a:lnTo>
                  <a:lnTo>
                    <a:pt x="120363" y="10614"/>
                  </a:lnTo>
                  <a:lnTo>
                    <a:pt x="132830" y="13770"/>
                  </a:lnTo>
                  <a:lnTo>
                    <a:pt x="144647" y="17043"/>
                  </a:lnTo>
                  <a:lnTo>
                    <a:pt x="156031" y="20394"/>
                  </a:lnTo>
                  <a:lnTo>
                    <a:pt x="165958" y="24964"/>
                  </a:lnTo>
                  <a:lnTo>
                    <a:pt x="174913" y="30349"/>
                  </a:lnTo>
                  <a:lnTo>
                    <a:pt x="183220" y="36276"/>
                  </a:lnTo>
                  <a:lnTo>
                    <a:pt x="187590" y="43733"/>
                  </a:lnTo>
                  <a:lnTo>
                    <a:pt x="189334" y="52210"/>
                  </a:lnTo>
                  <a:lnTo>
                    <a:pt x="189328" y="61368"/>
                  </a:lnTo>
                  <a:lnTo>
                    <a:pt x="185819" y="70979"/>
                  </a:lnTo>
                  <a:lnTo>
                    <a:pt x="179973" y="80892"/>
                  </a:lnTo>
                  <a:lnTo>
                    <a:pt x="172570" y="91006"/>
                  </a:lnTo>
                  <a:lnTo>
                    <a:pt x="164129" y="98918"/>
                  </a:lnTo>
                  <a:lnTo>
                    <a:pt x="154996" y="105361"/>
                  </a:lnTo>
                  <a:lnTo>
                    <a:pt x="145401" y="110825"/>
                  </a:lnTo>
                  <a:lnTo>
                    <a:pt x="122275" y="123129"/>
                  </a:lnTo>
                  <a:lnTo>
                    <a:pt x="109564" y="129682"/>
                  </a:lnTo>
                  <a:lnTo>
                    <a:pt x="97584" y="135219"/>
                  </a:lnTo>
                  <a:lnTo>
                    <a:pt x="86091" y="140079"/>
                  </a:lnTo>
                  <a:lnTo>
                    <a:pt x="74923" y="144488"/>
                  </a:lnTo>
                  <a:lnTo>
                    <a:pt x="53166" y="152503"/>
                  </a:lnTo>
                  <a:lnTo>
                    <a:pt x="42456" y="156277"/>
                  </a:lnTo>
                  <a:lnTo>
                    <a:pt x="41159" y="158792"/>
                  </a:lnTo>
                  <a:lnTo>
                    <a:pt x="46138" y="160469"/>
                  </a:lnTo>
                  <a:lnTo>
                    <a:pt x="55299" y="161587"/>
                  </a:lnTo>
                  <a:lnTo>
                    <a:pt x="66082" y="162333"/>
                  </a:lnTo>
                  <a:lnTo>
                    <a:pt x="77945" y="162830"/>
                  </a:lnTo>
                  <a:lnTo>
                    <a:pt x="90528" y="163161"/>
                  </a:lnTo>
                  <a:lnTo>
                    <a:pt x="104760" y="165719"/>
                  </a:lnTo>
                  <a:lnTo>
                    <a:pt x="120091" y="169762"/>
                  </a:lnTo>
                  <a:lnTo>
                    <a:pt x="136154" y="174794"/>
                  </a:lnTo>
                  <a:lnTo>
                    <a:pt x="151538" y="181655"/>
                  </a:lnTo>
                  <a:lnTo>
                    <a:pt x="166468" y="189734"/>
                  </a:lnTo>
                  <a:lnTo>
                    <a:pt x="181096" y="198627"/>
                  </a:lnTo>
                  <a:lnTo>
                    <a:pt x="193185" y="208061"/>
                  </a:lnTo>
                  <a:lnTo>
                    <a:pt x="203582" y="217856"/>
                  </a:lnTo>
                  <a:lnTo>
                    <a:pt x="212851" y="227892"/>
                  </a:lnTo>
                  <a:lnTo>
                    <a:pt x="220198" y="238089"/>
                  </a:lnTo>
                  <a:lnTo>
                    <a:pt x="226265" y="248392"/>
                  </a:lnTo>
                  <a:lnTo>
                    <a:pt x="231479" y="258767"/>
                  </a:lnTo>
                  <a:lnTo>
                    <a:pt x="232617" y="269190"/>
                  </a:lnTo>
                  <a:lnTo>
                    <a:pt x="231038" y="279644"/>
                  </a:lnTo>
                  <a:lnTo>
                    <a:pt x="227649" y="290119"/>
                  </a:lnTo>
                  <a:lnTo>
                    <a:pt x="221883" y="299440"/>
                  </a:lnTo>
                  <a:lnTo>
                    <a:pt x="214534" y="307991"/>
                  </a:lnTo>
                  <a:lnTo>
                    <a:pt x="206128" y="316029"/>
                  </a:lnTo>
                  <a:lnTo>
                    <a:pt x="195850" y="322556"/>
                  </a:lnTo>
                  <a:lnTo>
                    <a:pt x="184323" y="328076"/>
                  </a:lnTo>
                  <a:lnTo>
                    <a:pt x="171964" y="332925"/>
                  </a:lnTo>
                  <a:lnTo>
                    <a:pt x="148883" y="341429"/>
                  </a:lnTo>
                  <a:lnTo>
                    <a:pt x="137820" y="345333"/>
                  </a:lnTo>
                  <a:lnTo>
                    <a:pt x="125770" y="347935"/>
                  </a:lnTo>
                  <a:lnTo>
                    <a:pt x="113063" y="349670"/>
                  </a:lnTo>
                  <a:lnTo>
                    <a:pt x="99916" y="350827"/>
                  </a:lnTo>
                  <a:lnTo>
                    <a:pt x="85309" y="351598"/>
                  </a:lnTo>
                  <a:lnTo>
                    <a:pt x="69727" y="352112"/>
                  </a:lnTo>
                  <a:lnTo>
                    <a:pt x="0" y="353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323561" y="683643"/>
              <a:ext cx="21036" cy="283977"/>
            </a:xfrm>
            <a:custGeom>
              <a:avLst/>
              <a:gdLst/>
              <a:ahLst/>
              <a:cxnLst/>
              <a:rect l="0" t="0" r="0" b="0"/>
              <a:pathLst>
                <a:path w="21036" h="283977">
                  <a:moveTo>
                    <a:pt x="0" y="0"/>
                  </a:moveTo>
                  <a:lnTo>
                    <a:pt x="5583" y="33501"/>
                  </a:lnTo>
                  <a:lnTo>
                    <a:pt x="7228" y="49212"/>
                  </a:lnTo>
                  <a:lnTo>
                    <a:pt x="8324" y="65530"/>
                  </a:lnTo>
                  <a:lnTo>
                    <a:pt x="9055" y="82251"/>
                  </a:lnTo>
                  <a:lnTo>
                    <a:pt x="10711" y="100411"/>
                  </a:lnTo>
                  <a:lnTo>
                    <a:pt x="12984" y="119529"/>
                  </a:lnTo>
                  <a:lnTo>
                    <a:pt x="15668" y="139286"/>
                  </a:lnTo>
                  <a:lnTo>
                    <a:pt x="17457" y="158300"/>
                  </a:lnTo>
                  <a:lnTo>
                    <a:pt x="18649" y="176819"/>
                  </a:lnTo>
                  <a:lnTo>
                    <a:pt x="19445" y="195009"/>
                  </a:lnTo>
                  <a:lnTo>
                    <a:pt x="20328" y="230801"/>
                  </a:lnTo>
                  <a:lnTo>
                    <a:pt x="21035" y="2839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249937" y="767784"/>
              <a:ext cx="252424" cy="10519"/>
            </a:xfrm>
            <a:custGeom>
              <a:avLst/>
              <a:gdLst/>
              <a:ahLst/>
              <a:cxnLst/>
              <a:rect l="0" t="0" r="0" b="0"/>
              <a:pathLst>
                <a:path w="252424" h="10519">
                  <a:moveTo>
                    <a:pt x="0" y="0"/>
                  </a:moveTo>
                  <a:lnTo>
                    <a:pt x="16750" y="5584"/>
                  </a:lnTo>
                  <a:lnTo>
                    <a:pt x="27528" y="7228"/>
                  </a:lnTo>
                  <a:lnTo>
                    <a:pt x="40556" y="8325"/>
                  </a:lnTo>
                  <a:lnTo>
                    <a:pt x="55084" y="9056"/>
                  </a:lnTo>
                  <a:lnTo>
                    <a:pt x="83692" y="9868"/>
                  </a:lnTo>
                  <a:lnTo>
                    <a:pt x="196333" y="10461"/>
                  </a:lnTo>
                  <a:lnTo>
                    <a:pt x="252423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923064" y="420703"/>
              <a:ext cx="25146" cy="809856"/>
            </a:xfrm>
            <a:custGeom>
              <a:avLst/>
              <a:gdLst/>
              <a:ahLst/>
              <a:cxnLst/>
              <a:rect l="0" t="0" r="0" b="0"/>
              <a:pathLst>
                <a:path w="25146" h="809856">
                  <a:moveTo>
                    <a:pt x="0" y="0"/>
                  </a:moveTo>
                  <a:lnTo>
                    <a:pt x="11167" y="22334"/>
                  </a:lnTo>
                  <a:lnTo>
                    <a:pt x="15625" y="34756"/>
                  </a:lnTo>
                  <a:lnTo>
                    <a:pt x="19766" y="48881"/>
                  </a:lnTo>
                  <a:lnTo>
                    <a:pt x="23695" y="64140"/>
                  </a:lnTo>
                  <a:lnTo>
                    <a:pt x="25145" y="80156"/>
                  </a:lnTo>
                  <a:lnTo>
                    <a:pt x="24944" y="96677"/>
                  </a:lnTo>
                  <a:lnTo>
                    <a:pt x="23641" y="113533"/>
                  </a:lnTo>
                  <a:lnTo>
                    <a:pt x="22773" y="130614"/>
                  </a:lnTo>
                  <a:lnTo>
                    <a:pt x="21808" y="165175"/>
                  </a:lnTo>
                  <a:lnTo>
                    <a:pt x="21035" y="696832"/>
                  </a:lnTo>
                  <a:lnTo>
                    <a:pt x="19867" y="711134"/>
                  </a:lnTo>
                  <a:lnTo>
                    <a:pt x="17919" y="725343"/>
                  </a:lnTo>
                  <a:lnTo>
                    <a:pt x="15452" y="739491"/>
                  </a:lnTo>
                  <a:lnTo>
                    <a:pt x="13807" y="753597"/>
                  </a:lnTo>
                  <a:lnTo>
                    <a:pt x="12710" y="767675"/>
                  </a:lnTo>
                  <a:lnTo>
                    <a:pt x="10517" y="809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175486" y="788819"/>
              <a:ext cx="157765" cy="10519"/>
            </a:xfrm>
            <a:custGeom>
              <a:avLst/>
              <a:gdLst/>
              <a:ahLst/>
              <a:cxnLst/>
              <a:rect l="0" t="0" r="0" b="0"/>
              <a:pathLst>
                <a:path w="157765" h="10519">
                  <a:moveTo>
                    <a:pt x="0" y="0"/>
                  </a:moveTo>
                  <a:lnTo>
                    <a:pt x="64140" y="0"/>
                  </a:lnTo>
                  <a:lnTo>
                    <a:pt x="77819" y="1169"/>
                  </a:lnTo>
                  <a:lnTo>
                    <a:pt x="90444" y="3117"/>
                  </a:lnTo>
                  <a:lnTo>
                    <a:pt x="157764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512049" y="664670"/>
              <a:ext cx="213217" cy="376573"/>
            </a:xfrm>
            <a:custGeom>
              <a:avLst/>
              <a:gdLst/>
              <a:ahLst/>
              <a:cxnLst/>
              <a:rect l="0" t="0" r="0" b="0"/>
              <a:pathLst>
                <a:path w="213217" h="376573">
                  <a:moveTo>
                    <a:pt x="0" y="40009"/>
                  </a:moveTo>
                  <a:lnTo>
                    <a:pt x="43917" y="25370"/>
                  </a:lnTo>
                  <a:lnTo>
                    <a:pt x="56157" y="22069"/>
                  </a:lnTo>
                  <a:lnTo>
                    <a:pt x="70159" y="18700"/>
                  </a:lnTo>
                  <a:lnTo>
                    <a:pt x="85338" y="15285"/>
                  </a:lnTo>
                  <a:lnTo>
                    <a:pt x="98962" y="11840"/>
                  </a:lnTo>
                  <a:lnTo>
                    <a:pt x="111551" y="8375"/>
                  </a:lnTo>
                  <a:lnTo>
                    <a:pt x="123450" y="4896"/>
                  </a:lnTo>
                  <a:lnTo>
                    <a:pt x="136057" y="2577"/>
                  </a:lnTo>
                  <a:lnTo>
                    <a:pt x="149135" y="1031"/>
                  </a:lnTo>
                  <a:lnTo>
                    <a:pt x="162529" y="0"/>
                  </a:lnTo>
                  <a:lnTo>
                    <a:pt x="173796" y="1650"/>
                  </a:lnTo>
                  <a:lnTo>
                    <a:pt x="183644" y="5087"/>
                  </a:lnTo>
                  <a:lnTo>
                    <a:pt x="192547" y="9716"/>
                  </a:lnTo>
                  <a:lnTo>
                    <a:pt x="199651" y="17476"/>
                  </a:lnTo>
                  <a:lnTo>
                    <a:pt x="205555" y="27324"/>
                  </a:lnTo>
                  <a:lnTo>
                    <a:pt x="210660" y="38564"/>
                  </a:lnTo>
                  <a:lnTo>
                    <a:pt x="212895" y="51900"/>
                  </a:lnTo>
                  <a:lnTo>
                    <a:pt x="213216" y="66634"/>
                  </a:lnTo>
                  <a:lnTo>
                    <a:pt x="212261" y="82300"/>
                  </a:lnTo>
                  <a:lnTo>
                    <a:pt x="210456" y="96250"/>
                  </a:lnTo>
                  <a:lnTo>
                    <a:pt x="208084" y="109056"/>
                  </a:lnTo>
                  <a:lnTo>
                    <a:pt x="205334" y="121099"/>
                  </a:lnTo>
                  <a:lnTo>
                    <a:pt x="202333" y="132633"/>
                  </a:lnTo>
                  <a:lnTo>
                    <a:pt x="199163" y="143829"/>
                  </a:lnTo>
                  <a:lnTo>
                    <a:pt x="195881" y="154798"/>
                  </a:lnTo>
                  <a:lnTo>
                    <a:pt x="192524" y="170292"/>
                  </a:lnTo>
                  <a:lnTo>
                    <a:pt x="189118" y="188801"/>
                  </a:lnTo>
                  <a:lnTo>
                    <a:pt x="185678" y="209321"/>
                  </a:lnTo>
                  <a:lnTo>
                    <a:pt x="183385" y="228844"/>
                  </a:lnTo>
                  <a:lnTo>
                    <a:pt x="181857" y="247702"/>
                  </a:lnTo>
                  <a:lnTo>
                    <a:pt x="180838" y="266118"/>
                  </a:lnTo>
                  <a:lnTo>
                    <a:pt x="179705" y="299045"/>
                  </a:lnTo>
                  <a:lnTo>
                    <a:pt x="179403" y="314369"/>
                  </a:lnTo>
                  <a:lnTo>
                    <a:pt x="180371" y="328092"/>
                  </a:lnTo>
                  <a:lnTo>
                    <a:pt x="182184" y="340746"/>
                  </a:lnTo>
                  <a:lnTo>
                    <a:pt x="189317" y="3765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575155" y="841407"/>
              <a:ext cx="273458" cy="21037"/>
            </a:xfrm>
            <a:custGeom>
              <a:avLst/>
              <a:gdLst/>
              <a:ahLst/>
              <a:cxnLst/>
              <a:rect l="0" t="0" r="0" b="0"/>
              <a:pathLst>
                <a:path w="273458" h="21037">
                  <a:moveTo>
                    <a:pt x="0" y="21036"/>
                  </a:moveTo>
                  <a:lnTo>
                    <a:pt x="22334" y="15452"/>
                  </a:lnTo>
                  <a:lnTo>
                    <a:pt x="35924" y="13807"/>
                  </a:lnTo>
                  <a:lnTo>
                    <a:pt x="51996" y="12711"/>
                  </a:lnTo>
                  <a:lnTo>
                    <a:pt x="69723" y="11980"/>
                  </a:lnTo>
                  <a:lnTo>
                    <a:pt x="86215" y="10324"/>
                  </a:lnTo>
                  <a:lnTo>
                    <a:pt x="101885" y="8051"/>
                  </a:lnTo>
                  <a:lnTo>
                    <a:pt x="117005" y="5368"/>
                  </a:lnTo>
                  <a:lnTo>
                    <a:pt x="131760" y="3579"/>
                  </a:lnTo>
                  <a:lnTo>
                    <a:pt x="146271" y="2386"/>
                  </a:lnTo>
                  <a:lnTo>
                    <a:pt x="160619" y="1591"/>
                  </a:lnTo>
                  <a:lnTo>
                    <a:pt x="195260" y="707"/>
                  </a:lnTo>
                  <a:lnTo>
                    <a:pt x="2734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174658" y="725714"/>
              <a:ext cx="42071" cy="262941"/>
            </a:xfrm>
            <a:custGeom>
              <a:avLst/>
              <a:gdLst/>
              <a:ahLst/>
              <a:cxnLst/>
              <a:rect l="0" t="0" r="0" b="0"/>
              <a:pathLst>
                <a:path w="42071" h="262941">
                  <a:moveTo>
                    <a:pt x="0" y="0"/>
                  </a:moveTo>
                  <a:lnTo>
                    <a:pt x="11167" y="16750"/>
                  </a:lnTo>
                  <a:lnTo>
                    <a:pt x="15625" y="25190"/>
                  </a:lnTo>
                  <a:lnTo>
                    <a:pt x="19766" y="34323"/>
                  </a:lnTo>
                  <a:lnTo>
                    <a:pt x="23695" y="43917"/>
                  </a:lnTo>
                  <a:lnTo>
                    <a:pt x="27483" y="53819"/>
                  </a:lnTo>
                  <a:lnTo>
                    <a:pt x="34808" y="74170"/>
                  </a:lnTo>
                  <a:lnTo>
                    <a:pt x="37229" y="88011"/>
                  </a:lnTo>
                  <a:lnTo>
                    <a:pt x="38843" y="104250"/>
                  </a:lnTo>
                  <a:lnTo>
                    <a:pt x="39919" y="122088"/>
                  </a:lnTo>
                  <a:lnTo>
                    <a:pt x="41114" y="157490"/>
                  </a:lnTo>
                  <a:lnTo>
                    <a:pt x="42070" y="262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111552" y="820372"/>
              <a:ext cx="231389" cy="21036"/>
            </a:xfrm>
            <a:custGeom>
              <a:avLst/>
              <a:gdLst/>
              <a:ahLst/>
              <a:cxnLst/>
              <a:rect l="0" t="0" r="0" b="0"/>
              <a:pathLst>
                <a:path w="231389" h="21036">
                  <a:moveTo>
                    <a:pt x="0" y="21035"/>
                  </a:moveTo>
                  <a:lnTo>
                    <a:pt x="16750" y="15452"/>
                  </a:lnTo>
                  <a:lnTo>
                    <a:pt x="27528" y="12639"/>
                  </a:lnTo>
                  <a:lnTo>
                    <a:pt x="55084" y="6396"/>
                  </a:lnTo>
                  <a:lnTo>
                    <a:pt x="71782" y="4264"/>
                  </a:lnTo>
                  <a:lnTo>
                    <a:pt x="89925" y="2843"/>
                  </a:lnTo>
                  <a:lnTo>
                    <a:pt x="126445" y="1264"/>
                  </a:lnTo>
                  <a:lnTo>
                    <a:pt x="173285" y="374"/>
                  </a:lnTo>
                  <a:lnTo>
                    <a:pt x="23138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500704" y="675225"/>
              <a:ext cx="399669" cy="302912"/>
            </a:xfrm>
            <a:custGeom>
              <a:avLst/>
              <a:gdLst/>
              <a:ahLst/>
              <a:cxnLst/>
              <a:rect l="0" t="0" r="0" b="0"/>
              <a:pathLst>
                <a:path w="399669" h="302912">
                  <a:moveTo>
                    <a:pt x="0" y="50489"/>
                  </a:moveTo>
                  <a:lnTo>
                    <a:pt x="16750" y="39322"/>
                  </a:lnTo>
                  <a:lnTo>
                    <a:pt x="25190" y="34864"/>
                  </a:lnTo>
                  <a:lnTo>
                    <a:pt x="34322" y="30723"/>
                  </a:lnTo>
                  <a:lnTo>
                    <a:pt x="43917" y="26794"/>
                  </a:lnTo>
                  <a:lnTo>
                    <a:pt x="53818" y="23006"/>
                  </a:lnTo>
                  <a:lnTo>
                    <a:pt x="74170" y="15681"/>
                  </a:lnTo>
                  <a:lnTo>
                    <a:pt x="105337" y="4987"/>
                  </a:lnTo>
                  <a:lnTo>
                    <a:pt x="119307" y="2625"/>
                  </a:lnTo>
                  <a:lnTo>
                    <a:pt x="135632" y="1050"/>
                  </a:lnTo>
                  <a:lnTo>
                    <a:pt x="153527" y="0"/>
                  </a:lnTo>
                  <a:lnTo>
                    <a:pt x="168962" y="469"/>
                  </a:lnTo>
                  <a:lnTo>
                    <a:pt x="182759" y="1950"/>
                  </a:lnTo>
                  <a:lnTo>
                    <a:pt x="195462" y="4106"/>
                  </a:lnTo>
                  <a:lnTo>
                    <a:pt x="207437" y="7881"/>
                  </a:lnTo>
                  <a:lnTo>
                    <a:pt x="218926" y="12735"/>
                  </a:lnTo>
                  <a:lnTo>
                    <a:pt x="230091" y="18308"/>
                  </a:lnTo>
                  <a:lnTo>
                    <a:pt x="238703" y="26697"/>
                  </a:lnTo>
                  <a:lnTo>
                    <a:pt x="245613" y="36965"/>
                  </a:lnTo>
                  <a:lnTo>
                    <a:pt x="251389" y="48485"/>
                  </a:lnTo>
                  <a:lnTo>
                    <a:pt x="252902" y="62008"/>
                  </a:lnTo>
                  <a:lnTo>
                    <a:pt x="251573" y="76866"/>
                  </a:lnTo>
                  <a:lnTo>
                    <a:pt x="248350" y="92615"/>
                  </a:lnTo>
                  <a:lnTo>
                    <a:pt x="243864" y="105451"/>
                  </a:lnTo>
                  <a:lnTo>
                    <a:pt x="238537" y="116346"/>
                  </a:lnTo>
                  <a:lnTo>
                    <a:pt x="232647" y="125946"/>
                  </a:lnTo>
                  <a:lnTo>
                    <a:pt x="225215" y="135852"/>
                  </a:lnTo>
                  <a:lnTo>
                    <a:pt x="216755" y="145962"/>
                  </a:lnTo>
                  <a:lnTo>
                    <a:pt x="207609" y="156208"/>
                  </a:lnTo>
                  <a:lnTo>
                    <a:pt x="199174" y="166545"/>
                  </a:lnTo>
                  <a:lnTo>
                    <a:pt x="191214" y="176941"/>
                  </a:lnTo>
                  <a:lnTo>
                    <a:pt x="183569" y="187379"/>
                  </a:lnTo>
                  <a:lnTo>
                    <a:pt x="174968" y="196674"/>
                  </a:lnTo>
                  <a:lnTo>
                    <a:pt x="165727" y="205208"/>
                  </a:lnTo>
                  <a:lnTo>
                    <a:pt x="156061" y="213235"/>
                  </a:lnTo>
                  <a:lnTo>
                    <a:pt x="147279" y="220923"/>
                  </a:lnTo>
                  <a:lnTo>
                    <a:pt x="139088" y="228386"/>
                  </a:lnTo>
                  <a:lnTo>
                    <a:pt x="123753" y="242911"/>
                  </a:lnTo>
                  <a:lnTo>
                    <a:pt x="87784" y="278317"/>
                  </a:lnTo>
                  <a:lnTo>
                    <a:pt x="87738" y="283009"/>
                  </a:lnTo>
                  <a:lnTo>
                    <a:pt x="92382" y="286137"/>
                  </a:lnTo>
                  <a:lnTo>
                    <a:pt x="100152" y="288223"/>
                  </a:lnTo>
                  <a:lnTo>
                    <a:pt x="112344" y="289613"/>
                  </a:lnTo>
                  <a:lnTo>
                    <a:pt x="127484" y="290540"/>
                  </a:lnTo>
                  <a:lnTo>
                    <a:pt x="144589" y="291158"/>
                  </a:lnTo>
                  <a:lnTo>
                    <a:pt x="207746" y="292027"/>
                  </a:lnTo>
                  <a:lnTo>
                    <a:pt x="330750" y="292361"/>
                  </a:lnTo>
                  <a:lnTo>
                    <a:pt x="346711" y="293541"/>
                  </a:lnTo>
                  <a:lnTo>
                    <a:pt x="360858" y="295496"/>
                  </a:lnTo>
                  <a:lnTo>
                    <a:pt x="399668" y="302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016066" y="410186"/>
              <a:ext cx="52536" cy="862444"/>
            </a:xfrm>
            <a:custGeom>
              <a:avLst/>
              <a:gdLst/>
              <a:ahLst/>
              <a:cxnLst/>
              <a:rect l="0" t="0" r="0" b="0"/>
              <a:pathLst>
                <a:path w="52536" h="862444">
                  <a:moveTo>
                    <a:pt x="21035" y="0"/>
                  </a:moveTo>
                  <a:lnTo>
                    <a:pt x="26619" y="27917"/>
                  </a:lnTo>
                  <a:lnTo>
                    <a:pt x="32476" y="54088"/>
                  </a:lnTo>
                  <a:lnTo>
                    <a:pt x="38975" y="82470"/>
                  </a:lnTo>
                  <a:lnTo>
                    <a:pt x="45758" y="114562"/>
                  </a:lnTo>
                  <a:lnTo>
                    <a:pt x="48035" y="131299"/>
                  </a:lnTo>
                  <a:lnTo>
                    <a:pt x="49552" y="148301"/>
                  </a:lnTo>
                  <a:lnTo>
                    <a:pt x="50564" y="165479"/>
                  </a:lnTo>
                  <a:lnTo>
                    <a:pt x="51689" y="203263"/>
                  </a:lnTo>
                  <a:lnTo>
                    <a:pt x="52535" y="343809"/>
                  </a:lnTo>
                  <a:lnTo>
                    <a:pt x="51384" y="365935"/>
                  </a:lnTo>
                  <a:lnTo>
                    <a:pt x="49448" y="387697"/>
                  </a:lnTo>
                  <a:lnTo>
                    <a:pt x="46989" y="409217"/>
                  </a:lnTo>
                  <a:lnTo>
                    <a:pt x="45349" y="431744"/>
                  </a:lnTo>
                  <a:lnTo>
                    <a:pt x="44256" y="454942"/>
                  </a:lnTo>
                  <a:lnTo>
                    <a:pt x="43528" y="478588"/>
                  </a:lnTo>
                  <a:lnTo>
                    <a:pt x="41873" y="501364"/>
                  </a:lnTo>
                  <a:lnTo>
                    <a:pt x="39602" y="523559"/>
                  </a:lnTo>
                  <a:lnTo>
                    <a:pt x="36919" y="545368"/>
                  </a:lnTo>
                  <a:lnTo>
                    <a:pt x="35130" y="566919"/>
                  </a:lnTo>
                  <a:lnTo>
                    <a:pt x="33937" y="588298"/>
                  </a:lnTo>
                  <a:lnTo>
                    <a:pt x="33143" y="609562"/>
                  </a:lnTo>
                  <a:lnTo>
                    <a:pt x="31444" y="631919"/>
                  </a:lnTo>
                  <a:lnTo>
                    <a:pt x="29143" y="655004"/>
                  </a:lnTo>
                  <a:lnTo>
                    <a:pt x="26441" y="678574"/>
                  </a:lnTo>
                  <a:lnTo>
                    <a:pt x="23470" y="700130"/>
                  </a:lnTo>
                  <a:lnTo>
                    <a:pt x="17054" y="739664"/>
                  </a:lnTo>
                  <a:lnTo>
                    <a:pt x="14875" y="758386"/>
                  </a:lnTo>
                  <a:lnTo>
                    <a:pt x="13422" y="776711"/>
                  </a:lnTo>
                  <a:lnTo>
                    <a:pt x="12454" y="794771"/>
                  </a:lnTo>
                  <a:lnTo>
                    <a:pt x="10640" y="810317"/>
                  </a:lnTo>
                  <a:lnTo>
                    <a:pt x="8262" y="824186"/>
                  </a:lnTo>
                  <a:lnTo>
                    <a:pt x="0" y="8624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322733" y="315527"/>
            <a:ext cx="1430394" cy="706863"/>
            <a:chOff x="4322733" y="315527"/>
            <a:chExt cx="1430394" cy="706863"/>
          </a:xfrm>
        </p:grpSpPr>
        <p:sp>
          <p:nvSpPr>
            <p:cNvPr id="19" name="Freeform 18"/>
            <p:cNvSpPr/>
            <p:nvPr/>
          </p:nvSpPr>
          <p:spPr>
            <a:xfrm>
              <a:off x="4343768" y="588985"/>
              <a:ext cx="1409359" cy="420705"/>
            </a:xfrm>
            <a:custGeom>
              <a:avLst/>
              <a:gdLst/>
              <a:ahLst/>
              <a:cxnLst/>
              <a:rect l="0" t="0" r="0" b="0"/>
              <a:pathLst>
                <a:path w="1409359" h="420705">
                  <a:moveTo>
                    <a:pt x="1409358" y="0"/>
                  </a:moveTo>
                  <a:lnTo>
                    <a:pt x="1371919" y="11441"/>
                  </a:lnTo>
                  <a:lnTo>
                    <a:pt x="1298215" y="30307"/>
                  </a:lnTo>
                  <a:lnTo>
                    <a:pt x="1275663" y="35397"/>
                  </a:lnTo>
                  <a:lnTo>
                    <a:pt x="1208085" y="49312"/>
                  </a:lnTo>
                  <a:lnTo>
                    <a:pt x="1156686" y="61260"/>
                  </a:lnTo>
                  <a:lnTo>
                    <a:pt x="1105795" y="74361"/>
                  </a:lnTo>
                  <a:lnTo>
                    <a:pt x="1000886" y="101816"/>
                  </a:lnTo>
                  <a:lnTo>
                    <a:pt x="805075" y="150761"/>
                  </a:lnTo>
                  <a:lnTo>
                    <a:pt x="744625" y="164780"/>
                  </a:lnTo>
                  <a:lnTo>
                    <a:pt x="714949" y="172959"/>
                  </a:lnTo>
                  <a:lnTo>
                    <a:pt x="685816" y="181917"/>
                  </a:lnTo>
                  <a:lnTo>
                    <a:pt x="657044" y="191396"/>
                  </a:lnTo>
                  <a:lnTo>
                    <a:pt x="628515" y="200052"/>
                  </a:lnTo>
                  <a:lnTo>
                    <a:pt x="571885" y="215902"/>
                  </a:lnTo>
                  <a:lnTo>
                    <a:pt x="544863" y="224570"/>
                  </a:lnTo>
                  <a:lnTo>
                    <a:pt x="518669" y="233854"/>
                  </a:lnTo>
                  <a:lnTo>
                    <a:pt x="493025" y="243549"/>
                  </a:lnTo>
                  <a:lnTo>
                    <a:pt x="466581" y="252350"/>
                  </a:lnTo>
                  <a:lnTo>
                    <a:pt x="439602" y="260555"/>
                  </a:lnTo>
                  <a:lnTo>
                    <a:pt x="412268" y="268361"/>
                  </a:lnTo>
                  <a:lnTo>
                    <a:pt x="385864" y="277072"/>
                  </a:lnTo>
                  <a:lnTo>
                    <a:pt x="360081" y="286385"/>
                  </a:lnTo>
                  <a:lnTo>
                    <a:pt x="334712" y="296099"/>
                  </a:lnTo>
                  <a:lnTo>
                    <a:pt x="309620" y="304913"/>
                  </a:lnTo>
                  <a:lnTo>
                    <a:pt x="126869" y="364469"/>
                  </a:lnTo>
                  <a:lnTo>
                    <a:pt x="87549" y="378571"/>
                  </a:lnTo>
                  <a:lnTo>
                    <a:pt x="68883" y="385604"/>
                  </a:lnTo>
                  <a:lnTo>
                    <a:pt x="52934" y="392629"/>
                  </a:lnTo>
                  <a:lnTo>
                    <a:pt x="38795" y="399650"/>
                  </a:lnTo>
                  <a:lnTo>
                    <a:pt x="0" y="4207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322733" y="100968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785507" y="410186"/>
              <a:ext cx="147247" cy="1"/>
            </a:xfrm>
            <a:custGeom>
              <a:avLst/>
              <a:gdLst/>
              <a:ahLst/>
              <a:cxnLst/>
              <a:rect l="0" t="0" r="0" b="0"/>
              <a:pathLst>
                <a:path w="147247" h="1">
                  <a:moveTo>
                    <a:pt x="0" y="0"/>
                  </a:move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070728" y="315527"/>
              <a:ext cx="137048" cy="216544"/>
            </a:xfrm>
            <a:custGeom>
              <a:avLst/>
              <a:gdLst/>
              <a:ahLst/>
              <a:cxnLst/>
              <a:rect l="0" t="0" r="0" b="0"/>
              <a:pathLst>
                <a:path w="137048" h="216544">
                  <a:moveTo>
                    <a:pt x="30307" y="0"/>
                  </a:moveTo>
                  <a:lnTo>
                    <a:pt x="15668" y="43918"/>
                  </a:lnTo>
                  <a:lnTo>
                    <a:pt x="11199" y="52651"/>
                  </a:lnTo>
                  <a:lnTo>
                    <a:pt x="5881" y="60811"/>
                  </a:lnTo>
                  <a:lnTo>
                    <a:pt x="0" y="68587"/>
                  </a:lnTo>
                  <a:lnTo>
                    <a:pt x="753" y="73772"/>
                  </a:lnTo>
                  <a:lnTo>
                    <a:pt x="5930" y="77228"/>
                  </a:lnTo>
                  <a:lnTo>
                    <a:pt x="14055" y="79533"/>
                  </a:lnTo>
                  <a:lnTo>
                    <a:pt x="25315" y="82238"/>
                  </a:lnTo>
                  <a:lnTo>
                    <a:pt x="53409" y="88359"/>
                  </a:lnTo>
                  <a:lnTo>
                    <a:pt x="66743" y="91628"/>
                  </a:lnTo>
                  <a:lnTo>
                    <a:pt x="79139" y="94975"/>
                  </a:lnTo>
                  <a:lnTo>
                    <a:pt x="90908" y="98376"/>
                  </a:lnTo>
                  <a:lnTo>
                    <a:pt x="101092" y="104148"/>
                  </a:lnTo>
                  <a:lnTo>
                    <a:pt x="110218" y="111503"/>
                  </a:lnTo>
                  <a:lnTo>
                    <a:pt x="118640" y="119912"/>
                  </a:lnTo>
                  <a:lnTo>
                    <a:pt x="125423" y="129023"/>
                  </a:lnTo>
                  <a:lnTo>
                    <a:pt x="131114" y="138604"/>
                  </a:lnTo>
                  <a:lnTo>
                    <a:pt x="136076" y="148497"/>
                  </a:lnTo>
                  <a:lnTo>
                    <a:pt x="137047" y="158598"/>
                  </a:lnTo>
                  <a:lnTo>
                    <a:pt x="135357" y="168837"/>
                  </a:lnTo>
                  <a:lnTo>
                    <a:pt x="131893" y="179170"/>
                  </a:lnTo>
                  <a:lnTo>
                    <a:pt x="127246" y="188395"/>
                  </a:lnTo>
                  <a:lnTo>
                    <a:pt x="121812" y="196883"/>
                  </a:lnTo>
                  <a:lnTo>
                    <a:pt x="115851" y="204879"/>
                  </a:lnTo>
                  <a:lnTo>
                    <a:pt x="107203" y="210209"/>
                  </a:lnTo>
                  <a:lnTo>
                    <a:pt x="96763" y="213763"/>
                  </a:lnTo>
                  <a:lnTo>
                    <a:pt x="85129" y="216132"/>
                  </a:lnTo>
                  <a:lnTo>
                    <a:pt x="73866" y="216543"/>
                  </a:lnTo>
                  <a:lnTo>
                    <a:pt x="62852" y="215648"/>
                  </a:lnTo>
                  <a:lnTo>
                    <a:pt x="30307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143105" y="315527"/>
              <a:ext cx="178801" cy="1"/>
            </a:xfrm>
            <a:custGeom>
              <a:avLst/>
              <a:gdLst/>
              <a:ahLst/>
              <a:cxnLst/>
              <a:rect l="0" t="0" r="0" b="0"/>
              <a:pathLst>
                <a:path w="178801" h="1">
                  <a:moveTo>
                    <a:pt x="0" y="0"/>
                  </a:moveTo>
                  <a:lnTo>
                    <a:pt x="17880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700060" y="1813485"/>
            <a:ext cx="3274765" cy="542458"/>
            <a:chOff x="1700060" y="1813485"/>
            <a:chExt cx="3274765" cy="542458"/>
          </a:xfrm>
        </p:grpSpPr>
        <p:sp>
          <p:nvSpPr>
            <p:cNvPr id="25" name="Freeform 24"/>
            <p:cNvSpPr/>
            <p:nvPr/>
          </p:nvSpPr>
          <p:spPr>
            <a:xfrm>
              <a:off x="4730908" y="1813485"/>
              <a:ext cx="243917" cy="405729"/>
            </a:xfrm>
            <a:custGeom>
              <a:avLst/>
              <a:gdLst/>
              <a:ahLst/>
              <a:cxnLst/>
              <a:rect l="0" t="0" r="0" b="0"/>
              <a:pathLst>
                <a:path w="243917" h="405729">
                  <a:moveTo>
                    <a:pt x="243916" y="6059"/>
                  </a:moveTo>
                  <a:lnTo>
                    <a:pt x="215998" y="476"/>
                  </a:lnTo>
                  <a:lnTo>
                    <a:pt x="204269" y="0"/>
                  </a:lnTo>
                  <a:lnTo>
                    <a:pt x="192944" y="851"/>
                  </a:lnTo>
                  <a:lnTo>
                    <a:pt x="181887" y="2587"/>
                  </a:lnTo>
                  <a:lnTo>
                    <a:pt x="169842" y="3744"/>
                  </a:lnTo>
                  <a:lnTo>
                    <a:pt x="157137" y="4516"/>
                  </a:lnTo>
                  <a:lnTo>
                    <a:pt x="143993" y="5030"/>
                  </a:lnTo>
                  <a:lnTo>
                    <a:pt x="131724" y="4205"/>
                  </a:lnTo>
                  <a:lnTo>
                    <a:pt x="120039" y="2485"/>
                  </a:lnTo>
                  <a:lnTo>
                    <a:pt x="108743" y="171"/>
                  </a:lnTo>
                  <a:lnTo>
                    <a:pt x="97707" y="965"/>
                  </a:lnTo>
                  <a:lnTo>
                    <a:pt x="86844" y="3832"/>
                  </a:lnTo>
                  <a:lnTo>
                    <a:pt x="76095" y="8080"/>
                  </a:lnTo>
                  <a:lnTo>
                    <a:pt x="67761" y="14418"/>
                  </a:lnTo>
                  <a:lnTo>
                    <a:pt x="61036" y="22149"/>
                  </a:lnTo>
                  <a:lnTo>
                    <a:pt x="55385" y="30809"/>
                  </a:lnTo>
                  <a:lnTo>
                    <a:pt x="50448" y="41257"/>
                  </a:lnTo>
                  <a:lnTo>
                    <a:pt x="45989" y="52897"/>
                  </a:lnTo>
                  <a:lnTo>
                    <a:pt x="41847" y="65331"/>
                  </a:lnTo>
                  <a:lnTo>
                    <a:pt x="37917" y="78295"/>
                  </a:lnTo>
                  <a:lnTo>
                    <a:pt x="30435" y="105165"/>
                  </a:lnTo>
                  <a:lnTo>
                    <a:pt x="25634" y="118874"/>
                  </a:lnTo>
                  <a:lnTo>
                    <a:pt x="20097" y="132689"/>
                  </a:lnTo>
                  <a:lnTo>
                    <a:pt x="14069" y="146573"/>
                  </a:lnTo>
                  <a:lnTo>
                    <a:pt x="8880" y="159335"/>
                  </a:lnTo>
                  <a:lnTo>
                    <a:pt x="0" y="182863"/>
                  </a:lnTo>
                  <a:lnTo>
                    <a:pt x="1839" y="189371"/>
                  </a:lnTo>
                  <a:lnTo>
                    <a:pt x="7739" y="192541"/>
                  </a:lnTo>
                  <a:lnTo>
                    <a:pt x="16347" y="193486"/>
                  </a:lnTo>
                  <a:lnTo>
                    <a:pt x="26761" y="192947"/>
                  </a:lnTo>
                  <a:lnTo>
                    <a:pt x="38377" y="191420"/>
                  </a:lnTo>
                  <a:lnTo>
                    <a:pt x="50796" y="189233"/>
                  </a:lnTo>
                  <a:lnTo>
                    <a:pt x="63750" y="187774"/>
                  </a:lnTo>
                  <a:lnTo>
                    <a:pt x="77060" y="186802"/>
                  </a:lnTo>
                  <a:lnTo>
                    <a:pt x="90608" y="186154"/>
                  </a:lnTo>
                  <a:lnTo>
                    <a:pt x="104315" y="188060"/>
                  </a:lnTo>
                  <a:lnTo>
                    <a:pt x="118127" y="191667"/>
                  </a:lnTo>
                  <a:lnTo>
                    <a:pt x="132010" y="196409"/>
                  </a:lnTo>
                  <a:lnTo>
                    <a:pt x="144771" y="201908"/>
                  </a:lnTo>
                  <a:lnTo>
                    <a:pt x="156784" y="207911"/>
                  </a:lnTo>
                  <a:lnTo>
                    <a:pt x="168298" y="214250"/>
                  </a:lnTo>
                  <a:lnTo>
                    <a:pt x="177143" y="223151"/>
                  </a:lnTo>
                  <a:lnTo>
                    <a:pt x="184209" y="233759"/>
                  </a:lnTo>
                  <a:lnTo>
                    <a:pt x="190087" y="245505"/>
                  </a:lnTo>
                  <a:lnTo>
                    <a:pt x="192838" y="259180"/>
                  </a:lnTo>
                  <a:lnTo>
                    <a:pt x="193503" y="274139"/>
                  </a:lnTo>
                  <a:lnTo>
                    <a:pt x="192778" y="289955"/>
                  </a:lnTo>
                  <a:lnTo>
                    <a:pt x="188788" y="305174"/>
                  </a:lnTo>
                  <a:lnTo>
                    <a:pt x="182623" y="319994"/>
                  </a:lnTo>
                  <a:lnTo>
                    <a:pt x="175007" y="334548"/>
                  </a:lnTo>
                  <a:lnTo>
                    <a:pt x="166424" y="346589"/>
                  </a:lnTo>
                  <a:lnTo>
                    <a:pt x="157195" y="356953"/>
                  </a:lnTo>
                  <a:lnTo>
                    <a:pt x="147538" y="366199"/>
                  </a:lnTo>
                  <a:lnTo>
                    <a:pt x="136425" y="373532"/>
                  </a:lnTo>
                  <a:lnTo>
                    <a:pt x="124341" y="379590"/>
                  </a:lnTo>
                  <a:lnTo>
                    <a:pt x="111611" y="384796"/>
                  </a:lnTo>
                  <a:lnTo>
                    <a:pt x="99619" y="389436"/>
                  </a:lnTo>
                  <a:lnTo>
                    <a:pt x="88118" y="393698"/>
                  </a:lnTo>
                  <a:lnTo>
                    <a:pt x="33563" y="4057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238592" y="1924720"/>
              <a:ext cx="21036" cy="241906"/>
            </a:xfrm>
            <a:custGeom>
              <a:avLst/>
              <a:gdLst/>
              <a:ahLst/>
              <a:cxnLst/>
              <a:rect l="0" t="0" r="0" b="0"/>
              <a:pathLst>
                <a:path w="21036" h="241906">
                  <a:moveTo>
                    <a:pt x="21035" y="0"/>
                  </a:moveTo>
                  <a:lnTo>
                    <a:pt x="21035" y="87834"/>
                  </a:lnTo>
                  <a:lnTo>
                    <a:pt x="19866" y="106470"/>
                  </a:lnTo>
                  <a:lnTo>
                    <a:pt x="17918" y="124737"/>
                  </a:lnTo>
                  <a:lnTo>
                    <a:pt x="15451" y="142757"/>
                  </a:lnTo>
                  <a:lnTo>
                    <a:pt x="13807" y="159446"/>
                  </a:lnTo>
                  <a:lnTo>
                    <a:pt x="12710" y="175246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133416" y="2050931"/>
              <a:ext cx="210353" cy="1"/>
            </a:xfrm>
            <a:custGeom>
              <a:avLst/>
              <a:gdLst/>
              <a:ahLst/>
              <a:cxnLst/>
              <a:rect l="0" t="0" r="0" b="0"/>
              <a:pathLst>
                <a:path w="210353" h="1">
                  <a:moveTo>
                    <a:pt x="0" y="0"/>
                  </a:moveTo>
                  <a:lnTo>
                    <a:pt x="21035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449772" y="1969715"/>
              <a:ext cx="266750" cy="320381"/>
            </a:xfrm>
            <a:custGeom>
              <a:avLst/>
              <a:gdLst/>
              <a:ahLst/>
              <a:cxnLst/>
              <a:rect l="0" t="0" r="0" b="0"/>
              <a:pathLst>
                <a:path w="266750" h="320381">
                  <a:moveTo>
                    <a:pt x="136729" y="18111"/>
                  </a:moveTo>
                  <a:lnTo>
                    <a:pt x="147896" y="6944"/>
                  </a:lnTo>
                  <a:lnTo>
                    <a:pt x="155860" y="3654"/>
                  </a:lnTo>
                  <a:lnTo>
                    <a:pt x="165844" y="1461"/>
                  </a:lnTo>
                  <a:lnTo>
                    <a:pt x="177174" y="0"/>
                  </a:lnTo>
                  <a:lnTo>
                    <a:pt x="189401" y="194"/>
                  </a:lnTo>
                  <a:lnTo>
                    <a:pt x="202228" y="1492"/>
                  </a:lnTo>
                  <a:lnTo>
                    <a:pt x="215453" y="3525"/>
                  </a:lnTo>
                  <a:lnTo>
                    <a:pt x="227776" y="8387"/>
                  </a:lnTo>
                  <a:lnTo>
                    <a:pt x="239498" y="15134"/>
                  </a:lnTo>
                  <a:lnTo>
                    <a:pt x="250818" y="23138"/>
                  </a:lnTo>
                  <a:lnTo>
                    <a:pt x="258364" y="33148"/>
                  </a:lnTo>
                  <a:lnTo>
                    <a:pt x="263395" y="44497"/>
                  </a:lnTo>
                  <a:lnTo>
                    <a:pt x="266749" y="56737"/>
                  </a:lnTo>
                  <a:lnTo>
                    <a:pt x="266648" y="69571"/>
                  </a:lnTo>
                  <a:lnTo>
                    <a:pt x="264243" y="82802"/>
                  </a:lnTo>
                  <a:lnTo>
                    <a:pt x="260303" y="96297"/>
                  </a:lnTo>
                  <a:lnTo>
                    <a:pt x="255339" y="107631"/>
                  </a:lnTo>
                  <a:lnTo>
                    <a:pt x="249692" y="117524"/>
                  </a:lnTo>
                  <a:lnTo>
                    <a:pt x="243590" y="126456"/>
                  </a:lnTo>
                  <a:lnTo>
                    <a:pt x="237185" y="134749"/>
                  </a:lnTo>
                  <a:lnTo>
                    <a:pt x="230578" y="142614"/>
                  </a:lnTo>
                  <a:lnTo>
                    <a:pt x="223836" y="150195"/>
                  </a:lnTo>
                  <a:lnTo>
                    <a:pt x="215835" y="156418"/>
                  </a:lnTo>
                  <a:lnTo>
                    <a:pt x="206996" y="161735"/>
                  </a:lnTo>
                  <a:lnTo>
                    <a:pt x="197597" y="166448"/>
                  </a:lnTo>
                  <a:lnTo>
                    <a:pt x="186657" y="170759"/>
                  </a:lnTo>
                  <a:lnTo>
                    <a:pt x="174688" y="174801"/>
                  </a:lnTo>
                  <a:lnTo>
                    <a:pt x="162035" y="178665"/>
                  </a:lnTo>
                  <a:lnTo>
                    <a:pt x="150094" y="180072"/>
                  </a:lnTo>
                  <a:lnTo>
                    <a:pt x="138627" y="179841"/>
                  </a:lnTo>
                  <a:lnTo>
                    <a:pt x="127477" y="178519"/>
                  </a:lnTo>
                  <a:lnTo>
                    <a:pt x="124717" y="177638"/>
                  </a:lnTo>
                  <a:lnTo>
                    <a:pt x="127553" y="177050"/>
                  </a:lnTo>
                  <a:lnTo>
                    <a:pt x="134117" y="176658"/>
                  </a:lnTo>
                  <a:lnTo>
                    <a:pt x="143168" y="177566"/>
                  </a:lnTo>
                  <a:lnTo>
                    <a:pt x="153876" y="179339"/>
                  </a:lnTo>
                  <a:lnTo>
                    <a:pt x="165690" y="181690"/>
                  </a:lnTo>
                  <a:lnTo>
                    <a:pt x="175903" y="185595"/>
                  </a:lnTo>
                  <a:lnTo>
                    <a:pt x="185049" y="190535"/>
                  </a:lnTo>
                  <a:lnTo>
                    <a:pt x="193483" y="196166"/>
                  </a:lnTo>
                  <a:lnTo>
                    <a:pt x="201443" y="203425"/>
                  </a:lnTo>
                  <a:lnTo>
                    <a:pt x="209087" y="211771"/>
                  </a:lnTo>
                  <a:lnTo>
                    <a:pt x="216520" y="220841"/>
                  </a:lnTo>
                  <a:lnTo>
                    <a:pt x="220307" y="230393"/>
                  </a:lnTo>
                  <a:lnTo>
                    <a:pt x="221663" y="240267"/>
                  </a:lnTo>
                  <a:lnTo>
                    <a:pt x="221398" y="250356"/>
                  </a:lnTo>
                  <a:lnTo>
                    <a:pt x="218885" y="259419"/>
                  </a:lnTo>
                  <a:lnTo>
                    <a:pt x="214872" y="267798"/>
                  </a:lnTo>
                  <a:lnTo>
                    <a:pt x="209859" y="275721"/>
                  </a:lnTo>
                  <a:lnTo>
                    <a:pt x="201843" y="283341"/>
                  </a:lnTo>
                  <a:lnTo>
                    <a:pt x="191825" y="290758"/>
                  </a:lnTo>
                  <a:lnTo>
                    <a:pt x="180471" y="298040"/>
                  </a:lnTo>
                  <a:lnTo>
                    <a:pt x="167059" y="304063"/>
                  </a:lnTo>
                  <a:lnTo>
                    <a:pt x="152274" y="309247"/>
                  </a:lnTo>
                  <a:lnTo>
                    <a:pt x="136575" y="313872"/>
                  </a:lnTo>
                  <a:lnTo>
                    <a:pt x="121434" y="316955"/>
                  </a:lnTo>
                  <a:lnTo>
                    <a:pt x="106665" y="319010"/>
                  </a:lnTo>
                  <a:lnTo>
                    <a:pt x="92145" y="320380"/>
                  </a:lnTo>
                  <a:lnTo>
                    <a:pt x="77791" y="320125"/>
                  </a:lnTo>
                  <a:lnTo>
                    <a:pt x="0" y="31260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134244" y="2124554"/>
              <a:ext cx="10518" cy="10519"/>
            </a:xfrm>
            <a:custGeom>
              <a:avLst/>
              <a:gdLst/>
              <a:ahLst/>
              <a:cxnLst/>
              <a:rect l="0" t="0" r="0" b="0"/>
              <a:pathLst>
                <a:path w="10518" h="10519">
                  <a:moveTo>
                    <a:pt x="0" y="0"/>
                  </a:moveTo>
                  <a:lnTo>
                    <a:pt x="10517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597846" y="2020245"/>
              <a:ext cx="231389" cy="239862"/>
            </a:xfrm>
            <a:custGeom>
              <a:avLst/>
              <a:gdLst/>
              <a:ahLst/>
              <a:cxnLst/>
              <a:rect l="0" t="0" r="0" b="0"/>
              <a:pathLst>
                <a:path w="231389" h="239862">
                  <a:moveTo>
                    <a:pt x="0" y="20169"/>
                  </a:moveTo>
                  <a:lnTo>
                    <a:pt x="11167" y="9002"/>
                  </a:lnTo>
                  <a:lnTo>
                    <a:pt x="20300" y="5712"/>
                  </a:lnTo>
                  <a:lnTo>
                    <a:pt x="32231" y="3519"/>
                  </a:lnTo>
                  <a:lnTo>
                    <a:pt x="46029" y="2057"/>
                  </a:lnTo>
                  <a:lnTo>
                    <a:pt x="61070" y="1083"/>
                  </a:lnTo>
                  <a:lnTo>
                    <a:pt x="76941" y="433"/>
                  </a:lnTo>
                  <a:lnTo>
                    <a:pt x="93364" y="0"/>
                  </a:lnTo>
                  <a:lnTo>
                    <a:pt x="108988" y="2048"/>
                  </a:lnTo>
                  <a:lnTo>
                    <a:pt x="124078" y="5751"/>
                  </a:lnTo>
                  <a:lnTo>
                    <a:pt x="138813" y="10557"/>
                  </a:lnTo>
                  <a:lnTo>
                    <a:pt x="150973" y="17267"/>
                  </a:lnTo>
                  <a:lnTo>
                    <a:pt x="161417" y="25246"/>
                  </a:lnTo>
                  <a:lnTo>
                    <a:pt x="170717" y="34071"/>
                  </a:lnTo>
                  <a:lnTo>
                    <a:pt x="175749" y="44629"/>
                  </a:lnTo>
                  <a:lnTo>
                    <a:pt x="177934" y="56342"/>
                  </a:lnTo>
                  <a:lnTo>
                    <a:pt x="178223" y="68825"/>
                  </a:lnTo>
                  <a:lnTo>
                    <a:pt x="176078" y="79485"/>
                  </a:lnTo>
                  <a:lnTo>
                    <a:pt x="172311" y="88928"/>
                  </a:lnTo>
                  <a:lnTo>
                    <a:pt x="167462" y="97561"/>
                  </a:lnTo>
                  <a:lnTo>
                    <a:pt x="161892" y="106822"/>
                  </a:lnTo>
                  <a:lnTo>
                    <a:pt x="149471" y="126461"/>
                  </a:lnTo>
                  <a:lnTo>
                    <a:pt x="142886" y="135438"/>
                  </a:lnTo>
                  <a:lnTo>
                    <a:pt x="136159" y="143760"/>
                  </a:lnTo>
                  <a:lnTo>
                    <a:pt x="129338" y="151645"/>
                  </a:lnTo>
                  <a:lnTo>
                    <a:pt x="121284" y="159239"/>
                  </a:lnTo>
                  <a:lnTo>
                    <a:pt x="112409" y="166639"/>
                  </a:lnTo>
                  <a:lnTo>
                    <a:pt x="102986" y="173909"/>
                  </a:lnTo>
                  <a:lnTo>
                    <a:pt x="93199" y="181093"/>
                  </a:lnTo>
                  <a:lnTo>
                    <a:pt x="72975" y="195309"/>
                  </a:lnTo>
                  <a:lnTo>
                    <a:pt x="61505" y="202372"/>
                  </a:lnTo>
                  <a:lnTo>
                    <a:pt x="49184" y="209417"/>
                  </a:lnTo>
                  <a:lnTo>
                    <a:pt x="36295" y="216452"/>
                  </a:lnTo>
                  <a:lnTo>
                    <a:pt x="25365" y="223479"/>
                  </a:lnTo>
                  <a:lnTo>
                    <a:pt x="15742" y="230500"/>
                  </a:lnTo>
                  <a:lnTo>
                    <a:pt x="6989" y="237519"/>
                  </a:lnTo>
                  <a:lnTo>
                    <a:pt x="3491" y="239861"/>
                  </a:lnTo>
                  <a:lnTo>
                    <a:pt x="3496" y="239084"/>
                  </a:lnTo>
                  <a:lnTo>
                    <a:pt x="5837" y="236230"/>
                  </a:lnTo>
                  <a:lnTo>
                    <a:pt x="12072" y="233158"/>
                  </a:lnTo>
                  <a:lnTo>
                    <a:pt x="20903" y="229942"/>
                  </a:lnTo>
                  <a:lnTo>
                    <a:pt x="31465" y="226629"/>
                  </a:lnTo>
                  <a:lnTo>
                    <a:pt x="43180" y="224420"/>
                  </a:lnTo>
                  <a:lnTo>
                    <a:pt x="55665" y="222948"/>
                  </a:lnTo>
                  <a:lnTo>
                    <a:pt x="68663" y="221966"/>
                  </a:lnTo>
                  <a:lnTo>
                    <a:pt x="82003" y="221312"/>
                  </a:lnTo>
                  <a:lnTo>
                    <a:pt x="109290" y="220585"/>
                  </a:lnTo>
                  <a:lnTo>
                    <a:pt x="123111" y="221559"/>
                  </a:lnTo>
                  <a:lnTo>
                    <a:pt x="136999" y="223378"/>
                  </a:lnTo>
                  <a:lnTo>
                    <a:pt x="150933" y="225759"/>
                  </a:lnTo>
                  <a:lnTo>
                    <a:pt x="166065" y="227346"/>
                  </a:lnTo>
                  <a:lnTo>
                    <a:pt x="181996" y="228404"/>
                  </a:lnTo>
                  <a:lnTo>
                    <a:pt x="231388" y="2305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114037" y="2135072"/>
              <a:ext cx="178800" cy="31554"/>
            </a:xfrm>
            <a:custGeom>
              <a:avLst/>
              <a:gdLst/>
              <a:ahLst/>
              <a:cxnLst/>
              <a:rect l="0" t="0" r="0" b="0"/>
              <a:pathLst>
                <a:path w="178800" h="31554">
                  <a:moveTo>
                    <a:pt x="0" y="0"/>
                  </a:moveTo>
                  <a:lnTo>
                    <a:pt x="43917" y="14639"/>
                  </a:lnTo>
                  <a:lnTo>
                    <a:pt x="56156" y="17940"/>
                  </a:lnTo>
                  <a:lnTo>
                    <a:pt x="70159" y="21309"/>
                  </a:lnTo>
                  <a:lnTo>
                    <a:pt x="85337" y="24723"/>
                  </a:lnTo>
                  <a:lnTo>
                    <a:pt x="101299" y="27000"/>
                  </a:lnTo>
                  <a:lnTo>
                    <a:pt x="117783" y="28518"/>
                  </a:lnTo>
                  <a:lnTo>
                    <a:pt x="178799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700060" y="2040414"/>
              <a:ext cx="184783" cy="315529"/>
            </a:xfrm>
            <a:custGeom>
              <a:avLst/>
              <a:gdLst/>
              <a:ahLst/>
              <a:cxnLst/>
              <a:rect l="0" t="0" r="0" b="0"/>
              <a:pathLst>
                <a:path w="184783" h="315529">
                  <a:moveTo>
                    <a:pt x="172072" y="0"/>
                  </a:moveTo>
                  <a:lnTo>
                    <a:pt x="155322" y="5583"/>
                  </a:lnTo>
                  <a:lnTo>
                    <a:pt x="145713" y="8396"/>
                  </a:lnTo>
                  <a:lnTo>
                    <a:pt x="111025" y="17939"/>
                  </a:lnTo>
                  <a:lnTo>
                    <a:pt x="88846" y="24723"/>
                  </a:lnTo>
                  <a:lnTo>
                    <a:pt x="76855" y="26999"/>
                  </a:lnTo>
                  <a:lnTo>
                    <a:pt x="64186" y="28517"/>
                  </a:lnTo>
                  <a:lnTo>
                    <a:pt x="51066" y="29529"/>
                  </a:lnTo>
                  <a:lnTo>
                    <a:pt x="41151" y="34878"/>
                  </a:lnTo>
                  <a:lnTo>
                    <a:pt x="33372" y="43118"/>
                  </a:lnTo>
                  <a:lnTo>
                    <a:pt x="27017" y="53286"/>
                  </a:lnTo>
                  <a:lnTo>
                    <a:pt x="22781" y="65908"/>
                  </a:lnTo>
                  <a:lnTo>
                    <a:pt x="19957" y="80166"/>
                  </a:lnTo>
                  <a:lnTo>
                    <a:pt x="18074" y="95514"/>
                  </a:lnTo>
                  <a:lnTo>
                    <a:pt x="15650" y="110421"/>
                  </a:lnTo>
                  <a:lnTo>
                    <a:pt x="12865" y="125033"/>
                  </a:lnTo>
                  <a:lnTo>
                    <a:pt x="9841" y="139449"/>
                  </a:lnTo>
                  <a:lnTo>
                    <a:pt x="6655" y="152566"/>
                  </a:lnTo>
                  <a:lnTo>
                    <a:pt x="3363" y="164816"/>
                  </a:lnTo>
                  <a:lnTo>
                    <a:pt x="0" y="176489"/>
                  </a:lnTo>
                  <a:lnTo>
                    <a:pt x="2432" y="183102"/>
                  </a:lnTo>
                  <a:lnTo>
                    <a:pt x="8728" y="186342"/>
                  </a:lnTo>
                  <a:lnTo>
                    <a:pt x="17600" y="187333"/>
                  </a:lnTo>
                  <a:lnTo>
                    <a:pt x="27020" y="185657"/>
                  </a:lnTo>
                  <a:lnTo>
                    <a:pt x="36806" y="182203"/>
                  </a:lnTo>
                  <a:lnTo>
                    <a:pt x="46836" y="177562"/>
                  </a:lnTo>
                  <a:lnTo>
                    <a:pt x="58197" y="173300"/>
                  </a:lnTo>
                  <a:lnTo>
                    <a:pt x="70446" y="169290"/>
                  </a:lnTo>
                  <a:lnTo>
                    <a:pt x="83286" y="165448"/>
                  </a:lnTo>
                  <a:lnTo>
                    <a:pt x="96521" y="164055"/>
                  </a:lnTo>
                  <a:lnTo>
                    <a:pt x="110018" y="164295"/>
                  </a:lnTo>
                  <a:lnTo>
                    <a:pt x="123691" y="165624"/>
                  </a:lnTo>
                  <a:lnTo>
                    <a:pt x="136312" y="167678"/>
                  </a:lnTo>
                  <a:lnTo>
                    <a:pt x="148232" y="170216"/>
                  </a:lnTo>
                  <a:lnTo>
                    <a:pt x="159685" y="173077"/>
                  </a:lnTo>
                  <a:lnTo>
                    <a:pt x="168488" y="178490"/>
                  </a:lnTo>
                  <a:lnTo>
                    <a:pt x="175526" y="185605"/>
                  </a:lnTo>
                  <a:lnTo>
                    <a:pt x="181386" y="193854"/>
                  </a:lnTo>
                  <a:lnTo>
                    <a:pt x="184125" y="204028"/>
                  </a:lnTo>
                  <a:lnTo>
                    <a:pt x="184782" y="215484"/>
                  </a:lnTo>
                  <a:lnTo>
                    <a:pt x="184051" y="227797"/>
                  </a:lnTo>
                  <a:lnTo>
                    <a:pt x="181227" y="238343"/>
                  </a:lnTo>
                  <a:lnTo>
                    <a:pt x="177007" y="247710"/>
                  </a:lnTo>
                  <a:lnTo>
                    <a:pt x="171856" y="256293"/>
                  </a:lnTo>
                  <a:lnTo>
                    <a:pt x="163747" y="264351"/>
                  </a:lnTo>
                  <a:lnTo>
                    <a:pt x="153667" y="272061"/>
                  </a:lnTo>
                  <a:lnTo>
                    <a:pt x="142273" y="279538"/>
                  </a:lnTo>
                  <a:lnTo>
                    <a:pt x="130002" y="285692"/>
                  </a:lnTo>
                  <a:lnTo>
                    <a:pt x="117147" y="290962"/>
                  </a:lnTo>
                  <a:lnTo>
                    <a:pt x="79838" y="303964"/>
                  </a:lnTo>
                  <a:lnTo>
                    <a:pt x="24826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reeform 33"/>
          <p:cNvSpPr/>
          <p:nvPr/>
        </p:nvSpPr>
        <p:spPr>
          <a:xfrm>
            <a:off x="2271801" y="1882650"/>
            <a:ext cx="1314701" cy="441740"/>
          </a:xfrm>
          <a:custGeom>
            <a:avLst/>
            <a:gdLst/>
            <a:ahLst/>
            <a:cxnLst/>
            <a:rect l="0" t="0" r="0" b="0"/>
            <a:pathLst>
              <a:path w="1314701" h="441740">
                <a:moveTo>
                  <a:pt x="1314700" y="0"/>
                </a:moveTo>
                <a:lnTo>
                  <a:pt x="1286782" y="5583"/>
                </a:lnTo>
                <a:lnTo>
                  <a:pt x="1254379" y="14557"/>
                </a:lnTo>
                <a:lnTo>
                  <a:pt x="1217773" y="26336"/>
                </a:lnTo>
                <a:lnTo>
                  <a:pt x="1182027" y="39362"/>
                </a:lnTo>
                <a:lnTo>
                  <a:pt x="1110299" y="66769"/>
                </a:lnTo>
                <a:lnTo>
                  <a:pt x="1070765" y="80705"/>
                </a:lnTo>
                <a:lnTo>
                  <a:pt x="1026706" y="94689"/>
                </a:lnTo>
                <a:lnTo>
                  <a:pt x="1003504" y="101690"/>
                </a:lnTo>
                <a:lnTo>
                  <a:pt x="978688" y="109864"/>
                </a:lnTo>
                <a:lnTo>
                  <a:pt x="900262" y="136949"/>
                </a:lnTo>
                <a:lnTo>
                  <a:pt x="823527" y="161465"/>
                </a:lnTo>
                <a:lnTo>
                  <a:pt x="743269" y="189244"/>
                </a:lnTo>
                <a:lnTo>
                  <a:pt x="692225" y="205256"/>
                </a:lnTo>
                <a:lnTo>
                  <a:pt x="617498" y="227410"/>
                </a:lnTo>
                <a:lnTo>
                  <a:pt x="592801" y="235747"/>
                </a:lnTo>
                <a:lnTo>
                  <a:pt x="568157" y="244811"/>
                </a:lnTo>
                <a:lnTo>
                  <a:pt x="543547" y="254360"/>
                </a:lnTo>
                <a:lnTo>
                  <a:pt x="497505" y="271202"/>
                </a:lnTo>
                <a:lnTo>
                  <a:pt x="475410" y="278966"/>
                </a:lnTo>
                <a:lnTo>
                  <a:pt x="429047" y="293824"/>
                </a:lnTo>
                <a:lnTo>
                  <a:pt x="382341" y="308219"/>
                </a:lnTo>
                <a:lnTo>
                  <a:pt x="273946" y="343535"/>
                </a:lnTo>
                <a:lnTo>
                  <a:pt x="234720" y="354464"/>
                </a:lnTo>
                <a:lnTo>
                  <a:pt x="197810" y="364386"/>
                </a:lnTo>
                <a:lnTo>
                  <a:pt x="161928" y="376586"/>
                </a:lnTo>
                <a:lnTo>
                  <a:pt x="129620" y="389799"/>
                </a:lnTo>
                <a:lnTo>
                  <a:pt x="99679" y="402294"/>
                </a:lnTo>
                <a:lnTo>
                  <a:pt x="70790" y="411742"/>
                </a:lnTo>
                <a:lnTo>
                  <a:pt x="45486" y="419837"/>
                </a:lnTo>
                <a:lnTo>
                  <a:pt x="0" y="441739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029896" y="2808198"/>
            <a:ext cx="1777475" cy="441633"/>
            <a:chOff x="2029896" y="2808198"/>
            <a:chExt cx="1777475" cy="441633"/>
          </a:xfrm>
        </p:grpSpPr>
        <p:sp>
          <p:nvSpPr>
            <p:cNvPr id="35" name="Freeform 34"/>
            <p:cNvSpPr/>
            <p:nvPr/>
          </p:nvSpPr>
          <p:spPr>
            <a:xfrm>
              <a:off x="2052177" y="2934410"/>
              <a:ext cx="130099" cy="294551"/>
            </a:xfrm>
            <a:custGeom>
              <a:avLst/>
              <a:gdLst/>
              <a:ahLst/>
              <a:cxnLst/>
              <a:rect l="0" t="0" r="0" b="0"/>
              <a:pathLst>
                <a:path w="130099" h="294551">
                  <a:moveTo>
                    <a:pt x="30307" y="0"/>
                  </a:moveTo>
                  <a:lnTo>
                    <a:pt x="30307" y="64139"/>
                  </a:lnTo>
                  <a:lnTo>
                    <a:pt x="29138" y="77818"/>
                  </a:lnTo>
                  <a:lnTo>
                    <a:pt x="27191" y="90443"/>
                  </a:lnTo>
                  <a:lnTo>
                    <a:pt x="15668" y="147062"/>
                  </a:lnTo>
                  <a:lnTo>
                    <a:pt x="11199" y="159978"/>
                  </a:lnTo>
                  <a:lnTo>
                    <a:pt x="5882" y="170926"/>
                  </a:lnTo>
                  <a:lnTo>
                    <a:pt x="0" y="180562"/>
                  </a:lnTo>
                  <a:lnTo>
                    <a:pt x="753" y="184649"/>
                  </a:lnTo>
                  <a:lnTo>
                    <a:pt x="5930" y="185036"/>
                  </a:lnTo>
                  <a:lnTo>
                    <a:pt x="47826" y="174447"/>
                  </a:lnTo>
                  <a:lnTo>
                    <a:pt x="59515" y="171223"/>
                  </a:lnTo>
                  <a:lnTo>
                    <a:pt x="81853" y="164525"/>
                  </a:lnTo>
                  <a:lnTo>
                    <a:pt x="92718" y="163440"/>
                  </a:lnTo>
                  <a:lnTo>
                    <a:pt x="103467" y="163885"/>
                  </a:lnTo>
                  <a:lnTo>
                    <a:pt x="114139" y="165350"/>
                  </a:lnTo>
                  <a:lnTo>
                    <a:pt x="121254" y="171002"/>
                  </a:lnTo>
                  <a:lnTo>
                    <a:pt x="125997" y="179444"/>
                  </a:lnTo>
                  <a:lnTo>
                    <a:pt x="129159" y="189746"/>
                  </a:lnTo>
                  <a:lnTo>
                    <a:pt x="130098" y="201289"/>
                  </a:lnTo>
                  <a:lnTo>
                    <a:pt x="129556" y="213659"/>
                  </a:lnTo>
                  <a:lnTo>
                    <a:pt x="128026" y="226580"/>
                  </a:lnTo>
                  <a:lnTo>
                    <a:pt x="124668" y="238700"/>
                  </a:lnTo>
                  <a:lnTo>
                    <a:pt x="120093" y="250286"/>
                  </a:lnTo>
                  <a:lnTo>
                    <a:pt x="114705" y="261515"/>
                  </a:lnTo>
                  <a:lnTo>
                    <a:pt x="108776" y="271339"/>
                  </a:lnTo>
                  <a:lnTo>
                    <a:pt x="102487" y="280225"/>
                  </a:lnTo>
                  <a:lnTo>
                    <a:pt x="95956" y="288487"/>
                  </a:lnTo>
                  <a:lnTo>
                    <a:pt x="86928" y="292826"/>
                  </a:lnTo>
                  <a:lnTo>
                    <a:pt x="76235" y="294550"/>
                  </a:lnTo>
                  <a:lnTo>
                    <a:pt x="30307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029896" y="2938953"/>
              <a:ext cx="178800" cy="16493"/>
            </a:xfrm>
            <a:custGeom>
              <a:avLst/>
              <a:gdLst/>
              <a:ahLst/>
              <a:cxnLst/>
              <a:rect l="0" t="0" r="0" b="0"/>
              <a:pathLst>
                <a:path w="178800" h="16493">
                  <a:moveTo>
                    <a:pt x="0" y="16492"/>
                  </a:moveTo>
                  <a:lnTo>
                    <a:pt x="16750" y="10908"/>
                  </a:lnTo>
                  <a:lnTo>
                    <a:pt x="26359" y="9263"/>
                  </a:lnTo>
                  <a:lnTo>
                    <a:pt x="37439" y="8167"/>
                  </a:lnTo>
                  <a:lnTo>
                    <a:pt x="49500" y="7436"/>
                  </a:lnTo>
                  <a:lnTo>
                    <a:pt x="75367" y="6624"/>
                  </a:lnTo>
                  <a:lnTo>
                    <a:pt x="88809" y="6407"/>
                  </a:lnTo>
                  <a:lnTo>
                    <a:pt x="101277" y="5094"/>
                  </a:lnTo>
                  <a:lnTo>
                    <a:pt x="113094" y="3050"/>
                  </a:lnTo>
                  <a:lnTo>
                    <a:pt x="124478" y="519"/>
                  </a:lnTo>
                  <a:lnTo>
                    <a:pt x="135573" y="0"/>
                  </a:lnTo>
                  <a:lnTo>
                    <a:pt x="146476" y="823"/>
                  </a:lnTo>
                  <a:lnTo>
                    <a:pt x="178799" y="597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450600" y="3060621"/>
              <a:ext cx="168283" cy="10518"/>
            </a:xfrm>
            <a:custGeom>
              <a:avLst/>
              <a:gdLst/>
              <a:ahLst/>
              <a:cxnLst/>
              <a:rect l="0" t="0" r="0" b="0"/>
              <a:pathLst>
                <a:path w="168283" h="10518">
                  <a:moveTo>
                    <a:pt x="0" y="10517"/>
                  </a:moveTo>
                  <a:lnTo>
                    <a:pt x="22334" y="4934"/>
                  </a:lnTo>
                  <a:lnTo>
                    <a:pt x="34756" y="3289"/>
                  </a:lnTo>
                  <a:lnTo>
                    <a:pt x="48880" y="2192"/>
                  </a:lnTo>
                  <a:lnTo>
                    <a:pt x="64140" y="1462"/>
                  </a:lnTo>
                  <a:lnTo>
                    <a:pt x="93560" y="649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778323" y="2902857"/>
              <a:ext cx="148652" cy="346974"/>
            </a:xfrm>
            <a:custGeom>
              <a:avLst/>
              <a:gdLst/>
              <a:ahLst/>
              <a:cxnLst/>
              <a:rect l="0" t="0" r="0" b="0"/>
              <a:pathLst>
                <a:path w="148652" h="346974">
                  <a:moveTo>
                    <a:pt x="50911" y="0"/>
                  </a:moveTo>
                  <a:lnTo>
                    <a:pt x="45327" y="22333"/>
                  </a:lnTo>
                  <a:lnTo>
                    <a:pt x="41345" y="34755"/>
                  </a:lnTo>
                  <a:lnTo>
                    <a:pt x="36353" y="48880"/>
                  </a:lnTo>
                  <a:lnTo>
                    <a:pt x="25743" y="77818"/>
                  </a:lnTo>
                  <a:lnTo>
                    <a:pt x="17131" y="102366"/>
                  </a:lnTo>
                  <a:lnTo>
                    <a:pt x="14368" y="114989"/>
                  </a:lnTo>
                  <a:lnTo>
                    <a:pt x="12525" y="128078"/>
                  </a:lnTo>
                  <a:lnTo>
                    <a:pt x="11297" y="141479"/>
                  </a:lnTo>
                  <a:lnTo>
                    <a:pt x="9309" y="153919"/>
                  </a:lnTo>
                  <a:lnTo>
                    <a:pt x="6816" y="165718"/>
                  </a:lnTo>
                  <a:lnTo>
                    <a:pt x="3985" y="177090"/>
                  </a:lnTo>
                  <a:lnTo>
                    <a:pt x="2097" y="191683"/>
                  </a:lnTo>
                  <a:lnTo>
                    <a:pt x="839" y="208424"/>
                  </a:lnTo>
                  <a:lnTo>
                    <a:pt x="0" y="226596"/>
                  </a:lnTo>
                  <a:lnTo>
                    <a:pt x="610" y="244553"/>
                  </a:lnTo>
                  <a:lnTo>
                    <a:pt x="2184" y="262368"/>
                  </a:lnTo>
                  <a:lnTo>
                    <a:pt x="4403" y="280088"/>
                  </a:lnTo>
                  <a:lnTo>
                    <a:pt x="8219" y="295407"/>
                  </a:lnTo>
                  <a:lnTo>
                    <a:pt x="13101" y="309126"/>
                  </a:lnTo>
                  <a:lnTo>
                    <a:pt x="18692" y="321777"/>
                  </a:lnTo>
                  <a:lnTo>
                    <a:pt x="27094" y="331380"/>
                  </a:lnTo>
                  <a:lnTo>
                    <a:pt x="37371" y="338951"/>
                  </a:lnTo>
                  <a:lnTo>
                    <a:pt x="48896" y="345167"/>
                  </a:lnTo>
                  <a:lnTo>
                    <a:pt x="58916" y="346973"/>
                  </a:lnTo>
                  <a:lnTo>
                    <a:pt x="67934" y="345840"/>
                  </a:lnTo>
                  <a:lnTo>
                    <a:pt x="76283" y="342748"/>
                  </a:lnTo>
                  <a:lnTo>
                    <a:pt x="84186" y="338349"/>
                  </a:lnTo>
                  <a:lnTo>
                    <a:pt x="91792" y="333079"/>
                  </a:lnTo>
                  <a:lnTo>
                    <a:pt x="99200" y="327228"/>
                  </a:lnTo>
                  <a:lnTo>
                    <a:pt x="106476" y="318654"/>
                  </a:lnTo>
                  <a:lnTo>
                    <a:pt x="113664" y="308263"/>
                  </a:lnTo>
                  <a:lnTo>
                    <a:pt x="120793" y="296661"/>
                  </a:lnTo>
                  <a:lnTo>
                    <a:pt x="126714" y="284252"/>
                  </a:lnTo>
                  <a:lnTo>
                    <a:pt x="131831" y="271305"/>
                  </a:lnTo>
                  <a:lnTo>
                    <a:pt x="136410" y="257999"/>
                  </a:lnTo>
                  <a:lnTo>
                    <a:pt x="140632" y="244454"/>
                  </a:lnTo>
                  <a:lnTo>
                    <a:pt x="148439" y="216938"/>
                  </a:lnTo>
                  <a:lnTo>
                    <a:pt x="148651" y="205394"/>
                  </a:lnTo>
                  <a:lnTo>
                    <a:pt x="146455" y="195360"/>
                  </a:lnTo>
                  <a:lnTo>
                    <a:pt x="142654" y="186334"/>
                  </a:lnTo>
                  <a:lnTo>
                    <a:pt x="137782" y="182654"/>
                  </a:lnTo>
                  <a:lnTo>
                    <a:pt x="132197" y="182537"/>
                  </a:lnTo>
                  <a:lnTo>
                    <a:pt x="126137" y="184797"/>
                  </a:lnTo>
                  <a:lnTo>
                    <a:pt x="118591" y="189809"/>
                  </a:lnTo>
                  <a:lnTo>
                    <a:pt x="110054" y="196657"/>
                  </a:lnTo>
                  <a:lnTo>
                    <a:pt x="100857" y="204727"/>
                  </a:lnTo>
                  <a:lnTo>
                    <a:pt x="92389" y="213614"/>
                  </a:lnTo>
                  <a:lnTo>
                    <a:pt x="84406" y="223044"/>
                  </a:lnTo>
                  <a:lnTo>
                    <a:pt x="61428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323561" y="2850269"/>
              <a:ext cx="21036" cy="241906"/>
            </a:xfrm>
            <a:custGeom>
              <a:avLst/>
              <a:gdLst/>
              <a:ahLst/>
              <a:cxnLst/>
              <a:rect l="0" t="0" r="0" b="0"/>
              <a:pathLst>
                <a:path w="21036" h="241906">
                  <a:moveTo>
                    <a:pt x="21035" y="0"/>
                  </a:moveTo>
                  <a:lnTo>
                    <a:pt x="21035" y="22333"/>
                  </a:lnTo>
                  <a:lnTo>
                    <a:pt x="19866" y="32418"/>
                  </a:lnTo>
                  <a:lnTo>
                    <a:pt x="17918" y="42647"/>
                  </a:lnTo>
                  <a:lnTo>
                    <a:pt x="15451" y="52972"/>
                  </a:lnTo>
                  <a:lnTo>
                    <a:pt x="12638" y="66868"/>
                  </a:lnTo>
                  <a:lnTo>
                    <a:pt x="6396" y="101005"/>
                  </a:lnTo>
                  <a:lnTo>
                    <a:pt x="4264" y="118756"/>
                  </a:lnTo>
                  <a:lnTo>
                    <a:pt x="2842" y="136433"/>
                  </a:lnTo>
                  <a:lnTo>
                    <a:pt x="1895" y="154061"/>
                  </a:lnTo>
                  <a:lnTo>
                    <a:pt x="842" y="186113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218385" y="2997515"/>
              <a:ext cx="189318" cy="21036"/>
            </a:xfrm>
            <a:custGeom>
              <a:avLst/>
              <a:gdLst/>
              <a:ahLst/>
              <a:cxnLst/>
              <a:rect l="0" t="0" r="0" b="0"/>
              <a:pathLst>
                <a:path w="189318" h="21036">
                  <a:moveTo>
                    <a:pt x="0" y="21035"/>
                  </a:moveTo>
                  <a:lnTo>
                    <a:pt x="16750" y="15452"/>
                  </a:lnTo>
                  <a:lnTo>
                    <a:pt x="26358" y="12639"/>
                  </a:lnTo>
                  <a:lnTo>
                    <a:pt x="49500" y="6396"/>
                  </a:lnTo>
                  <a:lnTo>
                    <a:pt x="62216" y="4264"/>
                  </a:lnTo>
                  <a:lnTo>
                    <a:pt x="75367" y="2843"/>
                  </a:lnTo>
                  <a:lnTo>
                    <a:pt x="88809" y="1895"/>
                  </a:lnTo>
                  <a:lnTo>
                    <a:pt x="103614" y="1264"/>
                  </a:lnTo>
                  <a:lnTo>
                    <a:pt x="119326" y="842"/>
                  </a:ln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565465" y="2871304"/>
              <a:ext cx="133941" cy="252423"/>
            </a:xfrm>
            <a:custGeom>
              <a:avLst/>
              <a:gdLst/>
              <a:ahLst/>
              <a:cxnLst/>
              <a:rect l="0" t="0" r="0" b="0"/>
              <a:pathLst>
                <a:path w="133941" h="252423">
                  <a:moveTo>
                    <a:pt x="52588" y="0"/>
                  </a:moveTo>
                  <a:lnTo>
                    <a:pt x="23310" y="73195"/>
                  </a:lnTo>
                  <a:lnTo>
                    <a:pt x="16709" y="87361"/>
                  </a:lnTo>
                  <a:lnTo>
                    <a:pt x="9971" y="100311"/>
                  </a:lnTo>
                  <a:lnTo>
                    <a:pt x="3141" y="112450"/>
                  </a:lnTo>
                  <a:lnTo>
                    <a:pt x="2095" y="119374"/>
                  </a:lnTo>
                  <a:lnTo>
                    <a:pt x="4902" y="122822"/>
                  </a:lnTo>
                  <a:lnTo>
                    <a:pt x="10280" y="123952"/>
                  </a:lnTo>
                  <a:lnTo>
                    <a:pt x="17371" y="123536"/>
                  </a:lnTo>
                  <a:lnTo>
                    <a:pt x="25604" y="122090"/>
                  </a:lnTo>
                  <a:lnTo>
                    <a:pt x="69592" y="111374"/>
                  </a:lnTo>
                  <a:lnTo>
                    <a:pt x="81453" y="111645"/>
                  </a:lnTo>
                  <a:lnTo>
                    <a:pt x="92867" y="114163"/>
                  </a:lnTo>
                  <a:lnTo>
                    <a:pt x="103982" y="118179"/>
                  </a:lnTo>
                  <a:lnTo>
                    <a:pt x="113729" y="124362"/>
                  </a:lnTo>
                  <a:lnTo>
                    <a:pt x="122564" y="131990"/>
                  </a:lnTo>
                  <a:lnTo>
                    <a:pt x="130792" y="140581"/>
                  </a:lnTo>
                  <a:lnTo>
                    <a:pt x="133940" y="149815"/>
                  </a:lnTo>
                  <a:lnTo>
                    <a:pt x="133701" y="159476"/>
                  </a:lnTo>
                  <a:lnTo>
                    <a:pt x="131204" y="169423"/>
                  </a:lnTo>
                  <a:lnTo>
                    <a:pt x="126034" y="179560"/>
                  </a:lnTo>
                  <a:lnTo>
                    <a:pt x="119081" y="189824"/>
                  </a:lnTo>
                  <a:lnTo>
                    <a:pt x="110940" y="200173"/>
                  </a:lnTo>
                  <a:lnTo>
                    <a:pt x="103176" y="209409"/>
                  </a:lnTo>
                  <a:lnTo>
                    <a:pt x="95662" y="217904"/>
                  </a:lnTo>
                  <a:lnTo>
                    <a:pt x="88316" y="225904"/>
                  </a:lnTo>
                  <a:lnTo>
                    <a:pt x="79913" y="232406"/>
                  </a:lnTo>
                  <a:lnTo>
                    <a:pt x="70804" y="237910"/>
                  </a:lnTo>
                  <a:lnTo>
                    <a:pt x="61227" y="242747"/>
                  </a:lnTo>
                  <a:lnTo>
                    <a:pt x="50167" y="245972"/>
                  </a:lnTo>
                  <a:lnTo>
                    <a:pt x="38119" y="248122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586501" y="2808198"/>
              <a:ext cx="220870" cy="31554"/>
            </a:xfrm>
            <a:custGeom>
              <a:avLst/>
              <a:gdLst/>
              <a:ahLst/>
              <a:cxnLst/>
              <a:rect l="0" t="0" r="0" b="0"/>
              <a:pathLst>
                <a:path w="220870" h="31554">
                  <a:moveTo>
                    <a:pt x="0" y="31553"/>
                  </a:moveTo>
                  <a:lnTo>
                    <a:pt x="22333" y="25970"/>
                  </a:lnTo>
                  <a:lnTo>
                    <a:pt x="48880" y="20112"/>
                  </a:lnTo>
                  <a:lnTo>
                    <a:pt x="64139" y="16914"/>
                  </a:lnTo>
                  <a:lnTo>
                    <a:pt x="81324" y="14782"/>
                  </a:lnTo>
                  <a:lnTo>
                    <a:pt x="99792" y="13360"/>
                  </a:lnTo>
                  <a:lnTo>
                    <a:pt x="119116" y="12413"/>
                  </a:lnTo>
                  <a:lnTo>
                    <a:pt x="135504" y="10613"/>
                  </a:lnTo>
                  <a:lnTo>
                    <a:pt x="149936" y="8244"/>
                  </a:lnTo>
                  <a:lnTo>
                    <a:pt x="22086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1777474" y="2734575"/>
            <a:ext cx="1293665" cy="610022"/>
          </a:xfrm>
          <a:custGeom>
            <a:avLst/>
            <a:gdLst/>
            <a:ahLst/>
            <a:cxnLst/>
            <a:rect l="0" t="0" r="0" b="0"/>
            <a:pathLst>
              <a:path w="1293665" h="610022">
                <a:moveTo>
                  <a:pt x="1293664" y="0"/>
                </a:moveTo>
                <a:lnTo>
                  <a:pt x="1235108" y="14639"/>
                </a:lnTo>
                <a:lnTo>
                  <a:pt x="1200354" y="24724"/>
                </a:lnTo>
                <a:lnTo>
                  <a:pt x="1172337" y="34750"/>
                </a:lnTo>
                <a:lnTo>
                  <a:pt x="1106741" y="60231"/>
                </a:lnTo>
                <a:lnTo>
                  <a:pt x="1054936" y="80822"/>
                </a:lnTo>
                <a:lnTo>
                  <a:pt x="1016944" y="94742"/>
                </a:lnTo>
                <a:lnTo>
                  <a:pt x="976686" y="109888"/>
                </a:lnTo>
                <a:lnTo>
                  <a:pt x="956134" y="118835"/>
                </a:lnTo>
                <a:lnTo>
                  <a:pt x="913432" y="138125"/>
                </a:lnTo>
                <a:lnTo>
                  <a:pt x="844570" y="168695"/>
                </a:lnTo>
                <a:lnTo>
                  <a:pt x="779239" y="199957"/>
                </a:lnTo>
                <a:lnTo>
                  <a:pt x="736648" y="220924"/>
                </a:lnTo>
                <a:lnTo>
                  <a:pt x="691230" y="241929"/>
                </a:lnTo>
                <a:lnTo>
                  <a:pt x="667666" y="252439"/>
                </a:lnTo>
                <a:lnTo>
                  <a:pt x="644945" y="264119"/>
                </a:lnTo>
                <a:lnTo>
                  <a:pt x="622786" y="276581"/>
                </a:lnTo>
                <a:lnTo>
                  <a:pt x="601001" y="289564"/>
                </a:lnTo>
                <a:lnTo>
                  <a:pt x="578298" y="301724"/>
                </a:lnTo>
                <a:lnTo>
                  <a:pt x="554982" y="313337"/>
                </a:lnTo>
                <a:lnTo>
                  <a:pt x="486199" y="346432"/>
                </a:lnTo>
                <a:lnTo>
                  <a:pt x="464367" y="357166"/>
                </a:lnTo>
                <a:lnTo>
                  <a:pt x="442801" y="368996"/>
                </a:lnTo>
                <a:lnTo>
                  <a:pt x="421412" y="381558"/>
                </a:lnTo>
                <a:lnTo>
                  <a:pt x="400141" y="394606"/>
                </a:lnTo>
                <a:lnTo>
                  <a:pt x="378948" y="406811"/>
                </a:lnTo>
                <a:lnTo>
                  <a:pt x="336703" y="429722"/>
                </a:lnTo>
                <a:lnTo>
                  <a:pt x="252450" y="472996"/>
                </a:lnTo>
                <a:lnTo>
                  <a:pt x="113420" y="542783"/>
                </a:lnTo>
                <a:lnTo>
                  <a:pt x="87804" y="557154"/>
                </a:lnTo>
                <a:lnTo>
                  <a:pt x="63565" y="571332"/>
                </a:lnTo>
                <a:lnTo>
                  <a:pt x="50557" y="578385"/>
                </a:lnTo>
                <a:lnTo>
                  <a:pt x="0" y="610021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2282318" y="3559406"/>
            <a:ext cx="1262113" cy="437282"/>
            <a:chOff x="2282318" y="3559406"/>
            <a:chExt cx="1262113" cy="437282"/>
          </a:xfrm>
        </p:grpSpPr>
        <p:sp>
          <p:nvSpPr>
            <p:cNvPr id="45" name="Freeform 44"/>
            <p:cNvSpPr/>
            <p:nvPr/>
          </p:nvSpPr>
          <p:spPr>
            <a:xfrm>
              <a:off x="2282318" y="3828405"/>
              <a:ext cx="147248" cy="10519"/>
            </a:xfrm>
            <a:custGeom>
              <a:avLst/>
              <a:gdLst/>
              <a:ahLst/>
              <a:cxnLst/>
              <a:rect l="0" t="0" r="0" b="0"/>
              <a:pathLst>
                <a:path w="147248" h="10519">
                  <a:moveTo>
                    <a:pt x="0" y="0"/>
                  </a:moveTo>
                  <a:lnTo>
                    <a:pt x="22334" y="0"/>
                  </a:lnTo>
                  <a:lnTo>
                    <a:pt x="33588" y="1169"/>
                  </a:lnTo>
                  <a:lnTo>
                    <a:pt x="45764" y="3117"/>
                  </a:lnTo>
                  <a:lnTo>
                    <a:pt x="58556" y="5584"/>
                  </a:lnTo>
                  <a:lnTo>
                    <a:pt x="72928" y="7229"/>
                  </a:lnTo>
                  <a:lnTo>
                    <a:pt x="88352" y="8325"/>
                  </a:lnTo>
                  <a:lnTo>
                    <a:pt x="147247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629399" y="3660124"/>
              <a:ext cx="31554" cy="336564"/>
            </a:xfrm>
            <a:custGeom>
              <a:avLst/>
              <a:gdLst/>
              <a:ahLst/>
              <a:cxnLst/>
              <a:rect l="0" t="0" r="0" b="0"/>
              <a:pathLst>
                <a:path w="31554" h="336564">
                  <a:moveTo>
                    <a:pt x="31553" y="0"/>
                  </a:moveTo>
                  <a:lnTo>
                    <a:pt x="25969" y="22333"/>
                  </a:lnTo>
                  <a:lnTo>
                    <a:pt x="23156" y="35924"/>
                  </a:lnTo>
                  <a:lnTo>
                    <a:pt x="16914" y="69723"/>
                  </a:lnTo>
                  <a:lnTo>
                    <a:pt x="14782" y="88552"/>
                  </a:lnTo>
                  <a:lnTo>
                    <a:pt x="13360" y="108117"/>
                  </a:lnTo>
                  <a:lnTo>
                    <a:pt x="12413" y="128172"/>
                  </a:lnTo>
                  <a:lnTo>
                    <a:pt x="10612" y="147385"/>
                  </a:lnTo>
                  <a:lnTo>
                    <a:pt x="8244" y="166037"/>
                  </a:lnTo>
                  <a:lnTo>
                    <a:pt x="5496" y="184314"/>
                  </a:lnTo>
                  <a:lnTo>
                    <a:pt x="3664" y="203511"/>
                  </a:lnTo>
                  <a:lnTo>
                    <a:pt x="2443" y="223321"/>
                  </a:lnTo>
                  <a:lnTo>
                    <a:pt x="1086" y="261692"/>
                  </a:lnTo>
                  <a:lnTo>
                    <a:pt x="0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008033" y="3670641"/>
              <a:ext cx="10085" cy="220871"/>
            </a:xfrm>
            <a:custGeom>
              <a:avLst/>
              <a:gdLst/>
              <a:ahLst/>
              <a:cxnLst/>
              <a:rect l="0" t="0" r="0" b="0"/>
              <a:pathLst>
                <a:path w="10085" h="220871">
                  <a:moveTo>
                    <a:pt x="0" y="0"/>
                  </a:moveTo>
                  <a:lnTo>
                    <a:pt x="5583" y="16750"/>
                  </a:lnTo>
                  <a:lnTo>
                    <a:pt x="7228" y="27528"/>
                  </a:lnTo>
                  <a:lnTo>
                    <a:pt x="8324" y="40556"/>
                  </a:lnTo>
                  <a:lnTo>
                    <a:pt x="9055" y="55084"/>
                  </a:lnTo>
                  <a:lnTo>
                    <a:pt x="9868" y="89925"/>
                  </a:lnTo>
                  <a:lnTo>
                    <a:pt x="10084" y="109032"/>
                  </a:lnTo>
                  <a:lnTo>
                    <a:pt x="9060" y="126445"/>
                  </a:lnTo>
                  <a:lnTo>
                    <a:pt x="7208" y="142728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923892" y="3754782"/>
              <a:ext cx="189318" cy="31554"/>
            </a:xfrm>
            <a:custGeom>
              <a:avLst/>
              <a:gdLst/>
              <a:ahLst/>
              <a:cxnLst/>
              <a:rect l="0" t="0" r="0" b="0"/>
              <a:pathLst>
                <a:path w="189318" h="31554">
                  <a:moveTo>
                    <a:pt x="0" y="31553"/>
                  </a:moveTo>
                  <a:lnTo>
                    <a:pt x="43917" y="16914"/>
                  </a:lnTo>
                  <a:lnTo>
                    <a:pt x="56156" y="14782"/>
                  </a:lnTo>
                  <a:lnTo>
                    <a:pt x="70159" y="13361"/>
                  </a:lnTo>
                  <a:lnTo>
                    <a:pt x="85337" y="12414"/>
                  </a:lnTo>
                  <a:lnTo>
                    <a:pt x="101299" y="10613"/>
                  </a:lnTo>
                  <a:lnTo>
                    <a:pt x="117783" y="8244"/>
                  </a:ln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293392" y="3559406"/>
              <a:ext cx="251039" cy="311071"/>
            </a:xfrm>
            <a:custGeom>
              <a:avLst/>
              <a:gdLst/>
              <a:ahLst/>
              <a:cxnLst/>
              <a:rect l="0" t="0" r="0" b="0"/>
              <a:pathLst>
                <a:path w="251039" h="311071">
                  <a:moveTo>
                    <a:pt x="251038" y="6059"/>
                  </a:moveTo>
                  <a:lnTo>
                    <a:pt x="234288" y="476"/>
                  </a:lnTo>
                  <a:lnTo>
                    <a:pt x="223511" y="0"/>
                  </a:lnTo>
                  <a:lnTo>
                    <a:pt x="210482" y="851"/>
                  </a:lnTo>
                  <a:lnTo>
                    <a:pt x="195954" y="2587"/>
                  </a:lnTo>
                  <a:lnTo>
                    <a:pt x="181594" y="3745"/>
                  </a:lnTo>
                  <a:lnTo>
                    <a:pt x="167347" y="4516"/>
                  </a:lnTo>
                  <a:lnTo>
                    <a:pt x="139050" y="5374"/>
                  </a:lnTo>
                  <a:lnTo>
                    <a:pt x="110892" y="5755"/>
                  </a:lnTo>
                  <a:lnTo>
                    <a:pt x="99176" y="8193"/>
                  </a:lnTo>
                  <a:lnTo>
                    <a:pt x="89029" y="12157"/>
                  </a:lnTo>
                  <a:lnTo>
                    <a:pt x="79926" y="17136"/>
                  </a:lnTo>
                  <a:lnTo>
                    <a:pt x="71521" y="25130"/>
                  </a:lnTo>
                  <a:lnTo>
                    <a:pt x="63579" y="35134"/>
                  </a:lnTo>
                  <a:lnTo>
                    <a:pt x="55948" y="46478"/>
                  </a:lnTo>
                  <a:lnTo>
                    <a:pt x="48524" y="58715"/>
                  </a:lnTo>
                  <a:lnTo>
                    <a:pt x="41237" y="71547"/>
                  </a:lnTo>
                  <a:lnTo>
                    <a:pt x="34042" y="84776"/>
                  </a:lnTo>
                  <a:lnTo>
                    <a:pt x="28076" y="98271"/>
                  </a:lnTo>
                  <a:lnTo>
                    <a:pt x="22931" y="111941"/>
                  </a:lnTo>
                  <a:lnTo>
                    <a:pt x="18331" y="125729"/>
                  </a:lnTo>
                  <a:lnTo>
                    <a:pt x="12928" y="139596"/>
                  </a:lnTo>
                  <a:lnTo>
                    <a:pt x="6989" y="153515"/>
                  </a:lnTo>
                  <a:lnTo>
                    <a:pt x="692" y="167469"/>
                  </a:lnTo>
                  <a:lnTo>
                    <a:pt x="0" y="174434"/>
                  </a:lnTo>
                  <a:lnTo>
                    <a:pt x="3044" y="176740"/>
                  </a:lnTo>
                  <a:lnTo>
                    <a:pt x="8580" y="175940"/>
                  </a:lnTo>
                  <a:lnTo>
                    <a:pt x="14608" y="170732"/>
                  </a:lnTo>
                  <a:lnTo>
                    <a:pt x="20963" y="162586"/>
                  </a:lnTo>
                  <a:lnTo>
                    <a:pt x="27538" y="152481"/>
                  </a:lnTo>
                  <a:lnTo>
                    <a:pt x="35426" y="143407"/>
                  </a:lnTo>
                  <a:lnTo>
                    <a:pt x="44191" y="135020"/>
                  </a:lnTo>
                  <a:lnTo>
                    <a:pt x="53540" y="127092"/>
                  </a:lnTo>
                  <a:lnTo>
                    <a:pt x="64448" y="121806"/>
                  </a:lnTo>
                  <a:lnTo>
                    <a:pt x="76394" y="118283"/>
                  </a:lnTo>
                  <a:lnTo>
                    <a:pt x="89032" y="115934"/>
                  </a:lnTo>
                  <a:lnTo>
                    <a:pt x="100964" y="115536"/>
                  </a:lnTo>
                  <a:lnTo>
                    <a:pt x="112424" y="116440"/>
                  </a:lnTo>
                  <a:lnTo>
                    <a:pt x="123570" y="118211"/>
                  </a:lnTo>
                  <a:lnTo>
                    <a:pt x="134507" y="122897"/>
                  </a:lnTo>
                  <a:lnTo>
                    <a:pt x="145304" y="129528"/>
                  </a:lnTo>
                  <a:lnTo>
                    <a:pt x="156007" y="137454"/>
                  </a:lnTo>
                  <a:lnTo>
                    <a:pt x="165480" y="146244"/>
                  </a:lnTo>
                  <a:lnTo>
                    <a:pt x="174133" y="155609"/>
                  </a:lnTo>
                  <a:lnTo>
                    <a:pt x="182239" y="165359"/>
                  </a:lnTo>
                  <a:lnTo>
                    <a:pt x="188811" y="175365"/>
                  </a:lnTo>
                  <a:lnTo>
                    <a:pt x="194362" y="185541"/>
                  </a:lnTo>
                  <a:lnTo>
                    <a:pt x="199230" y="195831"/>
                  </a:lnTo>
                  <a:lnTo>
                    <a:pt x="201307" y="207366"/>
                  </a:lnTo>
                  <a:lnTo>
                    <a:pt x="201524" y="219730"/>
                  </a:lnTo>
                  <a:lnTo>
                    <a:pt x="200499" y="232647"/>
                  </a:lnTo>
                  <a:lnTo>
                    <a:pt x="198647" y="244764"/>
                  </a:lnTo>
                  <a:lnTo>
                    <a:pt x="196244" y="256349"/>
                  </a:lnTo>
                  <a:lnTo>
                    <a:pt x="193474" y="267577"/>
                  </a:lnTo>
                  <a:lnTo>
                    <a:pt x="188121" y="277400"/>
                  </a:lnTo>
                  <a:lnTo>
                    <a:pt x="181047" y="286286"/>
                  </a:lnTo>
                  <a:lnTo>
                    <a:pt x="172824" y="294547"/>
                  </a:lnTo>
                  <a:lnTo>
                    <a:pt x="162669" y="300055"/>
                  </a:lnTo>
                  <a:lnTo>
                    <a:pt x="151224" y="303727"/>
                  </a:lnTo>
                  <a:lnTo>
                    <a:pt x="138919" y="306174"/>
                  </a:lnTo>
                  <a:lnTo>
                    <a:pt x="126041" y="307806"/>
                  </a:lnTo>
                  <a:lnTo>
                    <a:pt x="112782" y="308894"/>
                  </a:lnTo>
                  <a:lnTo>
                    <a:pt x="72239" y="3110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776646" y="4270145"/>
            <a:ext cx="199835" cy="570133"/>
            <a:chOff x="2776646" y="4270145"/>
            <a:chExt cx="199835" cy="570133"/>
          </a:xfrm>
        </p:grpSpPr>
        <p:sp>
          <p:nvSpPr>
            <p:cNvPr id="51" name="Freeform 50"/>
            <p:cNvSpPr/>
            <p:nvPr/>
          </p:nvSpPr>
          <p:spPr>
            <a:xfrm>
              <a:off x="2776646" y="4301697"/>
              <a:ext cx="199835" cy="245953"/>
            </a:xfrm>
            <a:custGeom>
              <a:avLst/>
              <a:gdLst/>
              <a:ahLst/>
              <a:cxnLst/>
              <a:rect l="0" t="0" r="0" b="0"/>
              <a:pathLst>
                <a:path w="199835" h="245953">
                  <a:moveTo>
                    <a:pt x="0" y="0"/>
                  </a:moveTo>
                  <a:lnTo>
                    <a:pt x="5583" y="22334"/>
                  </a:lnTo>
                  <a:lnTo>
                    <a:pt x="8396" y="35925"/>
                  </a:lnTo>
                  <a:lnTo>
                    <a:pt x="14638" y="69723"/>
                  </a:lnTo>
                  <a:lnTo>
                    <a:pt x="16770" y="86215"/>
                  </a:lnTo>
                  <a:lnTo>
                    <a:pt x="18192" y="101885"/>
                  </a:lnTo>
                  <a:lnTo>
                    <a:pt x="19139" y="117006"/>
                  </a:lnTo>
                  <a:lnTo>
                    <a:pt x="20940" y="130592"/>
                  </a:lnTo>
                  <a:lnTo>
                    <a:pt x="23309" y="143155"/>
                  </a:lnTo>
                  <a:lnTo>
                    <a:pt x="26057" y="155037"/>
                  </a:lnTo>
                  <a:lnTo>
                    <a:pt x="27889" y="168801"/>
                  </a:lnTo>
                  <a:lnTo>
                    <a:pt x="29110" y="183819"/>
                  </a:lnTo>
                  <a:lnTo>
                    <a:pt x="29924" y="199675"/>
                  </a:lnTo>
                  <a:lnTo>
                    <a:pt x="29298" y="213752"/>
                  </a:lnTo>
                  <a:lnTo>
                    <a:pt x="27712" y="226642"/>
                  </a:lnTo>
                  <a:lnTo>
                    <a:pt x="25486" y="238742"/>
                  </a:lnTo>
                  <a:lnTo>
                    <a:pt x="26340" y="244470"/>
                  </a:lnTo>
                  <a:lnTo>
                    <a:pt x="29246" y="245952"/>
                  </a:lnTo>
                  <a:lnTo>
                    <a:pt x="56287" y="237121"/>
                  </a:lnTo>
                  <a:lnTo>
                    <a:pt x="66740" y="234041"/>
                  </a:lnTo>
                  <a:lnTo>
                    <a:pt x="90820" y="227503"/>
                  </a:lnTo>
                  <a:lnTo>
                    <a:pt x="104954" y="224123"/>
                  </a:lnTo>
                  <a:lnTo>
                    <a:pt x="120220" y="220701"/>
                  </a:lnTo>
                  <a:lnTo>
                    <a:pt x="199834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923892" y="4270145"/>
              <a:ext cx="21036" cy="536398"/>
            </a:xfrm>
            <a:custGeom>
              <a:avLst/>
              <a:gdLst/>
              <a:ahLst/>
              <a:cxnLst/>
              <a:rect l="0" t="0" r="0" b="0"/>
              <a:pathLst>
                <a:path w="21036" h="536398">
                  <a:moveTo>
                    <a:pt x="0" y="0"/>
                  </a:moveTo>
                  <a:lnTo>
                    <a:pt x="0" y="69723"/>
                  </a:lnTo>
                  <a:lnTo>
                    <a:pt x="1169" y="85046"/>
                  </a:lnTo>
                  <a:lnTo>
                    <a:pt x="3116" y="98768"/>
                  </a:lnTo>
                  <a:lnTo>
                    <a:pt x="5584" y="111421"/>
                  </a:lnTo>
                  <a:lnTo>
                    <a:pt x="7228" y="124531"/>
                  </a:lnTo>
                  <a:lnTo>
                    <a:pt x="8325" y="137946"/>
                  </a:lnTo>
                  <a:lnTo>
                    <a:pt x="9056" y="151564"/>
                  </a:lnTo>
                  <a:lnTo>
                    <a:pt x="9868" y="179160"/>
                  </a:lnTo>
                  <a:lnTo>
                    <a:pt x="10389" y="240547"/>
                  </a:lnTo>
                  <a:lnTo>
                    <a:pt x="11601" y="256192"/>
                  </a:lnTo>
                  <a:lnTo>
                    <a:pt x="13577" y="271296"/>
                  </a:lnTo>
                  <a:lnTo>
                    <a:pt x="16063" y="286040"/>
                  </a:lnTo>
                  <a:lnTo>
                    <a:pt x="17720" y="300543"/>
                  </a:lnTo>
                  <a:lnTo>
                    <a:pt x="18825" y="314887"/>
                  </a:lnTo>
                  <a:lnTo>
                    <a:pt x="19562" y="329124"/>
                  </a:lnTo>
                  <a:lnTo>
                    <a:pt x="20380" y="357408"/>
                  </a:lnTo>
                  <a:lnTo>
                    <a:pt x="20997" y="455751"/>
                  </a:lnTo>
                  <a:lnTo>
                    <a:pt x="21035" y="53639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955445" y="482757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756" y="641573"/>
            <a:ext cx="6822016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Mutually Exclusive Events: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Event A: Roll a 3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Event B: Roll an Even Number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Oval 2"/>
          <p:cNvSpPr/>
          <p:nvPr/>
        </p:nvSpPr>
        <p:spPr>
          <a:xfrm>
            <a:off x="1257300" y="3124200"/>
            <a:ext cx="3483864" cy="353695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889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581400" y="3225800"/>
            <a:ext cx="3483864" cy="353695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889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152794" y="1009689"/>
            <a:ext cx="2261285" cy="567951"/>
            <a:chOff x="6152794" y="1009689"/>
            <a:chExt cx="2261285" cy="567951"/>
          </a:xfrm>
        </p:grpSpPr>
        <p:sp>
          <p:nvSpPr>
            <p:cNvPr id="5" name="Freeform 4"/>
            <p:cNvSpPr/>
            <p:nvPr/>
          </p:nvSpPr>
          <p:spPr>
            <a:xfrm>
              <a:off x="6184348" y="1146418"/>
              <a:ext cx="1" cy="431222"/>
            </a:xfrm>
            <a:custGeom>
              <a:avLst/>
              <a:gdLst/>
              <a:ahLst/>
              <a:cxnLst/>
              <a:rect l="0" t="0" r="0" b="0"/>
              <a:pathLst>
                <a:path w="1" h="431222">
                  <a:moveTo>
                    <a:pt x="0" y="0"/>
                  </a:moveTo>
                  <a:lnTo>
                    <a:pt x="0" y="4312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152794" y="1116760"/>
              <a:ext cx="199833" cy="218976"/>
            </a:xfrm>
            <a:custGeom>
              <a:avLst/>
              <a:gdLst/>
              <a:ahLst/>
              <a:cxnLst/>
              <a:rect l="0" t="0" r="0" b="0"/>
              <a:pathLst>
                <a:path w="199833" h="218976">
                  <a:moveTo>
                    <a:pt x="0" y="19140"/>
                  </a:moveTo>
                  <a:lnTo>
                    <a:pt x="43918" y="4501"/>
                  </a:lnTo>
                  <a:lnTo>
                    <a:pt x="56157" y="2369"/>
                  </a:lnTo>
                  <a:lnTo>
                    <a:pt x="70160" y="948"/>
                  </a:lnTo>
                  <a:lnTo>
                    <a:pt x="85338" y="0"/>
                  </a:lnTo>
                  <a:lnTo>
                    <a:pt x="101300" y="537"/>
                  </a:lnTo>
                  <a:lnTo>
                    <a:pt x="117784" y="2064"/>
                  </a:lnTo>
                  <a:lnTo>
                    <a:pt x="134617" y="4250"/>
                  </a:lnTo>
                  <a:lnTo>
                    <a:pt x="149344" y="9213"/>
                  </a:lnTo>
                  <a:lnTo>
                    <a:pt x="162669" y="16028"/>
                  </a:lnTo>
                  <a:lnTo>
                    <a:pt x="175058" y="24077"/>
                  </a:lnTo>
                  <a:lnTo>
                    <a:pt x="184486" y="32949"/>
                  </a:lnTo>
                  <a:lnTo>
                    <a:pt x="191939" y="42370"/>
                  </a:lnTo>
                  <a:lnTo>
                    <a:pt x="198077" y="52156"/>
                  </a:lnTo>
                  <a:lnTo>
                    <a:pt x="199832" y="63354"/>
                  </a:lnTo>
                  <a:lnTo>
                    <a:pt x="198664" y="75495"/>
                  </a:lnTo>
                  <a:lnTo>
                    <a:pt x="195548" y="88263"/>
                  </a:lnTo>
                  <a:lnTo>
                    <a:pt x="192303" y="100280"/>
                  </a:lnTo>
                  <a:lnTo>
                    <a:pt x="185580" y="122983"/>
                  </a:lnTo>
                  <a:lnTo>
                    <a:pt x="180983" y="132776"/>
                  </a:lnTo>
                  <a:lnTo>
                    <a:pt x="175580" y="141642"/>
                  </a:lnTo>
                  <a:lnTo>
                    <a:pt x="169642" y="149890"/>
                  </a:lnTo>
                  <a:lnTo>
                    <a:pt x="162177" y="157726"/>
                  </a:lnTo>
                  <a:lnTo>
                    <a:pt x="153695" y="165288"/>
                  </a:lnTo>
                  <a:lnTo>
                    <a:pt x="144534" y="172666"/>
                  </a:lnTo>
                  <a:lnTo>
                    <a:pt x="133752" y="179922"/>
                  </a:lnTo>
                  <a:lnTo>
                    <a:pt x="121890" y="187096"/>
                  </a:lnTo>
                  <a:lnTo>
                    <a:pt x="109307" y="194216"/>
                  </a:lnTo>
                  <a:lnTo>
                    <a:pt x="97413" y="200132"/>
                  </a:lnTo>
                  <a:lnTo>
                    <a:pt x="85977" y="205244"/>
                  </a:lnTo>
                  <a:lnTo>
                    <a:pt x="74847" y="209821"/>
                  </a:lnTo>
                  <a:lnTo>
                    <a:pt x="63922" y="214041"/>
                  </a:lnTo>
                  <a:lnTo>
                    <a:pt x="53132" y="218023"/>
                  </a:lnTo>
                  <a:lnTo>
                    <a:pt x="10518" y="218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460053" y="1072795"/>
              <a:ext cx="134481" cy="462775"/>
            </a:xfrm>
            <a:custGeom>
              <a:avLst/>
              <a:gdLst/>
              <a:ahLst/>
              <a:cxnLst/>
              <a:rect l="0" t="0" r="0" b="0"/>
              <a:pathLst>
                <a:path w="134481" h="462775">
                  <a:moveTo>
                    <a:pt x="134480" y="0"/>
                  </a:moveTo>
                  <a:lnTo>
                    <a:pt x="123314" y="16750"/>
                  </a:lnTo>
                  <a:lnTo>
                    <a:pt x="117687" y="24021"/>
                  </a:lnTo>
                  <a:lnTo>
                    <a:pt x="111598" y="31206"/>
                  </a:lnTo>
                  <a:lnTo>
                    <a:pt x="105202" y="38333"/>
                  </a:lnTo>
                  <a:lnTo>
                    <a:pt x="98601" y="47759"/>
                  </a:lnTo>
                  <a:lnTo>
                    <a:pt x="91863" y="58718"/>
                  </a:lnTo>
                  <a:lnTo>
                    <a:pt x="85034" y="70698"/>
                  </a:lnTo>
                  <a:lnTo>
                    <a:pt x="79312" y="82190"/>
                  </a:lnTo>
                  <a:lnTo>
                    <a:pt x="74329" y="93358"/>
                  </a:lnTo>
                  <a:lnTo>
                    <a:pt x="69839" y="104309"/>
                  </a:lnTo>
                  <a:lnTo>
                    <a:pt x="64508" y="116284"/>
                  </a:lnTo>
                  <a:lnTo>
                    <a:pt x="52351" y="142055"/>
                  </a:lnTo>
                  <a:lnTo>
                    <a:pt x="32367" y="182844"/>
                  </a:lnTo>
                  <a:lnTo>
                    <a:pt x="26672" y="196688"/>
                  </a:lnTo>
                  <a:lnTo>
                    <a:pt x="21706" y="210591"/>
                  </a:lnTo>
                  <a:lnTo>
                    <a:pt x="5340" y="260909"/>
                  </a:lnTo>
                  <a:lnTo>
                    <a:pt x="2811" y="275610"/>
                  </a:lnTo>
                  <a:lnTo>
                    <a:pt x="1125" y="292421"/>
                  </a:lnTo>
                  <a:lnTo>
                    <a:pt x="0" y="310641"/>
                  </a:lnTo>
                  <a:lnTo>
                    <a:pt x="420" y="326293"/>
                  </a:lnTo>
                  <a:lnTo>
                    <a:pt x="1867" y="340234"/>
                  </a:lnTo>
                  <a:lnTo>
                    <a:pt x="4002" y="353034"/>
                  </a:lnTo>
                  <a:lnTo>
                    <a:pt x="7761" y="366241"/>
                  </a:lnTo>
                  <a:lnTo>
                    <a:pt x="12605" y="379721"/>
                  </a:lnTo>
                  <a:lnTo>
                    <a:pt x="18172" y="393382"/>
                  </a:lnTo>
                  <a:lnTo>
                    <a:pt x="24220" y="405995"/>
                  </a:lnTo>
                  <a:lnTo>
                    <a:pt x="30589" y="417910"/>
                  </a:lnTo>
                  <a:lnTo>
                    <a:pt x="60858" y="46277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735720" y="1170924"/>
              <a:ext cx="142790" cy="343611"/>
            </a:xfrm>
            <a:custGeom>
              <a:avLst/>
              <a:gdLst/>
              <a:ahLst/>
              <a:cxnLst/>
              <a:rect l="0" t="0" r="0" b="0"/>
              <a:pathLst>
                <a:path w="142790" h="343611">
                  <a:moveTo>
                    <a:pt x="6060" y="343610"/>
                  </a:moveTo>
                  <a:lnTo>
                    <a:pt x="476" y="326859"/>
                  </a:lnTo>
                  <a:lnTo>
                    <a:pt x="0" y="313745"/>
                  </a:lnTo>
                  <a:lnTo>
                    <a:pt x="851" y="296822"/>
                  </a:lnTo>
                  <a:lnTo>
                    <a:pt x="2588" y="277359"/>
                  </a:lnTo>
                  <a:lnTo>
                    <a:pt x="4914" y="260878"/>
                  </a:lnTo>
                  <a:lnTo>
                    <a:pt x="7633" y="246385"/>
                  </a:lnTo>
                  <a:lnTo>
                    <a:pt x="17043" y="206121"/>
                  </a:lnTo>
                  <a:lnTo>
                    <a:pt x="20394" y="192351"/>
                  </a:lnTo>
                  <a:lnTo>
                    <a:pt x="23796" y="174990"/>
                  </a:lnTo>
                  <a:lnTo>
                    <a:pt x="30694" y="133887"/>
                  </a:lnTo>
                  <a:lnTo>
                    <a:pt x="34169" y="116148"/>
                  </a:lnTo>
                  <a:lnTo>
                    <a:pt x="37654" y="100816"/>
                  </a:lnTo>
                  <a:lnTo>
                    <a:pt x="51645" y="45435"/>
                  </a:lnTo>
                  <a:lnTo>
                    <a:pt x="56317" y="31471"/>
                  </a:lnTo>
                  <a:lnTo>
                    <a:pt x="61768" y="17486"/>
                  </a:lnTo>
                  <a:lnTo>
                    <a:pt x="67740" y="3489"/>
                  </a:lnTo>
                  <a:lnTo>
                    <a:pt x="74058" y="0"/>
                  </a:lnTo>
                  <a:lnTo>
                    <a:pt x="80608" y="3517"/>
                  </a:lnTo>
                  <a:lnTo>
                    <a:pt x="87312" y="11706"/>
                  </a:lnTo>
                  <a:lnTo>
                    <a:pt x="92950" y="24176"/>
                  </a:lnTo>
                  <a:lnTo>
                    <a:pt x="97876" y="39501"/>
                  </a:lnTo>
                  <a:lnTo>
                    <a:pt x="102330" y="56730"/>
                  </a:lnTo>
                  <a:lnTo>
                    <a:pt x="105298" y="72890"/>
                  </a:lnTo>
                  <a:lnTo>
                    <a:pt x="107277" y="88338"/>
                  </a:lnTo>
                  <a:lnTo>
                    <a:pt x="108597" y="103311"/>
                  </a:lnTo>
                  <a:lnTo>
                    <a:pt x="110645" y="116799"/>
                  </a:lnTo>
                  <a:lnTo>
                    <a:pt x="113179" y="129297"/>
                  </a:lnTo>
                  <a:lnTo>
                    <a:pt x="116038" y="141135"/>
                  </a:lnTo>
                  <a:lnTo>
                    <a:pt x="119111" y="156039"/>
                  </a:lnTo>
                  <a:lnTo>
                    <a:pt x="125644" y="191296"/>
                  </a:lnTo>
                  <a:lnTo>
                    <a:pt x="127853" y="208177"/>
                  </a:lnTo>
                  <a:lnTo>
                    <a:pt x="129326" y="224106"/>
                  </a:lnTo>
                  <a:lnTo>
                    <a:pt x="130307" y="239399"/>
                  </a:lnTo>
                  <a:lnTo>
                    <a:pt x="132131" y="253101"/>
                  </a:lnTo>
                  <a:lnTo>
                    <a:pt x="142789" y="3120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720745" y="1356770"/>
              <a:ext cx="210353" cy="10518"/>
            </a:xfrm>
            <a:custGeom>
              <a:avLst/>
              <a:gdLst/>
              <a:ahLst/>
              <a:cxnLst/>
              <a:rect l="0" t="0" r="0" b="0"/>
              <a:pathLst>
                <a:path w="210353" h="10518">
                  <a:moveTo>
                    <a:pt x="0" y="0"/>
                  </a:moveTo>
                  <a:lnTo>
                    <a:pt x="107949" y="0"/>
                  </a:lnTo>
                  <a:lnTo>
                    <a:pt x="123386" y="1168"/>
                  </a:lnTo>
                  <a:lnTo>
                    <a:pt x="139519" y="3116"/>
                  </a:lnTo>
                  <a:lnTo>
                    <a:pt x="210352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164379" y="1325217"/>
              <a:ext cx="109500" cy="168302"/>
            </a:xfrm>
            <a:custGeom>
              <a:avLst/>
              <a:gdLst/>
              <a:ahLst/>
              <a:cxnLst/>
              <a:rect l="0" t="0" r="0" b="0"/>
              <a:pathLst>
                <a:path w="109500" h="168302">
                  <a:moveTo>
                    <a:pt x="19140" y="0"/>
                  </a:moveTo>
                  <a:lnTo>
                    <a:pt x="13557" y="16750"/>
                  </a:lnTo>
                  <a:lnTo>
                    <a:pt x="10743" y="27527"/>
                  </a:lnTo>
                  <a:lnTo>
                    <a:pt x="4502" y="55084"/>
                  </a:lnTo>
                  <a:lnTo>
                    <a:pt x="2369" y="70613"/>
                  </a:lnTo>
                  <a:lnTo>
                    <a:pt x="947" y="86808"/>
                  </a:lnTo>
                  <a:lnTo>
                    <a:pt x="0" y="103448"/>
                  </a:lnTo>
                  <a:lnTo>
                    <a:pt x="537" y="118048"/>
                  </a:lnTo>
                  <a:lnTo>
                    <a:pt x="2064" y="131286"/>
                  </a:lnTo>
                  <a:lnTo>
                    <a:pt x="4250" y="143618"/>
                  </a:lnTo>
                  <a:lnTo>
                    <a:pt x="9214" y="153008"/>
                  </a:lnTo>
                  <a:lnTo>
                    <a:pt x="16029" y="160436"/>
                  </a:lnTo>
                  <a:lnTo>
                    <a:pt x="24077" y="166557"/>
                  </a:lnTo>
                  <a:lnTo>
                    <a:pt x="32949" y="168301"/>
                  </a:lnTo>
                  <a:lnTo>
                    <a:pt x="42370" y="167126"/>
                  </a:lnTo>
                  <a:lnTo>
                    <a:pt x="52156" y="164005"/>
                  </a:lnTo>
                  <a:lnTo>
                    <a:pt x="61017" y="158419"/>
                  </a:lnTo>
                  <a:lnTo>
                    <a:pt x="69262" y="151189"/>
                  </a:lnTo>
                  <a:lnTo>
                    <a:pt x="77096" y="142863"/>
                  </a:lnTo>
                  <a:lnTo>
                    <a:pt x="84656" y="132638"/>
                  </a:lnTo>
                  <a:lnTo>
                    <a:pt x="92033" y="121147"/>
                  </a:lnTo>
                  <a:lnTo>
                    <a:pt x="99288" y="108811"/>
                  </a:lnTo>
                  <a:lnTo>
                    <a:pt x="104125" y="94745"/>
                  </a:lnTo>
                  <a:lnTo>
                    <a:pt x="107350" y="79524"/>
                  </a:lnTo>
                  <a:lnTo>
                    <a:pt x="109499" y="63533"/>
                  </a:lnTo>
                  <a:lnTo>
                    <a:pt x="107426" y="51705"/>
                  </a:lnTo>
                  <a:lnTo>
                    <a:pt x="102539" y="42650"/>
                  </a:lnTo>
                  <a:lnTo>
                    <a:pt x="95774" y="35445"/>
                  </a:lnTo>
                  <a:lnTo>
                    <a:pt x="86590" y="30642"/>
                  </a:lnTo>
                  <a:lnTo>
                    <a:pt x="75793" y="27440"/>
                  </a:lnTo>
                  <a:lnTo>
                    <a:pt x="63920" y="25305"/>
                  </a:lnTo>
                  <a:lnTo>
                    <a:pt x="52499" y="25050"/>
                  </a:lnTo>
                  <a:lnTo>
                    <a:pt x="41379" y="26049"/>
                  </a:lnTo>
                  <a:lnTo>
                    <a:pt x="8623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351801" y="1272629"/>
              <a:ext cx="94659" cy="158346"/>
            </a:xfrm>
            <a:custGeom>
              <a:avLst/>
              <a:gdLst/>
              <a:ahLst/>
              <a:cxnLst/>
              <a:rect l="0" t="0" r="0" b="0"/>
              <a:pathLst>
                <a:path w="94659" h="158346">
                  <a:moveTo>
                    <a:pt x="0" y="73623"/>
                  </a:moveTo>
                  <a:lnTo>
                    <a:pt x="14639" y="117540"/>
                  </a:lnTo>
                  <a:lnTo>
                    <a:pt x="17939" y="128611"/>
                  </a:lnTo>
                  <a:lnTo>
                    <a:pt x="24723" y="153377"/>
                  </a:lnTo>
                  <a:lnTo>
                    <a:pt x="24662" y="158345"/>
                  </a:lnTo>
                  <a:lnTo>
                    <a:pt x="22284" y="158151"/>
                  </a:lnTo>
                  <a:lnTo>
                    <a:pt x="18362" y="154516"/>
                  </a:lnTo>
                  <a:lnTo>
                    <a:pt x="15747" y="146250"/>
                  </a:lnTo>
                  <a:lnTo>
                    <a:pt x="14003" y="134896"/>
                  </a:lnTo>
                  <a:lnTo>
                    <a:pt x="12841" y="121483"/>
                  </a:lnTo>
                  <a:lnTo>
                    <a:pt x="12067" y="106699"/>
                  </a:lnTo>
                  <a:lnTo>
                    <a:pt x="11206" y="74689"/>
                  </a:lnTo>
                  <a:lnTo>
                    <a:pt x="13313" y="60310"/>
                  </a:lnTo>
                  <a:lnTo>
                    <a:pt x="17056" y="47219"/>
                  </a:lnTo>
                  <a:lnTo>
                    <a:pt x="21888" y="34985"/>
                  </a:lnTo>
                  <a:lnTo>
                    <a:pt x="29784" y="25661"/>
                  </a:lnTo>
                  <a:lnTo>
                    <a:pt x="39723" y="18276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709399" y="1177971"/>
              <a:ext cx="10519" cy="273458"/>
            </a:xfrm>
            <a:custGeom>
              <a:avLst/>
              <a:gdLst/>
              <a:ahLst/>
              <a:cxnLst/>
              <a:rect l="0" t="0" r="0" b="0"/>
              <a:pathLst>
                <a:path w="10519" h="273458">
                  <a:moveTo>
                    <a:pt x="10518" y="0"/>
                  </a:moveTo>
                  <a:lnTo>
                    <a:pt x="10518" y="172091"/>
                  </a:lnTo>
                  <a:lnTo>
                    <a:pt x="9350" y="188350"/>
                  </a:lnTo>
                  <a:lnTo>
                    <a:pt x="7402" y="202696"/>
                  </a:lnTo>
                  <a:lnTo>
                    <a:pt x="0" y="2734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677846" y="1126845"/>
              <a:ext cx="196521" cy="314066"/>
            </a:xfrm>
            <a:custGeom>
              <a:avLst/>
              <a:gdLst/>
              <a:ahLst/>
              <a:cxnLst/>
              <a:rect l="0" t="0" r="0" b="0"/>
              <a:pathLst>
                <a:path w="196521" h="314066">
                  <a:moveTo>
                    <a:pt x="0" y="9055"/>
                  </a:moveTo>
                  <a:lnTo>
                    <a:pt x="16750" y="3472"/>
                  </a:lnTo>
                  <a:lnTo>
                    <a:pt x="26359" y="1827"/>
                  </a:lnTo>
                  <a:lnTo>
                    <a:pt x="37440" y="731"/>
                  </a:lnTo>
                  <a:lnTo>
                    <a:pt x="49501" y="0"/>
                  </a:lnTo>
                  <a:lnTo>
                    <a:pt x="62217" y="681"/>
                  </a:lnTo>
                  <a:lnTo>
                    <a:pt x="75368" y="2304"/>
                  </a:lnTo>
                  <a:lnTo>
                    <a:pt x="88810" y="4554"/>
                  </a:lnTo>
                  <a:lnTo>
                    <a:pt x="101277" y="7223"/>
                  </a:lnTo>
                  <a:lnTo>
                    <a:pt x="113094" y="10171"/>
                  </a:lnTo>
                  <a:lnTo>
                    <a:pt x="124478" y="13305"/>
                  </a:lnTo>
                  <a:lnTo>
                    <a:pt x="134405" y="17731"/>
                  </a:lnTo>
                  <a:lnTo>
                    <a:pt x="143360" y="23020"/>
                  </a:lnTo>
                  <a:lnTo>
                    <a:pt x="151668" y="28883"/>
                  </a:lnTo>
                  <a:lnTo>
                    <a:pt x="156037" y="36297"/>
                  </a:lnTo>
                  <a:lnTo>
                    <a:pt x="157781" y="44746"/>
                  </a:lnTo>
                  <a:lnTo>
                    <a:pt x="157775" y="53884"/>
                  </a:lnTo>
                  <a:lnTo>
                    <a:pt x="155434" y="62314"/>
                  </a:lnTo>
                  <a:lnTo>
                    <a:pt x="151537" y="70270"/>
                  </a:lnTo>
                  <a:lnTo>
                    <a:pt x="146601" y="77912"/>
                  </a:lnTo>
                  <a:lnTo>
                    <a:pt x="138636" y="86513"/>
                  </a:lnTo>
                  <a:lnTo>
                    <a:pt x="128651" y="95752"/>
                  </a:lnTo>
                  <a:lnTo>
                    <a:pt x="117320" y="105418"/>
                  </a:lnTo>
                  <a:lnTo>
                    <a:pt x="105092" y="113030"/>
                  </a:lnTo>
                  <a:lnTo>
                    <a:pt x="92265" y="119273"/>
                  </a:lnTo>
                  <a:lnTo>
                    <a:pt x="79040" y="124604"/>
                  </a:lnTo>
                  <a:lnTo>
                    <a:pt x="73728" y="126990"/>
                  </a:lnTo>
                  <a:lnTo>
                    <a:pt x="73694" y="127411"/>
                  </a:lnTo>
                  <a:lnTo>
                    <a:pt x="77176" y="126524"/>
                  </a:lnTo>
                  <a:lnTo>
                    <a:pt x="84172" y="125932"/>
                  </a:lnTo>
                  <a:lnTo>
                    <a:pt x="93511" y="125538"/>
                  </a:lnTo>
                  <a:lnTo>
                    <a:pt x="104411" y="125275"/>
                  </a:lnTo>
                  <a:lnTo>
                    <a:pt x="115184" y="126268"/>
                  </a:lnTo>
                  <a:lnTo>
                    <a:pt x="125872" y="128099"/>
                  </a:lnTo>
                  <a:lnTo>
                    <a:pt x="136502" y="130488"/>
                  </a:lnTo>
                  <a:lnTo>
                    <a:pt x="147095" y="134418"/>
                  </a:lnTo>
                  <a:lnTo>
                    <a:pt x="157664" y="139375"/>
                  </a:lnTo>
                  <a:lnTo>
                    <a:pt x="168215" y="145017"/>
                  </a:lnTo>
                  <a:lnTo>
                    <a:pt x="176417" y="153453"/>
                  </a:lnTo>
                  <a:lnTo>
                    <a:pt x="183055" y="163752"/>
                  </a:lnTo>
                  <a:lnTo>
                    <a:pt x="188649" y="175292"/>
                  </a:lnTo>
                  <a:lnTo>
                    <a:pt x="192377" y="188828"/>
                  </a:lnTo>
                  <a:lnTo>
                    <a:pt x="194863" y="203696"/>
                  </a:lnTo>
                  <a:lnTo>
                    <a:pt x="196520" y="219450"/>
                  </a:lnTo>
                  <a:lnTo>
                    <a:pt x="195288" y="232291"/>
                  </a:lnTo>
                  <a:lnTo>
                    <a:pt x="192129" y="243188"/>
                  </a:lnTo>
                  <a:lnTo>
                    <a:pt x="187686" y="252791"/>
                  </a:lnTo>
                  <a:lnTo>
                    <a:pt x="181218" y="261529"/>
                  </a:lnTo>
                  <a:lnTo>
                    <a:pt x="173400" y="269692"/>
                  </a:lnTo>
                  <a:lnTo>
                    <a:pt x="164682" y="277472"/>
                  </a:lnTo>
                  <a:lnTo>
                    <a:pt x="155365" y="283827"/>
                  </a:lnTo>
                  <a:lnTo>
                    <a:pt x="145647" y="289232"/>
                  </a:lnTo>
                  <a:lnTo>
                    <a:pt x="94659" y="3140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972339" y="1009689"/>
              <a:ext cx="134546" cy="525881"/>
            </a:xfrm>
            <a:custGeom>
              <a:avLst/>
              <a:gdLst/>
              <a:ahLst/>
              <a:cxnLst/>
              <a:rect l="0" t="0" r="0" b="0"/>
              <a:pathLst>
                <a:path w="134546" h="525881">
                  <a:moveTo>
                    <a:pt x="0" y="0"/>
                  </a:moveTo>
                  <a:lnTo>
                    <a:pt x="22334" y="16750"/>
                  </a:lnTo>
                  <a:lnTo>
                    <a:pt x="32418" y="26359"/>
                  </a:lnTo>
                  <a:lnTo>
                    <a:pt x="42647" y="37439"/>
                  </a:lnTo>
                  <a:lnTo>
                    <a:pt x="52973" y="49500"/>
                  </a:lnTo>
                  <a:lnTo>
                    <a:pt x="63362" y="61047"/>
                  </a:lnTo>
                  <a:lnTo>
                    <a:pt x="84255" y="83226"/>
                  </a:lnTo>
                  <a:lnTo>
                    <a:pt x="92398" y="95217"/>
                  </a:lnTo>
                  <a:lnTo>
                    <a:pt x="98994" y="107886"/>
                  </a:lnTo>
                  <a:lnTo>
                    <a:pt x="104561" y="121006"/>
                  </a:lnTo>
                  <a:lnTo>
                    <a:pt x="109440" y="134427"/>
                  </a:lnTo>
                  <a:lnTo>
                    <a:pt x="113862" y="148049"/>
                  </a:lnTo>
                  <a:lnTo>
                    <a:pt x="117978" y="161805"/>
                  </a:lnTo>
                  <a:lnTo>
                    <a:pt x="121891" y="176819"/>
                  </a:lnTo>
                  <a:lnTo>
                    <a:pt x="129355" y="209082"/>
                  </a:lnTo>
                  <a:lnTo>
                    <a:pt x="131813" y="224698"/>
                  </a:lnTo>
                  <a:lnTo>
                    <a:pt x="133452" y="239782"/>
                  </a:lnTo>
                  <a:lnTo>
                    <a:pt x="134545" y="254513"/>
                  </a:lnTo>
                  <a:lnTo>
                    <a:pt x="134104" y="269008"/>
                  </a:lnTo>
                  <a:lnTo>
                    <a:pt x="132642" y="283346"/>
                  </a:lnTo>
                  <a:lnTo>
                    <a:pt x="130498" y="297579"/>
                  </a:lnTo>
                  <a:lnTo>
                    <a:pt x="129069" y="311743"/>
                  </a:lnTo>
                  <a:lnTo>
                    <a:pt x="128116" y="325859"/>
                  </a:lnTo>
                  <a:lnTo>
                    <a:pt x="127482" y="339945"/>
                  </a:lnTo>
                  <a:lnTo>
                    <a:pt x="125889" y="354010"/>
                  </a:lnTo>
                  <a:lnTo>
                    <a:pt x="123659" y="368061"/>
                  </a:lnTo>
                  <a:lnTo>
                    <a:pt x="114938" y="416403"/>
                  </a:lnTo>
                  <a:lnTo>
                    <a:pt x="111684" y="435366"/>
                  </a:lnTo>
                  <a:lnTo>
                    <a:pt x="107177" y="451514"/>
                  </a:lnTo>
                  <a:lnTo>
                    <a:pt x="101836" y="465785"/>
                  </a:lnTo>
                  <a:lnTo>
                    <a:pt x="73624" y="52588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329938" y="1220041"/>
              <a:ext cx="84141" cy="1"/>
            </a:xfrm>
            <a:custGeom>
              <a:avLst/>
              <a:gdLst/>
              <a:ahLst/>
              <a:cxnLst/>
              <a:rect l="0" t="0" r="0" b="0"/>
              <a:pathLst>
                <a:path w="84141" h="1">
                  <a:moveTo>
                    <a:pt x="0" y="0"/>
                  </a:moveTo>
                  <a:lnTo>
                    <a:pt x="8414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308902" y="1325217"/>
              <a:ext cx="63107" cy="1"/>
            </a:xfrm>
            <a:custGeom>
              <a:avLst/>
              <a:gdLst/>
              <a:ahLst/>
              <a:cxnLst/>
              <a:rect l="0" t="0" r="0" b="0"/>
              <a:pathLst>
                <a:path w="63107" h="1">
                  <a:moveTo>
                    <a:pt x="0" y="0"/>
                  </a:moveTo>
                  <a:lnTo>
                    <a:pt x="6310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2429565" y="3795288"/>
            <a:ext cx="270559" cy="565345"/>
          </a:xfrm>
          <a:custGeom>
            <a:avLst/>
            <a:gdLst/>
            <a:ahLst/>
            <a:cxnLst/>
            <a:rect l="0" t="0" r="0" b="0"/>
            <a:pathLst>
              <a:path w="270559" h="565345">
                <a:moveTo>
                  <a:pt x="189317" y="1565"/>
                </a:moveTo>
                <a:lnTo>
                  <a:pt x="172566" y="12731"/>
                </a:lnTo>
                <a:lnTo>
                  <a:pt x="165295" y="18358"/>
                </a:lnTo>
                <a:lnTo>
                  <a:pt x="158110" y="24446"/>
                </a:lnTo>
                <a:lnTo>
                  <a:pt x="150983" y="30842"/>
                </a:lnTo>
                <a:lnTo>
                  <a:pt x="148569" y="31601"/>
                </a:lnTo>
                <a:lnTo>
                  <a:pt x="149296" y="28601"/>
                </a:lnTo>
                <a:lnTo>
                  <a:pt x="152119" y="23094"/>
                </a:lnTo>
                <a:lnTo>
                  <a:pt x="158675" y="17087"/>
                </a:lnTo>
                <a:lnTo>
                  <a:pt x="167720" y="10744"/>
                </a:lnTo>
                <a:lnTo>
                  <a:pt x="178425" y="4178"/>
                </a:lnTo>
                <a:lnTo>
                  <a:pt x="190236" y="970"/>
                </a:lnTo>
                <a:lnTo>
                  <a:pt x="202784" y="0"/>
                </a:lnTo>
                <a:lnTo>
                  <a:pt x="215824" y="521"/>
                </a:lnTo>
                <a:lnTo>
                  <a:pt x="226855" y="4375"/>
                </a:lnTo>
                <a:lnTo>
                  <a:pt x="236546" y="10450"/>
                </a:lnTo>
                <a:lnTo>
                  <a:pt x="245344" y="18006"/>
                </a:lnTo>
                <a:lnTo>
                  <a:pt x="250041" y="28886"/>
                </a:lnTo>
                <a:lnTo>
                  <a:pt x="252003" y="41983"/>
                </a:lnTo>
                <a:lnTo>
                  <a:pt x="252143" y="56557"/>
                </a:lnTo>
                <a:lnTo>
                  <a:pt x="251067" y="69779"/>
                </a:lnTo>
                <a:lnTo>
                  <a:pt x="249182" y="82099"/>
                </a:lnTo>
                <a:lnTo>
                  <a:pt x="246756" y="93819"/>
                </a:lnTo>
                <a:lnTo>
                  <a:pt x="243970" y="105138"/>
                </a:lnTo>
                <a:lnTo>
                  <a:pt x="240944" y="116189"/>
                </a:lnTo>
                <a:lnTo>
                  <a:pt x="237759" y="127064"/>
                </a:lnTo>
                <a:lnTo>
                  <a:pt x="233297" y="137818"/>
                </a:lnTo>
                <a:lnTo>
                  <a:pt x="227986" y="148494"/>
                </a:lnTo>
                <a:lnTo>
                  <a:pt x="222108" y="159118"/>
                </a:lnTo>
                <a:lnTo>
                  <a:pt x="217021" y="169706"/>
                </a:lnTo>
                <a:lnTo>
                  <a:pt x="212460" y="180270"/>
                </a:lnTo>
                <a:lnTo>
                  <a:pt x="208252" y="190819"/>
                </a:lnTo>
                <a:lnTo>
                  <a:pt x="203108" y="201357"/>
                </a:lnTo>
                <a:lnTo>
                  <a:pt x="197343" y="211889"/>
                </a:lnTo>
                <a:lnTo>
                  <a:pt x="191161" y="222415"/>
                </a:lnTo>
                <a:lnTo>
                  <a:pt x="184703" y="231771"/>
                </a:lnTo>
                <a:lnTo>
                  <a:pt x="178061" y="240345"/>
                </a:lnTo>
                <a:lnTo>
                  <a:pt x="171295" y="248398"/>
                </a:lnTo>
                <a:lnTo>
                  <a:pt x="163279" y="256104"/>
                </a:lnTo>
                <a:lnTo>
                  <a:pt x="154429" y="263578"/>
                </a:lnTo>
                <a:lnTo>
                  <a:pt x="145023" y="270899"/>
                </a:lnTo>
                <a:lnTo>
                  <a:pt x="139921" y="272273"/>
                </a:lnTo>
                <a:lnTo>
                  <a:pt x="137688" y="269684"/>
                </a:lnTo>
                <a:lnTo>
                  <a:pt x="137368" y="264451"/>
                </a:lnTo>
                <a:lnTo>
                  <a:pt x="140661" y="258626"/>
                </a:lnTo>
                <a:lnTo>
                  <a:pt x="146362" y="252405"/>
                </a:lnTo>
                <a:lnTo>
                  <a:pt x="153668" y="245921"/>
                </a:lnTo>
                <a:lnTo>
                  <a:pt x="163214" y="242766"/>
                </a:lnTo>
                <a:lnTo>
                  <a:pt x="174252" y="241832"/>
                </a:lnTo>
                <a:lnTo>
                  <a:pt x="186285" y="242378"/>
                </a:lnTo>
                <a:lnTo>
                  <a:pt x="197813" y="246247"/>
                </a:lnTo>
                <a:lnTo>
                  <a:pt x="209004" y="252333"/>
                </a:lnTo>
                <a:lnTo>
                  <a:pt x="219971" y="259896"/>
                </a:lnTo>
                <a:lnTo>
                  <a:pt x="229619" y="269613"/>
                </a:lnTo>
                <a:lnTo>
                  <a:pt x="238389" y="280765"/>
                </a:lnTo>
                <a:lnTo>
                  <a:pt x="246573" y="292874"/>
                </a:lnTo>
                <a:lnTo>
                  <a:pt x="253197" y="304453"/>
                </a:lnTo>
                <a:lnTo>
                  <a:pt x="258782" y="315678"/>
                </a:lnTo>
                <a:lnTo>
                  <a:pt x="263674" y="326667"/>
                </a:lnTo>
                <a:lnTo>
                  <a:pt x="266935" y="338668"/>
                </a:lnTo>
                <a:lnTo>
                  <a:pt x="269109" y="351343"/>
                </a:lnTo>
                <a:lnTo>
                  <a:pt x="270558" y="364467"/>
                </a:lnTo>
                <a:lnTo>
                  <a:pt x="270356" y="380228"/>
                </a:lnTo>
                <a:lnTo>
                  <a:pt x="269053" y="397747"/>
                </a:lnTo>
                <a:lnTo>
                  <a:pt x="267015" y="416439"/>
                </a:lnTo>
                <a:lnTo>
                  <a:pt x="264488" y="432405"/>
                </a:lnTo>
                <a:lnTo>
                  <a:pt x="261635" y="446556"/>
                </a:lnTo>
                <a:lnTo>
                  <a:pt x="258564" y="459495"/>
                </a:lnTo>
                <a:lnTo>
                  <a:pt x="253011" y="472796"/>
                </a:lnTo>
                <a:lnTo>
                  <a:pt x="245803" y="486338"/>
                </a:lnTo>
                <a:lnTo>
                  <a:pt x="237492" y="500040"/>
                </a:lnTo>
                <a:lnTo>
                  <a:pt x="229614" y="511512"/>
                </a:lnTo>
                <a:lnTo>
                  <a:pt x="222024" y="521498"/>
                </a:lnTo>
                <a:lnTo>
                  <a:pt x="214628" y="530492"/>
                </a:lnTo>
                <a:lnTo>
                  <a:pt x="207359" y="538825"/>
                </a:lnTo>
                <a:lnTo>
                  <a:pt x="200176" y="546718"/>
                </a:lnTo>
                <a:lnTo>
                  <a:pt x="193051" y="554317"/>
                </a:lnTo>
                <a:lnTo>
                  <a:pt x="182457" y="559383"/>
                </a:lnTo>
                <a:lnTo>
                  <a:pt x="169551" y="562760"/>
                </a:lnTo>
                <a:lnTo>
                  <a:pt x="155104" y="565012"/>
                </a:lnTo>
                <a:lnTo>
                  <a:pt x="140799" y="565344"/>
                </a:lnTo>
                <a:lnTo>
                  <a:pt x="126587" y="564397"/>
                </a:lnTo>
                <a:lnTo>
                  <a:pt x="112438" y="562597"/>
                </a:lnTo>
                <a:lnTo>
                  <a:pt x="98331" y="559060"/>
                </a:lnTo>
                <a:lnTo>
                  <a:pt x="84252" y="554365"/>
                </a:lnTo>
                <a:lnTo>
                  <a:pt x="70191" y="548897"/>
                </a:lnTo>
                <a:lnTo>
                  <a:pt x="57312" y="541746"/>
                </a:lnTo>
                <a:lnTo>
                  <a:pt x="45219" y="533473"/>
                </a:lnTo>
                <a:lnTo>
                  <a:pt x="33652" y="524452"/>
                </a:lnTo>
                <a:lnTo>
                  <a:pt x="24772" y="514932"/>
                </a:lnTo>
                <a:lnTo>
                  <a:pt x="17683" y="505080"/>
                </a:lnTo>
                <a:lnTo>
                  <a:pt x="0" y="464339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101035" y="3852154"/>
            <a:ext cx="946585" cy="1133188"/>
            <a:chOff x="5101035" y="3852154"/>
            <a:chExt cx="946585" cy="1133188"/>
          </a:xfrm>
        </p:grpSpPr>
        <p:sp>
          <p:nvSpPr>
            <p:cNvPr id="19" name="Freeform 18"/>
            <p:cNvSpPr/>
            <p:nvPr/>
          </p:nvSpPr>
          <p:spPr>
            <a:xfrm>
              <a:off x="5101035" y="3852154"/>
              <a:ext cx="262941" cy="365403"/>
            </a:xfrm>
            <a:custGeom>
              <a:avLst/>
              <a:gdLst/>
              <a:ahLst/>
              <a:cxnLst/>
              <a:rect l="0" t="0" r="0" b="0"/>
              <a:pathLst>
                <a:path w="262941" h="365403">
                  <a:moveTo>
                    <a:pt x="0" y="60392"/>
                  </a:moveTo>
                  <a:lnTo>
                    <a:pt x="16750" y="43642"/>
                  </a:lnTo>
                  <a:lnTo>
                    <a:pt x="26359" y="36370"/>
                  </a:lnTo>
                  <a:lnTo>
                    <a:pt x="37439" y="29185"/>
                  </a:lnTo>
                  <a:lnTo>
                    <a:pt x="49501" y="22058"/>
                  </a:lnTo>
                  <a:lnTo>
                    <a:pt x="62216" y="16138"/>
                  </a:lnTo>
                  <a:lnTo>
                    <a:pt x="75367" y="11023"/>
                  </a:lnTo>
                  <a:lnTo>
                    <a:pt x="88809" y="6444"/>
                  </a:lnTo>
                  <a:lnTo>
                    <a:pt x="103614" y="3392"/>
                  </a:lnTo>
                  <a:lnTo>
                    <a:pt x="119326" y="1356"/>
                  </a:lnTo>
                  <a:lnTo>
                    <a:pt x="135644" y="0"/>
                  </a:lnTo>
                  <a:lnTo>
                    <a:pt x="151198" y="264"/>
                  </a:lnTo>
                  <a:lnTo>
                    <a:pt x="166241" y="1609"/>
                  </a:lnTo>
                  <a:lnTo>
                    <a:pt x="180945" y="3674"/>
                  </a:lnTo>
                  <a:lnTo>
                    <a:pt x="193084" y="9725"/>
                  </a:lnTo>
                  <a:lnTo>
                    <a:pt x="203515" y="18434"/>
                  </a:lnTo>
                  <a:lnTo>
                    <a:pt x="212806" y="28914"/>
                  </a:lnTo>
                  <a:lnTo>
                    <a:pt x="220168" y="41744"/>
                  </a:lnTo>
                  <a:lnTo>
                    <a:pt x="226245" y="56140"/>
                  </a:lnTo>
                  <a:lnTo>
                    <a:pt x="231465" y="71581"/>
                  </a:lnTo>
                  <a:lnTo>
                    <a:pt x="233776" y="85381"/>
                  </a:lnTo>
                  <a:lnTo>
                    <a:pt x="234148" y="98087"/>
                  </a:lnTo>
                  <a:lnTo>
                    <a:pt x="233228" y="110063"/>
                  </a:lnTo>
                  <a:lnTo>
                    <a:pt x="231446" y="121553"/>
                  </a:lnTo>
                  <a:lnTo>
                    <a:pt x="229089" y="132719"/>
                  </a:lnTo>
                  <a:lnTo>
                    <a:pt x="226349" y="143668"/>
                  </a:lnTo>
                  <a:lnTo>
                    <a:pt x="223354" y="154474"/>
                  </a:lnTo>
                  <a:lnTo>
                    <a:pt x="216910" y="175829"/>
                  </a:lnTo>
                  <a:lnTo>
                    <a:pt x="212386" y="185264"/>
                  </a:lnTo>
                  <a:lnTo>
                    <a:pt x="207034" y="193891"/>
                  </a:lnTo>
                  <a:lnTo>
                    <a:pt x="201128" y="201979"/>
                  </a:lnTo>
                  <a:lnTo>
                    <a:pt x="193685" y="210877"/>
                  </a:lnTo>
                  <a:lnTo>
                    <a:pt x="185217" y="220315"/>
                  </a:lnTo>
                  <a:lnTo>
                    <a:pt x="176066" y="230113"/>
                  </a:lnTo>
                  <a:lnTo>
                    <a:pt x="167628" y="240151"/>
                  </a:lnTo>
                  <a:lnTo>
                    <a:pt x="159665" y="250349"/>
                  </a:lnTo>
                  <a:lnTo>
                    <a:pt x="152020" y="260653"/>
                  </a:lnTo>
                  <a:lnTo>
                    <a:pt x="141079" y="271029"/>
                  </a:lnTo>
                  <a:lnTo>
                    <a:pt x="127943" y="281451"/>
                  </a:lnTo>
                  <a:lnTo>
                    <a:pt x="113342" y="291906"/>
                  </a:lnTo>
                  <a:lnTo>
                    <a:pt x="100102" y="302381"/>
                  </a:lnTo>
                  <a:lnTo>
                    <a:pt x="87770" y="312870"/>
                  </a:lnTo>
                  <a:lnTo>
                    <a:pt x="76043" y="323369"/>
                  </a:lnTo>
                  <a:lnTo>
                    <a:pt x="71730" y="329200"/>
                  </a:lnTo>
                  <a:lnTo>
                    <a:pt x="72361" y="331918"/>
                  </a:lnTo>
                  <a:lnTo>
                    <a:pt x="76288" y="332562"/>
                  </a:lnTo>
                  <a:lnTo>
                    <a:pt x="84748" y="332992"/>
                  </a:lnTo>
                  <a:lnTo>
                    <a:pt x="109731" y="333468"/>
                  </a:lnTo>
                  <a:lnTo>
                    <a:pt x="124573" y="334764"/>
                  </a:lnTo>
                  <a:lnTo>
                    <a:pt x="140311" y="336796"/>
                  </a:lnTo>
                  <a:lnTo>
                    <a:pt x="156646" y="339320"/>
                  </a:lnTo>
                  <a:lnTo>
                    <a:pt x="172211" y="342171"/>
                  </a:lnTo>
                  <a:lnTo>
                    <a:pt x="201970" y="348455"/>
                  </a:lnTo>
                  <a:lnTo>
                    <a:pt x="215282" y="351767"/>
                  </a:lnTo>
                  <a:lnTo>
                    <a:pt x="227662" y="355144"/>
                  </a:lnTo>
                  <a:lnTo>
                    <a:pt x="262940" y="36540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837267" y="4417391"/>
              <a:ext cx="210353" cy="241906"/>
            </a:xfrm>
            <a:custGeom>
              <a:avLst/>
              <a:gdLst/>
              <a:ahLst/>
              <a:cxnLst/>
              <a:rect l="0" t="0" r="0" b="0"/>
              <a:pathLst>
                <a:path w="210353" h="241906">
                  <a:moveTo>
                    <a:pt x="0" y="0"/>
                  </a:moveTo>
                  <a:lnTo>
                    <a:pt x="5583" y="27917"/>
                  </a:lnTo>
                  <a:lnTo>
                    <a:pt x="7228" y="43152"/>
                  </a:lnTo>
                  <a:lnTo>
                    <a:pt x="8325" y="60321"/>
                  </a:lnTo>
                  <a:lnTo>
                    <a:pt x="9543" y="95758"/>
                  </a:lnTo>
                  <a:lnTo>
                    <a:pt x="10084" y="127089"/>
                  </a:lnTo>
                  <a:lnTo>
                    <a:pt x="9060" y="143157"/>
                  </a:lnTo>
                  <a:lnTo>
                    <a:pt x="7209" y="159712"/>
                  </a:lnTo>
                  <a:lnTo>
                    <a:pt x="4806" y="176592"/>
                  </a:lnTo>
                  <a:lnTo>
                    <a:pt x="3204" y="192520"/>
                  </a:lnTo>
                  <a:lnTo>
                    <a:pt x="2136" y="207813"/>
                  </a:lnTo>
                  <a:lnTo>
                    <a:pt x="1424" y="222683"/>
                  </a:lnTo>
                  <a:lnTo>
                    <a:pt x="3286" y="230259"/>
                  </a:lnTo>
                  <a:lnTo>
                    <a:pt x="6865" y="232972"/>
                  </a:lnTo>
                  <a:lnTo>
                    <a:pt x="11588" y="232444"/>
                  </a:lnTo>
                  <a:lnTo>
                    <a:pt x="19411" y="230923"/>
                  </a:lnTo>
                  <a:lnTo>
                    <a:pt x="40569" y="226117"/>
                  </a:lnTo>
                  <a:lnTo>
                    <a:pt x="52756" y="224368"/>
                  </a:lnTo>
                  <a:lnTo>
                    <a:pt x="65555" y="223201"/>
                  </a:lnTo>
                  <a:lnTo>
                    <a:pt x="78762" y="222424"/>
                  </a:lnTo>
                  <a:lnTo>
                    <a:pt x="91072" y="223074"/>
                  </a:lnTo>
                  <a:lnTo>
                    <a:pt x="102785" y="224677"/>
                  </a:lnTo>
                  <a:lnTo>
                    <a:pt x="114100" y="226914"/>
                  </a:lnTo>
                  <a:lnTo>
                    <a:pt x="139137" y="232515"/>
                  </a:lnTo>
                  <a:lnTo>
                    <a:pt x="210352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995030" y="4417391"/>
              <a:ext cx="21037" cy="567951"/>
            </a:xfrm>
            <a:custGeom>
              <a:avLst/>
              <a:gdLst/>
              <a:ahLst/>
              <a:cxnLst/>
              <a:rect l="0" t="0" r="0" b="0"/>
              <a:pathLst>
                <a:path w="21037" h="567951">
                  <a:moveTo>
                    <a:pt x="21036" y="0"/>
                  </a:moveTo>
                  <a:lnTo>
                    <a:pt x="21036" y="27917"/>
                  </a:lnTo>
                  <a:lnTo>
                    <a:pt x="19867" y="39647"/>
                  </a:lnTo>
                  <a:lnTo>
                    <a:pt x="17919" y="50972"/>
                  </a:lnTo>
                  <a:lnTo>
                    <a:pt x="15452" y="62028"/>
                  </a:lnTo>
                  <a:lnTo>
                    <a:pt x="13808" y="74073"/>
                  </a:lnTo>
                  <a:lnTo>
                    <a:pt x="12712" y="86779"/>
                  </a:lnTo>
                  <a:lnTo>
                    <a:pt x="11981" y="99923"/>
                  </a:lnTo>
                  <a:lnTo>
                    <a:pt x="11168" y="126993"/>
                  </a:lnTo>
                  <a:lnTo>
                    <a:pt x="10576" y="218745"/>
                  </a:lnTo>
                  <a:lnTo>
                    <a:pt x="10518" y="455721"/>
                  </a:lnTo>
                  <a:lnTo>
                    <a:pt x="9350" y="469758"/>
                  </a:lnTo>
                  <a:lnTo>
                    <a:pt x="7402" y="483791"/>
                  </a:lnTo>
                  <a:lnTo>
                    <a:pt x="4935" y="497820"/>
                  </a:lnTo>
                  <a:lnTo>
                    <a:pt x="3290" y="511848"/>
                  </a:lnTo>
                  <a:lnTo>
                    <a:pt x="2194" y="525874"/>
                  </a:lnTo>
                  <a:lnTo>
                    <a:pt x="0" y="56795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 22"/>
          <p:cNvSpPr/>
          <p:nvPr/>
        </p:nvSpPr>
        <p:spPr>
          <a:xfrm>
            <a:off x="5185308" y="5237764"/>
            <a:ext cx="174501" cy="683644"/>
          </a:xfrm>
          <a:custGeom>
            <a:avLst/>
            <a:gdLst/>
            <a:ahLst/>
            <a:cxnLst/>
            <a:rect l="0" t="0" r="0" b="0"/>
            <a:pathLst>
              <a:path w="174501" h="683644">
                <a:moveTo>
                  <a:pt x="31420" y="0"/>
                </a:moveTo>
                <a:lnTo>
                  <a:pt x="25837" y="16750"/>
                </a:lnTo>
                <a:lnTo>
                  <a:pt x="23024" y="26358"/>
                </a:lnTo>
                <a:lnTo>
                  <a:pt x="16782" y="49500"/>
                </a:lnTo>
                <a:lnTo>
                  <a:pt x="14650" y="65721"/>
                </a:lnTo>
                <a:lnTo>
                  <a:pt x="13228" y="84716"/>
                </a:lnTo>
                <a:lnTo>
                  <a:pt x="11649" y="125298"/>
                </a:lnTo>
                <a:lnTo>
                  <a:pt x="10947" y="162811"/>
                </a:lnTo>
                <a:lnTo>
                  <a:pt x="9591" y="179827"/>
                </a:lnTo>
                <a:lnTo>
                  <a:pt x="7519" y="195845"/>
                </a:lnTo>
                <a:lnTo>
                  <a:pt x="4968" y="211198"/>
                </a:lnTo>
                <a:lnTo>
                  <a:pt x="3268" y="226108"/>
                </a:lnTo>
                <a:lnTo>
                  <a:pt x="2135" y="240722"/>
                </a:lnTo>
                <a:lnTo>
                  <a:pt x="1379" y="255140"/>
                </a:lnTo>
                <a:lnTo>
                  <a:pt x="539" y="286741"/>
                </a:lnTo>
                <a:lnTo>
                  <a:pt x="0" y="354638"/>
                </a:lnTo>
                <a:lnTo>
                  <a:pt x="1125" y="370817"/>
                </a:lnTo>
                <a:lnTo>
                  <a:pt x="3043" y="386277"/>
                </a:lnTo>
                <a:lnTo>
                  <a:pt x="5491" y="401259"/>
                </a:lnTo>
                <a:lnTo>
                  <a:pt x="7122" y="415921"/>
                </a:lnTo>
                <a:lnTo>
                  <a:pt x="8210" y="430370"/>
                </a:lnTo>
                <a:lnTo>
                  <a:pt x="8935" y="444677"/>
                </a:lnTo>
                <a:lnTo>
                  <a:pt x="10587" y="458890"/>
                </a:lnTo>
                <a:lnTo>
                  <a:pt x="12857" y="473039"/>
                </a:lnTo>
                <a:lnTo>
                  <a:pt x="15539" y="487147"/>
                </a:lnTo>
                <a:lnTo>
                  <a:pt x="18496" y="500058"/>
                </a:lnTo>
                <a:lnTo>
                  <a:pt x="21635" y="512171"/>
                </a:lnTo>
                <a:lnTo>
                  <a:pt x="24897" y="523752"/>
                </a:lnTo>
                <a:lnTo>
                  <a:pt x="27071" y="536147"/>
                </a:lnTo>
                <a:lnTo>
                  <a:pt x="28521" y="549086"/>
                </a:lnTo>
                <a:lnTo>
                  <a:pt x="29488" y="562386"/>
                </a:lnTo>
                <a:lnTo>
                  <a:pt x="33638" y="574758"/>
                </a:lnTo>
                <a:lnTo>
                  <a:pt x="39910" y="586512"/>
                </a:lnTo>
                <a:lnTo>
                  <a:pt x="47598" y="597854"/>
                </a:lnTo>
                <a:lnTo>
                  <a:pt x="56229" y="606584"/>
                </a:lnTo>
                <a:lnTo>
                  <a:pt x="65489" y="613573"/>
                </a:lnTo>
                <a:lnTo>
                  <a:pt x="75168" y="619400"/>
                </a:lnTo>
                <a:lnTo>
                  <a:pt x="83957" y="620948"/>
                </a:lnTo>
                <a:lnTo>
                  <a:pt x="92155" y="619643"/>
                </a:lnTo>
                <a:lnTo>
                  <a:pt x="99957" y="616435"/>
                </a:lnTo>
                <a:lnTo>
                  <a:pt x="107496" y="609622"/>
                </a:lnTo>
                <a:lnTo>
                  <a:pt x="114859" y="600406"/>
                </a:lnTo>
                <a:lnTo>
                  <a:pt x="122104" y="589587"/>
                </a:lnTo>
                <a:lnTo>
                  <a:pt x="129273" y="576532"/>
                </a:lnTo>
                <a:lnTo>
                  <a:pt x="136388" y="561985"/>
                </a:lnTo>
                <a:lnTo>
                  <a:pt x="150527" y="531409"/>
                </a:lnTo>
                <a:lnTo>
                  <a:pt x="164602" y="502238"/>
                </a:lnTo>
                <a:lnTo>
                  <a:pt x="169291" y="487915"/>
                </a:lnTo>
                <a:lnTo>
                  <a:pt x="172416" y="473691"/>
                </a:lnTo>
                <a:lnTo>
                  <a:pt x="174500" y="459535"/>
                </a:lnTo>
                <a:lnTo>
                  <a:pt x="171214" y="451265"/>
                </a:lnTo>
                <a:lnTo>
                  <a:pt x="164349" y="446921"/>
                </a:lnTo>
                <a:lnTo>
                  <a:pt x="155098" y="445194"/>
                </a:lnTo>
                <a:lnTo>
                  <a:pt x="147762" y="447548"/>
                </a:lnTo>
                <a:lnTo>
                  <a:pt x="141703" y="452623"/>
                </a:lnTo>
                <a:lnTo>
                  <a:pt x="136495" y="459513"/>
                </a:lnTo>
                <a:lnTo>
                  <a:pt x="130686" y="466443"/>
                </a:lnTo>
                <a:lnTo>
                  <a:pt x="124476" y="473400"/>
                </a:lnTo>
                <a:lnTo>
                  <a:pt x="117998" y="480376"/>
                </a:lnTo>
                <a:lnTo>
                  <a:pt x="112511" y="488532"/>
                </a:lnTo>
                <a:lnTo>
                  <a:pt x="107685" y="497475"/>
                </a:lnTo>
                <a:lnTo>
                  <a:pt x="103299" y="506943"/>
                </a:lnTo>
                <a:lnTo>
                  <a:pt x="98037" y="516761"/>
                </a:lnTo>
                <a:lnTo>
                  <a:pt x="92192" y="526812"/>
                </a:lnTo>
                <a:lnTo>
                  <a:pt x="85958" y="537019"/>
                </a:lnTo>
                <a:lnTo>
                  <a:pt x="80634" y="547329"/>
                </a:lnTo>
                <a:lnTo>
                  <a:pt x="75916" y="557709"/>
                </a:lnTo>
                <a:lnTo>
                  <a:pt x="71601" y="568134"/>
                </a:lnTo>
                <a:lnTo>
                  <a:pt x="66388" y="578591"/>
                </a:lnTo>
                <a:lnTo>
                  <a:pt x="60575" y="589067"/>
                </a:lnTo>
                <a:lnTo>
                  <a:pt x="54363" y="599557"/>
                </a:lnTo>
                <a:lnTo>
                  <a:pt x="49053" y="611225"/>
                </a:lnTo>
                <a:lnTo>
                  <a:pt x="20903" y="683643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766128" y="2607576"/>
            <a:ext cx="336564" cy="473350"/>
            <a:chOff x="2766128" y="2607576"/>
            <a:chExt cx="336564" cy="473350"/>
          </a:xfrm>
        </p:grpSpPr>
        <p:sp>
          <p:nvSpPr>
            <p:cNvPr id="24" name="Freeform 23"/>
            <p:cNvSpPr/>
            <p:nvPr/>
          </p:nvSpPr>
          <p:spPr>
            <a:xfrm>
              <a:off x="2772945" y="2607576"/>
              <a:ext cx="266641" cy="473350"/>
            </a:xfrm>
            <a:custGeom>
              <a:avLst/>
              <a:gdLst/>
              <a:ahLst/>
              <a:cxnLst/>
              <a:rect l="0" t="0" r="0" b="0"/>
              <a:pathLst>
                <a:path w="266641" h="473350">
                  <a:moveTo>
                    <a:pt x="77324" y="242693"/>
                  </a:moveTo>
                  <a:lnTo>
                    <a:pt x="71740" y="265026"/>
                  </a:lnTo>
                  <a:lnTo>
                    <a:pt x="65883" y="291573"/>
                  </a:lnTo>
                  <a:lnTo>
                    <a:pt x="62685" y="306832"/>
                  </a:lnTo>
                  <a:lnTo>
                    <a:pt x="59384" y="320511"/>
                  </a:lnTo>
                  <a:lnTo>
                    <a:pt x="56015" y="333136"/>
                  </a:lnTo>
                  <a:lnTo>
                    <a:pt x="49155" y="357682"/>
                  </a:lnTo>
                  <a:lnTo>
                    <a:pt x="31731" y="425367"/>
                  </a:lnTo>
                  <a:lnTo>
                    <a:pt x="27062" y="439267"/>
                  </a:lnTo>
                  <a:lnTo>
                    <a:pt x="21612" y="453209"/>
                  </a:lnTo>
                  <a:lnTo>
                    <a:pt x="15642" y="467177"/>
                  </a:lnTo>
                  <a:lnTo>
                    <a:pt x="10493" y="472984"/>
                  </a:lnTo>
                  <a:lnTo>
                    <a:pt x="5891" y="473349"/>
                  </a:lnTo>
                  <a:lnTo>
                    <a:pt x="1655" y="470087"/>
                  </a:lnTo>
                  <a:lnTo>
                    <a:pt x="0" y="464406"/>
                  </a:lnTo>
                  <a:lnTo>
                    <a:pt x="65" y="457113"/>
                  </a:lnTo>
                  <a:lnTo>
                    <a:pt x="1277" y="448745"/>
                  </a:lnTo>
                  <a:lnTo>
                    <a:pt x="2085" y="437324"/>
                  </a:lnTo>
                  <a:lnTo>
                    <a:pt x="2623" y="423866"/>
                  </a:lnTo>
                  <a:lnTo>
                    <a:pt x="2982" y="409051"/>
                  </a:lnTo>
                  <a:lnTo>
                    <a:pt x="4390" y="393332"/>
                  </a:lnTo>
                  <a:lnTo>
                    <a:pt x="6498" y="377009"/>
                  </a:lnTo>
                  <a:lnTo>
                    <a:pt x="9071" y="360284"/>
                  </a:lnTo>
                  <a:lnTo>
                    <a:pt x="15047" y="326119"/>
                  </a:lnTo>
                  <a:lnTo>
                    <a:pt x="18276" y="308828"/>
                  </a:lnTo>
                  <a:lnTo>
                    <a:pt x="22767" y="290288"/>
                  </a:lnTo>
                  <a:lnTo>
                    <a:pt x="28097" y="270917"/>
                  </a:lnTo>
                  <a:lnTo>
                    <a:pt x="33989" y="250991"/>
                  </a:lnTo>
                  <a:lnTo>
                    <a:pt x="40253" y="231865"/>
                  </a:lnTo>
                  <a:lnTo>
                    <a:pt x="53447" y="195031"/>
                  </a:lnTo>
                  <a:lnTo>
                    <a:pt x="74015" y="141443"/>
                  </a:lnTo>
                  <a:lnTo>
                    <a:pt x="80961" y="124942"/>
                  </a:lnTo>
                  <a:lnTo>
                    <a:pt x="87929" y="109267"/>
                  </a:lnTo>
                  <a:lnTo>
                    <a:pt x="94911" y="94143"/>
                  </a:lnTo>
                  <a:lnTo>
                    <a:pt x="101904" y="80554"/>
                  </a:lnTo>
                  <a:lnTo>
                    <a:pt x="108902" y="67988"/>
                  </a:lnTo>
                  <a:lnTo>
                    <a:pt x="115905" y="56106"/>
                  </a:lnTo>
                  <a:lnTo>
                    <a:pt x="122911" y="45847"/>
                  </a:lnTo>
                  <a:lnTo>
                    <a:pt x="129920" y="36670"/>
                  </a:lnTo>
                  <a:lnTo>
                    <a:pt x="136929" y="28215"/>
                  </a:lnTo>
                  <a:lnTo>
                    <a:pt x="143939" y="20242"/>
                  </a:lnTo>
                  <a:lnTo>
                    <a:pt x="157960" y="5149"/>
                  </a:lnTo>
                  <a:lnTo>
                    <a:pt x="166140" y="1358"/>
                  </a:lnTo>
                  <a:lnTo>
                    <a:pt x="175099" y="0"/>
                  </a:lnTo>
                  <a:lnTo>
                    <a:pt x="184578" y="262"/>
                  </a:lnTo>
                  <a:lnTo>
                    <a:pt x="193234" y="2775"/>
                  </a:lnTo>
                  <a:lnTo>
                    <a:pt x="201342" y="6787"/>
                  </a:lnTo>
                  <a:lnTo>
                    <a:pt x="209085" y="11799"/>
                  </a:lnTo>
                  <a:lnTo>
                    <a:pt x="215415" y="18646"/>
                  </a:lnTo>
                  <a:lnTo>
                    <a:pt x="220804" y="26717"/>
                  </a:lnTo>
                  <a:lnTo>
                    <a:pt x="225565" y="35603"/>
                  </a:lnTo>
                  <a:lnTo>
                    <a:pt x="229908" y="45033"/>
                  </a:lnTo>
                  <a:lnTo>
                    <a:pt x="233972" y="54826"/>
                  </a:lnTo>
                  <a:lnTo>
                    <a:pt x="237850" y="64860"/>
                  </a:lnTo>
                  <a:lnTo>
                    <a:pt x="241604" y="77393"/>
                  </a:lnTo>
                  <a:lnTo>
                    <a:pt x="245275" y="91591"/>
                  </a:lnTo>
                  <a:lnTo>
                    <a:pt x="248891" y="106900"/>
                  </a:lnTo>
                  <a:lnTo>
                    <a:pt x="251301" y="121780"/>
                  </a:lnTo>
                  <a:lnTo>
                    <a:pt x="252909" y="136374"/>
                  </a:lnTo>
                  <a:lnTo>
                    <a:pt x="253980" y="150779"/>
                  </a:lnTo>
                  <a:lnTo>
                    <a:pt x="254695" y="166225"/>
                  </a:lnTo>
                  <a:lnTo>
                    <a:pt x="255488" y="198968"/>
                  </a:lnTo>
                  <a:lnTo>
                    <a:pt x="256067" y="296872"/>
                  </a:lnTo>
                  <a:lnTo>
                    <a:pt x="257254" y="311533"/>
                  </a:lnTo>
                  <a:lnTo>
                    <a:pt x="259215" y="325983"/>
                  </a:lnTo>
                  <a:lnTo>
                    <a:pt x="261690" y="340290"/>
                  </a:lnTo>
                  <a:lnTo>
                    <a:pt x="263340" y="354502"/>
                  </a:lnTo>
                  <a:lnTo>
                    <a:pt x="264440" y="368652"/>
                  </a:lnTo>
                  <a:lnTo>
                    <a:pt x="265174" y="382759"/>
                  </a:lnTo>
                  <a:lnTo>
                    <a:pt x="265989" y="410900"/>
                  </a:lnTo>
                  <a:lnTo>
                    <a:pt x="266640" y="4530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66128" y="2839751"/>
              <a:ext cx="336564" cy="52589"/>
            </a:xfrm>
            <a:custGeom>
              <a:avLst/>
              <a:gdLst/>
              <a:ahLst/>
              <a:cxnLst/>
              <a:rect l="0" t="0" r="0" b="0"/>
              <a:pathLst>
                <a:path w="336564" h="52589">
                  <a:moveTo>
                    <a:pt x="0" y="52588"/>
                  </a:moveTo>
                  <a:lnTo>
                    <a:pt x="27917" y="47005"/>
                  </a:lnTo>
                  <a:lnTo>
                    <a:pt x="39647" y="44191"/>
                  </a:lnTo>
                  <a:lnTo>
                    <a:pt x="50972" y="41147"/>
                  </a:lnTo>
                  <a:lnTo>
                    <a:pt x="74074" y="34648"/>
                  </a:lnTo>
                  <a:lnTo>
                    <a:pt x="99923" y="27865"/>
                  </a:lnTo>
                  <a:lnTo>
                    <a:pt x="130109" y="20954"/>
                  </a:lnTo>
                  <a:lnTo>
                    <a:pt x="197098" y="6996"/>
                  </a:lnTo>
                  <a:lnTo>
                    <a:pt x="213202" y="4664"/>
                  </a:lnTo>
                  <a:lnTo>
                    <a:pt x="228613" y="3109"/>
                  </a:lnTo>
                  <a:lnTo>
                    <a:pt x="243561" y="2073"/>
                  </a:lnTo>
                  <a:lnTo>
                    <a:pt x="258201" y="1382"/>
                  </a:lnTo>
                  <a:lnTo>
                    <a:pt x="272636" y="921"/>
                  </a:lnTo>
                  <a:lnTo>
                    <a:pt x="33656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reeform 26"/>
          <p:cNvSpPr/>
          <p:nvPr/>
        </p:nvSpPr>
        <p:spPr>
          <a:xfrm>
            <a:off x="5036470" y="2659776"/>
            <a:ext cx="350209" cy="463300"/>
          </a:xfrm>
          <a:custGeom>
            <a:avLst/>
            <a:gdLst/>
            <a:ahLst/>
            <a:cxnLst/>
            <a:rect l="0" t="0" r="0" b="0"/>
            <a:pathLst>
              <a:path w="350209" h="463300">
                <a:moveTo>
                  <a:pt x="106635" y="148422"/>
                </a:moveTo>
                <a:lnTo>
                  <a:pt x="101052" y="165173"/>
                </a:lnTo>
                <a:lnTo>
                  <a:pt x="97070" y="173613"/>
                </a:lnTo>
                <a:lnTo>
                  <a:pt x="92078" y="182745"/>
                </a:lnTo>
                <a:lnTo>
                  <a:pt x="86413" y="192340"/>
                </a:lnTo>
                <a:lnTo>
                  <a:pt x="81467" y="205747"/>
                </a:lnTo>
                <a:lnTo>
                  <a:pt x="77002" y="221698"/>
                </a:lnTo>
                <a:lnTo>
                  <a:pt x="61438" y="286511"/>
                </a:lnTo>
                <a:lnTo>
                  <a:pt x="58974" y="302418"/>
                </a:lnTo>
                <a:lnTo>
                  <a:pt x="57332" y="318866"/>
                </a:lnTo>
                <a:lnTo>
                  <a:pt x="56237" y="335675"/>
                </a:lnTo>
                <a:lnTo>
                  <a:pt x="54339" y="350386"/>
                </a:lnTo>
                <a:lnTo>
                  <a:pt x="51904" y="363700"/>
                </a:lnTo>
                <a:lnTo>
                  <a:pt x="42895" y="402304"/>
                </a:lnTo>
                <a:lnTo>
                  <a:pt x="39600" y="415841"/>
                </a:lnTo>
                <a:lnTo>
                  <a:pt x="35067" y="429540"/>
                </a:lnTo>
                <a:lnTo>
                  <a:pt x="29707" y="443347"/>
                </a:lnTo>
                <a:lnTo>
                  <a:pt x="23797" y="457227"/>
                </a:lnTo>
                <a:lnTo>
                  <a:pt x="17520" y="462974"/>
                </a:lnTo>
                <a:lnTo>
                  <a:pt x="10998" y="463299"/>
                </a:lnTo>
                <a:lnTo>
                  <a:pt x="4313" y="460010"/>
                </a:lnTo>
                <a:lnTo>
                  <a:pt x="1024" y="454312"/>
                </a:lnTo>
                <a:lnTo>
                  <a:pt x="0" y="447007"/>
                </a:lnTo>
                <a:lnTo>
                  <a:pt x="487" y="438631"/>
                </a:lnTo>
                <a:lnTo>
                  <a:pt x="1980" y="428373"/>
                </a:lnTo>
                <a:lnTo>
                  <a:pt x="4144" y="416860"/>
                </a:lnTo>
                <a:lnTo>
                  <a:pt x="16013" y="359211"/>
                </a:lnTo>
                <a:lnTo>
                  <a:pt x="20511" y="342705"/>
                </a:lnTo>
                <a:lnTo>
                  <a:pt x="25846" y="325857"/>
                </a:lnTo>
                <a:lnTo>
                  <a:pt x="31741" y="308783"/>
                </a:lnTo>
                <a:lnTo>
                  <a:pt x="39176" y="291557"/>
                </a:lnTo>
                <a:lnTo>
                  <a:pt x="47639" y="274229"/>
                </a:lnTo>
                <a:lnTo>
                  <a:pt x="56786" y="256835"/>
                </a:lnTo>
                <a:lnTo>
                  <a:pt x="76300" y="221926"/>
                </a:lnTo>
                <a:lnTo>
                  <a:pt x="86412" y="204436"/>
                </a:lnTo>
                <a:lnTo>
                  <a:pt x="95490" y="186934"/>
                </a:lnTo>
                <a:lnTo>
                  <a:pt x="103880" y="169422"/>
                </a:lnTo>
                <a:lnTo>
                  <a:pt x="111810" y="151905"/>
                </a:lnTo>
                <a:lnTo>
                  <a:pt x="120603" y="135552"/>
                </a:lnTo>
                <a:lnTo>
                  <a:pt x="129970" y="119975"/>
                </a:lnTo>
                <a:lnTo>
                  <a:pt x="139721" y="104917"/>
                </a:lnTo>
                <a:lnTo>
                  <a:pt x="149728" y="91371"/>
                </a:lnTo>
                <a:lnTo>
                  <a:pt x="159905" y="78836"/>
                </a:lnTo>
                <a:lnTo>
                  <a:pt x="170195" y="66973"/>
                </a:lnTo>
                <a:lnTo>
                  <a:pt x="179393" y="56726"/>
                </a:lnTo>
                <a:lnTo>
                  <a:pt x="195845" y="39110"/>
                </a:lnTo>
                <a:lnTo>
                  <a:pt x="218247" y="16051"/>
                </a:lnTo>
                <a:lnTo>
                  <a:pt x="226619" y="9924"/>
                </a:lnTo>
                <a:lnTo>
                  <a:pt x="235707" y="4671"/>
                </a:lnTo>
                <a:lnTo>
                  <a:pt x="245271" y="0"/>
                </a:lnTo>
                <a:lnTo>
                  <a:pt x="251647" y="1561"/>
                </a:lnTo>
                <a:lnTo>
                  <a:pt x="255898" y="7275"/>
                </a:lnTo>
                <a:lnTo>
                  <a:pt x="258731" y="15760"/>
                </a:lnTo>
                <a:lnTo>
                  <a:pt x="259452" y="24922"/>
                </a:lnTo>
                <a:lnTo>
                  <a:pt x="258764" y="34536"/>
                </a:lnTo>
                <a:lnTo>
                  <a:pt x="257137" y="44451"/>
                </a:lnTo>
                <a:lnTo>
                  <a:pt x="254883" y="54567"/>
                </a:lnTo>
                <a:lnTo>
                  <a:pt x="252212" y="64817"/>
                </a:lnTo>
                <a:lnTo>
                  <a:pt x="249262" y="75156"/>
                </a:lnTo>
                <a:lnTo>
                  <a:pt x="244959" y="85555"/>
                </a:lnTo>
                <a:lnTo>
                  <a:pt x="239753" y="95993"/>
                </a:lnTo>
                <a:lnTo>
                  <a:pt x="233945" y="106458"/>
                </a:lnTo>
                <a:lnTo>
                  <a:pt x="226567" y="115772"/>
                </a:lnTo>
                <a:lnTo>
                  <a:pt x="218142" y="124318"/>
                </a:lnTo>
                <a:lnTo>
                  <a:pt x="209020" y="132353"/>
                </a:lnTo>
                <a:lnTo>
                  <a:pt x="200602" y="141215"/>
                </a:lnTo>
                <a:lnTo>
                  <a:pt x="192652" y="150629"/>
                </a:lnTo>
                <a:lnTo>
                  <a:pt x="185015" y="160411"/>
                </a:lnTo>
                <a:lnTo>
                  <a:pt x="176418" y="170438"/>
                </a:lnTo>
                <a:lnTo>
                  <a:pt x="167180" y="180629"/>
                </a:lnTo>
                <a:lnTo>
                  <a:pt x="148736" y="200132"/>
                </a:lnTo>
                <a:lnTo>
                  <a:pt x="110607" y="238998"/>
                </a:lnTo>
                <a:lnTo>
                  <a:pt x="108115" y="239190"/>
                </a:lnTo>
                <a:lnTo>
                  <a:pt x="108790" y="234644"/>
                </a:lnTo>
                <a:lnTo>
                  <a:pt x="111578" y="226939"/>
                </a:lnTo>
                <a:lnTo>
                  <a:pt x="119279" y="219464"/>
                </a:lnTo>
                <a:lnTo>
                  <a:pt x="130257" y="212145"/>
                </a:lnTo>
                <a:lnTo>
                  <a:pt x="143418" y="204927"/>
                </a:lnTo>
                <a:lnTo>
                  <a:pt x="158035" y="200116"/>
                </a:lnTo>
                <a:lnTo>
                  <a:pt x="173623" y="196908"/>
                </a:lnTo>
                <a:lnTo>
                  <a:pt x="189859" y="194770"/>
                </a:lnTo>
                <a:lnTo>
                  <a:pt x="205356" y="194513"/>
                </a:lnTo>
                <a:lnTo>
                  <a:pt x="220363" y="195510"/>
                </a:lnTo>
                <a:lnTo>
                  <a:pt x="235041" y="197343"/>
                </a:lnTo>
                <a:lnTo>
                  <a:pt x="248333" y="199734"/>
                </a:lnTo>
                <a:lnTo>
                  <a:pt x="260700" y="202497"/>
                </a:lnTo>
                <a:lnTo>
                  <a:pt x="272451" y="205507"/>
                </a:lnTo>
                <a:lnTo>
                  <a:pt x="283790" y="211020"/>
                </a:lnTo>
                <a:lnTo>
                  <a:pt x="294856" y="218201"/>
                </a:lnTo>
                <a:lnTo>
                  <a:pt x="305739" y="226494"/>
                </a:lnTo>
                <a:lnTo>
                  <a:pt x="315332" y="237866"/>
                </a:lnTo>
                <a:lnTo>
                  <a:pt x="324064" y="251291"/>
                </a:lnTo>
                <a:lnTo>
                  <a:pt x="332223" y="266083"/>
                </a:lnTo>
                <a:lnTo>
                  <a:pt x="338830" y="280620"/>
                </a:lnTo>
                <a:lnTo>
                  <a:pt x="344404" y="294985"/>
                </a:lnTo>
                <a:lnTo>
                  <a:pt x="349289" y="309236"/>
                </a:lnTo>
                <a:lnTo>
                  <a:pt x="350208" y="324580"/>
                </a:lnTo>
                <a:lnTo>
                  <a:pt x="348483" y="340653"/>
                </a:lnTo>
                <a:lnTo>
                  <a:pt x="344996" y="357211"/>
                </a:lnTo>
                <a:lnTo>
                  <a:pt x="337997" y="371755"/>
                </a:lnTo>
                <a:lnTo>
                  <a:pt x="328657" y="384958"/>
                </a:lnTo>
                <a:lnTo>
                  <a:pt x="308150" y="407807"/>
                </a:lnTo>
                <a:lnTo>
                  <a:pt x="291245" y="425753"/>
                </a:lnTo>
                <a:lnTo>
                  <a:pt x="282297" y="432643"/>
                </a:lnTo>
                <a:lnTo>
                  <a:pt x="272825" y="438404"/>
                </a:lnTo>
                <a:lnTo>
                  <a:pt x="263004" y="443414"/>
                </a:lnTo>
                <a:lnTo>
                  <a:pt x="252952" y="447922"/>
                </a:lnTo>
                <a:lnTo>
                  <a:pt x="242744" y="452096"/>
                </a:lnTo>
                <a:lnTo>
                  <a:pt x="232433" y="456047"/>
                </a:lnTo>
                <a:lnTo>
                  <a:pt x="219716" y="458682"/>
                </a:lnTo>
                <a:lnTo>
                  <a:pt x="205395" y="460438"/>
                </a:lnTo>
                <a:lnTo>
                  <a:pt x="190004" y="461609"/>
                </a:lnTo>
                <a:lnTo>
                  <a:pt x="176238" y="461221"/>
                </a:lnTo>
                <a:lnTo>
                  <a:pt x="163555" y="459793"/>
                </a:lnTo>
                <a:lnTo>
                  <a:pt x="151593" y="457673"/>
                </a:lnTo>
                <a:lnTo>
                  <a:pt x="138945" y="453922"/>
                </a:lnTo>
                <a:lnTo>
                  <a:pt x="125837" y="449085"/>
                </a:lnTo>
                <a:lnTo>
                  <a:pt x="112425" y="443522"/>
                </a:lnTo>
                <a:lnTo>
                  <a:pt x="99977" y="436308"/>
                </a:lnTo>
                <a:lnTo>
                  <a:pt x="88173" y="427993"/>
                </a:lnTo>
                <a:lnTo>
                  <a:pt x="76798" y="418944"/>
                </a:lnTo>
                <a:lnTo>
                  <a:pt x="68045" y="409405"/>
                </a:lnTo>
                <a:lnTo>
                  <a:pt x="61042" y="399540"/>
                </a:lnTo>
                <a:lnTo>
                  <a:pt x="43530" y="348257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10186" y="1062277"/>
            <a:ext cx="3796854" cy="84142"/>
          </a:xfrm>
          <a:custGeom>
            <a:avLst/>
            <a:gdLst/>
            <a:ahLst/>
            <a:cxnLst/>
            <a:rect l="0" t="0" r="0" b="0"/>
            <a:pathLst>
              <a:path w="3796854" h="84142">
                <a:moveTo>
                  <a:pt x="0" y="42070"/>
                </a:moveTo>
                <a:lnTo>
                  <a:pt x="41984" y="40902"/>
                </a:lnTo>
                <a:lnTo>
                  <a:pt x="57205" y="38954"/>
                </a:lnTo>
                <a:lnTo>
                  <a:pt x="73195" y="36487"/>
                </a:lnTo>
                <a:lnTo>
                  <a:pt x="90867" y="34842"/>
                </a:lnTo>
                <a:lnTo>
                  <a:pt x="129201" y="33015"/>
                </a:lnTo>
                <a:lnTo>
                  <a:pt x="145733" y="31359"/>
                </a:lnTo>
                <a:lnTo>
                  <a:pt x="160261" y="29086"/>
                </a:lnTo>
                <a:lnTo>
                  <a:pt x="173452" y="26403"/>
                </a:lnTo>
                <a:lnTo>
                  <a:pt x="186921" y="24613"/>
                </a:lnTo>
                <a:lnTo>
                  <a:pt x="228210" y="22095"/>
                </a:lnTo>
                <a:lnTo>
                  <a:pt x="270049" y="20181"/>
                </a:lnTo>
                <a:lnTo>
                  <a:pt x="284040" y="18128"/>
                </a:lnTo>
                <a:lnTo>
                  <a:pt x="298042" y="15591"/>
                </a:lnTo>
                <a:lnTo>
                  <a:pt x="312051" y="13900"/>
                </a:lnTo>
                <a:lnTo>
                  <a:pt x="355269" y="11520"/>
                </a:lnTo>
                <a:lnTo>
                  <a:pt x="465241" y="10576"/>
                </a:lnTo>
                <a:lnTo>
                  <a:pt x="550746" y="9357"/>
                </a:lnTo>
                <a:lnTo>
                  <a:pt x="568167" y="7406"/>
                </a:lnTo>
                <a:lnTo>
                  <a:pt x="585624" y="4938"/>
                </a:lnTo>
                <a:lnTo>
                  <a:pt x="604274" y="3292"/>
                </a:lnTo>
                <a:lnTo>
                  <a:pt x="662853" y="975"/>
                </a:lnTo>
                <a:lnTo>
                  <a:pt x="778232" y="86"/>
                </a:lnTo>
                <a:lnTo>
                  <a:pt x="1099338" y="0"/>
                </a:lnTo>
                <a:lnTo>
                  <a:pt x="1118537" y="1169"/>
                </a:lnTo>
                <a:lnTo>
                  <a:pt x="1138349" y="3116"/>
                </a:lnTo>
                <a:lnTo>
                  <a:pt x="1158568" y="5583"/>
                </a:lnTo>
                <a:lnTo>
                  <a:pt x="1177890" y="7228"/>
                </a:lnTo>
                <a:lnTo>
                  <a:pt x="1234171" y="9543"/>
                </a:lnTo>
                <a:lnTo>
                  <a:pt x="1336211" y="10389"/>
                </a:lnTo>
                <a:lnTo>
                  <a:pt x="1509396" y="10514"/>
                </a:lnTo>
                <a:lnTo>
                  <a:pt x="1527469" y="11684"/>
                </a:lnTo>
                <a:lnTo>
                  <a:pt x="1545362" y="13632"/>
                </a:lnTo>
                <a:lnTo>
                  <a:pt x="1563133" y="16100"/>
                </a:lnTo>
                <a:lnTo>
                  <a:pt x="1580823" y="17745"/>
                </a:lnTo>
                <a:lnTo>
                  <a:pt x="1633638" y="20060"/>
                </a:lnTo>
                <a:lnTo>
                  <a:pt x="1686293" y="21915"/>
                </a:lnTo>
                <a:lnTo>
                  <a:pt x="1703832" y="23959"/>
                </a:lnTo>
                <a:lnTo>
                  <a:pt x="1721368" y="26490"/>
                </a:lnTo>
                <a:lnTo>
                  <a:pt x="1738901" y="28178"/>
                </a:lnTo>
                <a:lnTo>
                  <a:pt x="1773964" y="30053"/>
                </a:lnTo>
                <a:lnTo>
                  <a:pt x="1791495" y="31721"/>
                </a:lnTo>
                <a:lnTo>
                  <a:pt x="1809025" y="34002"/>
                </a:lnTo>
                <a:lnTo>
                  <a:pt x="1826555" y="36692"/>
                </a:lnTo>
                <a:lnTo>
                  <a:pt x="1844085" y="38485"/>
                </a:lnTo>
                <a:lnTo>
                  <a:pt x="1896673" y="41008"/>
                </a:lnTo>
                <a:lnTo>
                  <a:pt x="2001849" y="43146"/>
                </a:lnTo>
                <a:lnTo>
                  <a:pt x="2019379" y="45124"/>
                </a:lnTo>
                <a:lnTo>
                  <a:pt x="2036908" y="47612"/>
                </a:lnTo>
                <a:lnTo>
                  <a:pt x="2054437" y="49271"/>
                </a:lnTo>
                <a:lnTo>
                  <a:pt x="2105857" y="51605"/>
                </a:lnTo>
                <a:lnTo>
                  <a:pt x="2202658" y="53670"/>
                </a:lnTo>
                <a:lnTo>
                  <a:pt x="2219863" y="55647"/>
                </a:lnTo>
                <a:lnTo>
                  <a:pt x="2237176" y="58133"/>
                </a:lnTo>
                <a:lnTo>
                  <a:pt x="2254561" y="59791"/>
                </a:lnTo>
                <a:lnTo>
                  <a:pt x="2305777" y="62123"/>
                </a:lnTo>
                <a:lnTo>
                  <a:pt x="2416586" y="63048"/>
                </a:lnTo>
                <a:lnTo>
                  <a:pt x="2447169" y="64249"/>
                </a:lnTo>
                <a:lnTo>
                  <a:pt x="2463505" y="66205"/>
                </a:lnTo>
                <a:lnTo>
                  <a:pt x="2480239" y="68678"/>
                </a:lnTo>
                <a:lnTo>
                  <a:pt x="2497238" y="70326"/>
                </a:lnTo>
                <a:lnTo>
                  <a:pt x="2549079" y="72646"/>
                </a:lnTo>
                <a:lnTo>
                  <a:pt x="2652799" y="73537"/>
                </a:lnTo>
                <a:lnTo>
                  <a:pt x="3682390" y="73623"/>
                </a:lnTo>
                <a:lnTo>
                  <a:pt x="3700678" y="74792"/>
                </a:lnTo>
                <a:lnTo>
                  <a:pt x="3717544" y="76739"/>
                </a:lnTo>
                <a:lnTo>
                  <a:pt x="3796853" y="84141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7057308" y="1819544"/>
            <a:ext cx="441740" cy="695720"/>
            <a:chOff x="7057308" y="1819544"/>
            <a:chExt cx="441740" cy="695720"/>
          </a:xfrm>
        </p:grpSpPr>
        <p:sp>
          <p:nvSpPr>
            <p:cNvPr id="29" name="Freeform 28"/>
            <p:cNvSpPr/>
            <p:nvPr/>
          </p:nvSpPr>
          <p:spPr>
            <a:xfrm>
              <a:off x="7236107" y="1819544"/>
              <a:ext cx="31554" cy="199835"/>
            </a:xfrm>
            <a:custGeom>
              <a:avLst/>
              <a:gdLst/>
              <a:ahLst/>
              <a:cxnLst/>
              <a:rect l="0" t="0" r="0" b="0"/>
              <a:pathLst>
                <a:path w="31554" h="199835">
                  <a:moveTo>
                    <a:pt x="0" y="0"/>
                  </a:moveTo>
                  <a:lnTo>
                    <a:pt x="5584" y="16750"/>
                  </a:lnTo>
                  <a:lnTo>
                    <a:pt x="8398" y="27528"/>
                  </a:lnTo>
                  <a:lnTo>
                    <a:pt x="14639" y="55084"/>
                  </a:lnTo>
                  <a:lnTo>
                    <a:pt x="16771" y="69444"/>
                  </a:lnTo>
                  <a:lnTo>
                    <a:pt x="18193" y="83692"/>
                  </a:lnTo>
                  <a:lnTo>
                    <a:pt x="19140" y="97865"/>
                  </a:lnTo>
                  <a:lnTo>
                    <a:pt x="20941" y="110820"/>
                  </a:lnTo>
                  <a:lnTo>
                    <a:pt x="23310" y="122962"/>
                  </a:lnTo>
                  <a:lnTo>
                    <a:pt x="26057" y="134563"/>
                  </a:lnTo>
                  <a:lnTo>
                    <a:pt x="27889" y="146971"/>
                  </a:lnTo>
                  <a:lnTo>
                    <a:pt x="29110" y="159918"/>
                  </a:lnTo>
                  <a:lnTo>
                    <a:pt x="31553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057308" y="2114037"/>
              <a:ext cx="441740" cy="10518"/>
            </a:xfrm>
            <a:custGeom>
              <a:avLst/>
              <a:gdLst/>
              <a:ahLst/>
              <a:cxnLst/>
              <a:rect l="0" t="0" r="0" b="0"/>
              <a:pathLst>
                <a:path w="441740" h="10518">
                  <a:moveTo>
                    <a:pt x="0" y="10517"/>
                  </a:moveTo>
                  <a:lnTo>
                    <a:pt x="16750" y="4934"/>
                  </a:lnTo>
                  <a:lnTo>
                    <a:pt x="28696" y="3289"/>
                  </a:lnTo>
                  <a:lnTo>
                    <a:pt x="43672" y="2193"/>
                  </a:lnTo>
                  <a:lnTo>
                    <a:pt x="60668" y="1462"/>
                  </a:lnTo>
                  <a:lnTo>
                    <a:pt x="98250" y="650"/>
                  </a:lnTo>
                  <a:lnTo>
                    <a:pt x="44173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204987" y="2240248"/>
              <a:ext cx="185978" cy="275016"/>
            </a:xfrm>
            <a:custGeom>
              <a:avLst/>
              <a:gdLst/>
              <a:ahLst/>
              <a:cxnLst/>
              <a:rect l="0" t="0" r="0" b="0"/>
              <a:pathLst>
                <a:path w="185978" h="275016">
                  <a:moveTo>
                    <a:pt x="10085" y="0"/>
                  </a:moveTo>
                  <a:lnTo>
                    <a:pt x="4502" y="16750"/>
                  </a:lnTo>
                  <a:lnTo>
                    <a:pt x="2857" y="26359"/>
                  </a:lnTo>
                  <a:lnTo>
                    <a:pt x="1760" y="37439"/>
                  </a:lnTo>
                  <a:lnTo>
                    <a:pt x="1029" y="49500"/>
                  </a:lnTo>
                  <a:lnTo>
                    <a:pt x="217" y="78484"/>
                  </a:lnTo>
                  <a:lnTo>
                    <a:pt x="0" y="94393"/>
                  </a:lnTo>
                  <a:lnTo>
                    <a:pt x="1025" y="110842"/>
                  </a:lnTo>
                  <a:lnTo>
                    <a:pt x="2876" y="127651"/>
                  </a:lnTo>
                  <a:lnTo>
                    <a:pt x="5279" y="144701"/>
                  </a:lnTo>
                  <a:lnTo>
                    <a:pt x="6882" y="160741"/>
                  </a:lnTo>
                  <a:lnTo>
                    <a:pt x="7950" y="176110"/>
                  </a:lnTo>
                  <a:lnTo>
                    <a:pt x="8661" y="191030"/>
                  </a:lnTo>
                  <a:lnTo>
                    <a:pt x="11474" y="204482"/>
                  </a:lnTo>
                  <a:lnTo>
                    <a:pt x="15685" y="216956"/>
                  </a:lnTo>
                  <a:lnTo>
                    <a:pt x="20830" y="228778"/>
                  </a:lnTo>
                  <a:lnTo>
                    <a:pt x="26597" y="238997"/>
                  </a:lnTo>
                  <a:lnTo>
                    <a:pt x="32780" y="248147"/>
                  </a:lnTo>
                  <a:lnTo>
                    <a:pt x="39239" y="256584"/>
                  </a:lnTo>
                  <a:lnTo>
                    <a:pt x="47050" y="263377"/>
                  </a:lnTo>
                  <a:lnTo>
                    <a:pt x="55763" y="269074"/>
                  </a:lnTo>
                  <a:lnTo>
                    <a:pt x="65078" y="274041"/>
                  </a:lnTo>
                  <a:lnTo>
                    <a:pt x="75963" y="275015"/>
                  </a:lnTo>
                  <a:lnTo>
                    <a:pt x="87894" y="273328"/>
                  </a:lnTo>
                  <a:lnTo>
                    <a:pt x="100522" y="269865"/>
                  </a:lnTo>
                  <a:lnTo>
                    <a:pt x="112446" y="265219"/>
                  </a:lnTo>
                  <a:lnTo>
                    <a:pt x="123902" y="259785"/>
                  </a:lnTo>
                  <a:lnTo>
                    <a:pt x="135045" y="253825"/>
                  </a:lnTo>
                  <a:lnTo>
                    <a:pt x="144811" y="246346"/>
                  </a:lnTo>
                  <a:lnTo>
                    <a:pt x="153659" y="237854"/>
                  </a:lnTo>
                  <a:lnTo>
                    <a:pt x="161895" y="228686"/>
                  </a:lnTo>
                  <a:lnTo>
                    <a:pt x="168554" y="219069"/>
                  </a:lnTo>
                  <a:lnTo>
                    <a:pt x="174162" y="209152"/>
                  </a:lnTo>
                  <a:lnTo>
                    <a:pt x="179070" y="199034"/>
                  </a:lnTo>
                  <a:lnTo>
                    <a:pt x="182341" y="187615"/>
                  </a:lnTo>
                  <a:lnTo>
                    <a:pt x="184523" y="175327"/>
                  </a:lnTo>
                  <a:lnTo>
                    <a:pt x="185977" y="162461"/>
                  </a:lnTo>
                  <a:lnTo>
                    <a:pt x="183440" y="152715"/>
                  </a:lnTo>
                  <a:lnTo>
                    <a:pt x="178242" y="145049"/>
                  </a:lnTo>
                  <a:lnTo>
                    <a:pt x="171272" y="138770"/>
                  </a:lnTo>
                  <a:lnTo>
                    <a:pt x="163119" y="135752"/>
                  </a:lnTo>
                  <a:lnTo>
                    <a:pt x="154178" y="134909"/>
                  </a:lnTo>
                  <a:lnTo>
                    <a:pt x="144712" y="135516"/>
                  </a:lnTo>
                  <a:lnTo>
                    <a:pt x="136064" y="138257"/>
                  </a:lnTo>
                  <a:lnTo>
                    <a:pt x="127961" y="142422"/>
                  </a:lnTo>
                  <a:lnTo>
                    <a:pt x="120222" y="147536"/>
                  </a:lnTo>
                  <a:lnTo>
                    <a:pt x="111557" y="154451"/>
                  </a:lnTo>
                  <a:lnTo>
                    <a:pt x="102273" y="162567"/>
                  </a:lnTo>
                  <a:lnTo>
                    <a:pt x="92579" y="171484"/>
                  </a:lnTo>
                  <a:lnTo>
                    <a:pt x="84948" y="182102"/>
                  </a:lnTo>
                  <a:lnTo>
                    <a:pt x="78691" y="193856"/>
                  </a:lnTo>
                  <a:lnTo>
                    <a:pt x="73352" y="206367"/>
                  </a:lnTo>
                  <a:lnTo>
                    <a:pt x="68624" y="218212"/>
                  </a:lnTo>
                  <a:lnTo>
                    <a:pt x="52156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940786" y="1762737"/>
            <a:ext cx="473293" cy="692912"/>
            <a:chOff x="7940786" y="1762737"/>
            <a:chExt cx="473293" cy="692912"/>
          </a:xfrm>
        </p:grpSpPr>
        <p:sp>
          <p:nvSpPr>
            <p:cNvPr id="33" name="Freeform 32"/>
            <p:cNvSpPr/>
            <p:nvPr/>
          </p:nvSpPr>
          <p:spPr>
            <a:xfrm>
              <a:off x="8088033" y="1762737"/>
              <a:ext cx="124054" cy="246125"/>
            </a:xfrm>
            <a:custGeom>
              <a:avLst/>
              <a:gdLst/>
              <a:ahLst/>
              <a:cxnLst/>
              <a:rect l="0" t="0" r="0" b="0"/>
              <a:pathLst>
                <a:path w="124054" h="246125">
                  <a:moveTo>
                    <a:pt x="0" y="46289"/>
                  </a:moveTo>
                  <a:lnTo>
                    <a:pt x="5583" y="29539"/>
                  </a:lnTo>
                  <a:lnTo>
                    <a:pt x="10734" y="23436"/>
                  </a:lnTo>
                  <a:lnTo>
                    <a:pt x="17673" y="18199"/>
                  </a:lnTo>
                  <a:lnTo>
                    <a:pt x="25805" y="13539"/>
                  </a:lnTo>
                  <a:lnTo>
                    <a:pt x="35902" y="9264"/>
                  </a:lnTo>
                  <a:lnTo>
                    <a:pt x="47306" y="5245"/>
                  </a:lnTo>
                  <a:lnTo>
                    <a:pt x="59585" y="1397"/>
                  </a:lnTo>
                  <a:lnTo>
                    <a:pt x="71276" y="0"/>
                  </a:lnTo>
                  <a:lnTo>
                    <a:pt x="82576" y="238"/>
                  </a:lnTo>
                  <a:lnTo>
                    <a:pt x="93615" y="1565"/>
                  </a:lnTo>
                  <a:lnTo>
                    <a:pt x="102143" y="5956"/>
                  </a:lnTo>
                  <a:lnTo>
                    <a:pt x="108997" y="12388"/>
                  </a:lnTo>
                  <a:lnTo>
                    <a:pt x="114735" y="20183"/>
                  </a:lnTo>
                  <a:lnTo>
                    <a:pt x="117392" y="30054"/>
                  </a:lnTo>
                  <a:lnTo>
                    <a:pt x="117994" y="41309"/>
                  </a:lnTo>
                  <a:lnTo>
                    <a:pt x="117228" y="53487"/>
                  </a:lnTo>
                  <a:lnTo>
                    <a:pt x="114379" y="63942"/>
                  </a:lnTo>
                  <a:lnTo>
                    <a:pt x="110143" y="73250"/>
                  </a:lnTo>
                  <a:lnTo>
                    <a:pt x="104982" y="81793"/>
                  </a:lnTo>
                  <a:lnTo>
                    <a:pt x="96866" y="90993"/>
                  </a:lnTo>
                  <a:lnTo>
                    <a:pt x="86781" y="100633"/>
                  </a:lnTo>
                  <a:lnTo>
                    <a:pt x="75383" y="110566"/>
                  </a:lnTo>
                  <a:lnTo>
                    <a:pt x="64279" y="119524"/>
                  </a:lnTo>
                  <a:lnTo>
                    <a:pt x="53370" y="127834"/>
                  </a:lnTo>
                  <a:lnTo>
                    <a:pt x="42592" y="135711"/>
                  </a:lnTo>
                  <a:lnTo>
                    <a:pt x="31900" y="142131"/>
                  </a:lnTo>
                  <a:lnTo>
                    <a:pt x="21267" y="147580"/>
                  </a:lnTo>
                  <a:lnTo>
                    <a:pt x="10671" y="152381"/>
                  </a:lnTo>
                  <a:lnTo>
                    <a:pt x="5946" y="152076"/>
                  </a:lnTo>
                  <a:lnTo>
                    <a:pt x="5132" y="148366"/>
                  </a:lnTo>
                  <a:lnTo>
                    <a:pt x="6927" y="142388"/>
                  </a:lnTo>
                  <a:lnTo>
                    <a:pt x="12798" y="137233"/>
                  </a:lnTo>
                  <a:lnTo>
                    <a:pt x="21387" y="132628"/>
                  </a:lnTo>
                  <a:lnTo>
                    <a:pt x="31787" y="128390"/>
                  </a:lnTo>
                  <a:lnTo>
                    <a:pt x="44564" y="126733"/>
                  </a:lnTo>
                  <a:lnTo>
                    <a:pt x="58925" y="126797"/>
                  </a:lnTo>
                  <a:lnTo>
                    <a:pt x="74342" y="128008"/>
                  </a:lnTo>
                  <a:lnTo>
                    <a:pt x="88126" y="132321"/>
                  </a:lnTo>
                  <a:lnTo>
                    <a:pt x="100821" y="138703"/>
                  </a:lnTo>
                  <a:lnTo>
                    <a:pt x="112790" y="146463"/>
                  </a:lnTo>
                  <a:lnTo>
                    <a:pt x="119601" y="157479"/>
                  </a:lnTo>
                  <a:lnTo>
                    <a:pt x="122973" y="170667"/>
                  </a:lnTo>
                  <a:lnTo>
                    <a:pt x="124053" y="185302"/>
                  </a:lnTo>
                  <a:lnTo>
                    <a:pt x="121266" y="196227"/>
                  </a:lnTo>
                  <a:lnTo>
                    <a:pt x="115903" y="204679"/>
                  </a:lnTo>
                  <a:lnTo>
                    <a:pt x="94720" y="225274"/>
                  </a:lnTo>
                  <a:lnTo>
                    <a:pt x="87688" y="232224"/>
                  </a:lnTo>
                  <a:lnTo>
                    <a:pt x="78325" y="236857"/>
                  </a:lnTo>
                  <a:lnTo>
                    <a:pt x="67408" y="239946"/>
                  </a:lnTo>
                  <a:lnTo>
                    <a:pt x="31552" y="24612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940786" y="2103519"/>
              <a:ext cx="473293" cy="42072"/>
            </a:xfrm>
            <a:custGeom>
              <a:avLst/>
              <a:gdLst/>
              <a:ahLst/>
              <a:cxnLst/>
              <a:rect l="0" t="0" r="0" b="0"/>
              <a:pathLst>
                <a:path w="473293" h="42072">
                  <a:moveTo>
                    <a:pt x="0" y="42071"/>
                  </a:moveTo>
                  <a:lnTo>
                    <a:pt x="16750" y="36487"/>
                  </a:lnTo>
                  <a:lnTo>
                    <a:pt x="26359" y="33674"/>
                  </a:lnTo>
                  <a:lnTo>
                    <a:pt x="49501" y="27432"/>
                  </a:lnTo>
                  <a:lnTo>
                    <a:pt x="64554" y="25300"/>
                  </a:lnTo>
                  <a:lnTo>
                    <a:pt x="81600" y="23878"/>
                  </a:lnTo>
                  <a:lnTo>
                    <a:pt x="99976" y="22931"/>
                  </a:lnTo>
                  <a:lnTo>
                    <a:pt x="132859" y="21878"/>
                  </a:lnTo>
                  <a:lnTo>
                    <a:pt x="148172" y="21597"/>
                  </a:lnTo>
                  <a:lnTo>
                    <a:pt x="163056" y="20241"/>
                  </a:lnTo>
                  <a:lnTo>
                    <a:pt x="177653" y="18169"/>
                  </a:lnTo>
                  <a:lnTo>
                    <a:pt x="192058" y="15618"/>
                  </a:lnTo>
                  <a:lnTo>
                    <a:pt x="209842" y="13918"/>
                  </a:lnTo>
                  <a:lnTo>
                    <a:pt x="229879" y="12785"/>
                  </a:lnTo>
                  <a:lnTo>
                    <a:pt x="251417" y="12029"/>
                  </a:lnTo>
                  <a:lnTo>
                    <a:pt x="273956" y="10357"/>
                  </a:lnTo>
                  <a:lnTo>
                    <a:pt x="297163" y="8073"/>
                  </a:lnTo>
                  <a:lnTo>
                    <a:pt x="320814" y="5382"/>
                  </a:lnTo>
                  <a:lnTo>
                    <a:pt x="343593" y="3588"/>
                  </a:lnTo>
                  <a:lnTo>
                    <a:pt x="365791" y="2392"/>
                  </a:lnTo>
                  <a:lnTo>
                    <a:pt x="406816" y="1063"/>
                  </a:lnTo>
                  <a:lnTo>
                    <a:pt x="47329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182820" y="2208695"/>
              <a:ext cx="171314" cy="246954"/>
            </a:xfrm>
            <a:custGeom>
              <a:avLst/>
              <a:gdLst/>
              <a:ahLst/>
              <a:cxnLst/>
              <a:rect l="0" t="0" r="0" b="0"/>
              <a:pathLst>
                <a:path w="171314" h="246954">
                  <a:moveTo>
                    <a:pt x="10389" y="0"/>
                  </a:moveTo>
                  <a:lnTo>
                    <a:pt x="4805" y="27917"/>
                  </a:lnTo>
                  <a:lnTo>
                    <a:pt x="3161" y="40815"/>
                  </a:lnTo>
                  <a:lnTo>
                    <a:pt x="2065" y="54089"/>
                  </a:lnTo>
                  <a:lnTo>
                    <a:pt x="1334" y="67612"/>
                  </a:lnTo>
                  <a:lnTo>
                    <a:pt x="522" y="98220"/>
                  </a:lnTo>
                  <a:lnTo>
                    <a:pt x="0" y="159896"/>
                  </a:lnTo>
                  <a:lnTo>
                    <a:pt x="1126" y="173209"/>
                  </a:lnTo>
                  <a:lnTo>
                    <a:pt x="3045" y="185590"/>
                  </a:lnTo>
                  <a:lnTo>
                    <a:pt x="5493" y="197350"/>
                  </a:lnTo>
                  <a:lnTo>
                    <a:pt x="9462" y="208696"/>
                  </a:lnTo>
                  <a:lnTo>
                    <a:pt x="14445" y="219765"/>
                  </a:lnTo>
                  <a:lnTo>
                    <a:pt x="20105" y="230651"/>
                  </a:lnTo>
                  <a:lnTo>
                    <a:pt x="28553" y="237908"/>
                  </a:lnTo>
                  <a:lnTo>
                    <a:pt x="38858" y="242746"/>
                  </a:lnTo>
                  <a:lnTo>
                    <a:pt x="50404" y="245972"/>
                  </a:lnTo>
                  <a:lnTo>
                    <a:pt x="63944" y="246953"/>
                  </a:lnTo>
                  <a:lnTo>
                    <a:pt x="78813" y="246439"/>
                  </a:lnTo>
                  <a:lnTo>
                    <a:pt x="94570" y="244928"/>
                  </a:lnTo>
                  <a:lnTo>
                    <a:pt x="107411" y="241583"/>
                  </a:lnTo>
                  <a:lnTo>
                    <a:pt x="118309" y="237016"/>
                  </a:lnTo>
                  <a:lnTo>
                    <a:pt x="127912" y="231634"/>
                  </a:lnTo>
                  <a:lnTo>
                    <a:pt x="136651" y="224540"/>
                  </a:lnTo>
                  <a:lnTo>
                    <a:pt x="144815" y="216305"/>
                  </a:lnTo>
                  <a:lnTo>
                    <a:pt x="152594" y="207309"/>
                  </a:lnTo>
                  <a:lnTo>
                    <a:pt x="158949" y="197806"/>
                  </a:lnTo>
                  <a:lnTo>
                    <a:pt x="164354" y="187964"/>
                  </a:lnTo>
                  <a:lnTo>
                    <a:pt x="169126" y="177898"/>
                  </a:lnTo>
                  <a:lnTo>
                    <a:pt x="171139" y="167681"/>
                  </a:lnTo>
                  <a:lnTo>
                    <a:pt x="171313" y="157363"/>
                  </a:lnTo>
                  <a:lnTo>
                    <a:pt x="170260" y="146979"/>
                  </a:lnTo>
                  <a:lnTo>
                    <a:pt x="164883" y="140057"/>
                  </a:lnTo>
                  <a:lnTo>
                    <a:pt x="156624" y="135442"/>
                  </a:lnTo>
                  <a:lnTo>
                    <a:pt x="146443" y="132365"/>
                  </a:lnTo>
                  <a:lnTo>
                    <a:pt x="136150" y="132651"/>
                  </a:lnTo>
                  <a:lnTo>
                    <a:pt x="125782" y="135179"/>
                  </a:lnTo>
                  <a:lnTo>
                    <a:pt x="115364" y="139201"/>
                  </a:lnTo>
                  <a:lnTo>
                    <a:pt x="106082" y="144220"/>
                  </a:lnTo>
                  <a:lnTo>
                    <a:pt x="97557" y="149904"/>
                  </a:lnTo>
                  <a:lnTo>
                    <a:pt x="89536" y="156030"/>
                  </a:lnTo>
                  <a:lnTo>
                    <a:pt x="81852" y="162451"/>
                  </a:lnTo>
                  <a:lnTo>
                    <a:pt x="74391" y="169069"/>
                  </a:lnTo>
                  <a:lnTo>
                    <a:pt x="52459" y="1998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604223" y="2040414"/>
            <a:ext cx="189318" cy="199835"/>
            <a:chOff x="7604223" y="2040414"/>
            <a:chExt cx="189318" cy="199835"/>
          </a:xfrm>
        </p:grpSpPr>
        <p:sp>
          <p:nvSpPr>
            <p:cNvPr id="37" name="Freeform 36"/>
            <p:cNvSpPr/>
            <p:nvPr/>
          </p:nvSpPr>
          <p:spPr>
            <a:xfrm>
              <a:off x="7688364" y="2040414"/>
              <a:ext cx="10519" cy="199835"/>
            </a:xfrm>
            <a:custGeom>
              <a:avLst/>
              <a:gdLst/>
              <a:ahLst/>
              <a:cxnLst/>
              <a:rect l="0" t="0" r="0" b="0"/>
              <a:pathLst>
                <a:path w="10519" h="199835">
                  <a:moveTo>
                    <a:pt x="0" y="0"/>
                  </a:moveTo>
                  <a:lnTo>
                    <a:pt x="5584" y="22333"/>
                  </a:lnTo>
                  <a:lnTo>
                    <a:pt x="7228" y="33587"/>
                  </a:lnTo>
                  <a:lnTo>
                    <a:pt x="8324" y="45763"/>
                  </a:lnTo>
                  <a:lnTo>
                    <a:pt x="9055" y="58556"/>
                  </a:lnTo>
                  <a:lnTo>
                    <a:pt x="9867" y="85235"/>
                  </a:lnTo>
                  <a:lnTo>
                    <a:pt x="10518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604223" y="2145718"/>
              <a:ext cx="189318" cy="10390"/>
            </a:xfrm>
            <a:custGeom>
              <a:avLst/>
              <a:gdLst/>
              <a:ahLst/>
              <a:cxnLst/>
              <a:rect l="0" t="0" r="0" b="0"/>
              <a:pathLst>
                <a:path w="189318" h="10390">
                  <a:moveTo>
                    <a:pt x="0" y="10389"/>
                  </a:moveTo>
                  <a:lnTo>
                    <a:pt x="16751" y="4806"/>
                  </a:lnTo>
                  <a:lnTo>
                    <a:pt x="26359" y="3161"/>
                  </a:lnTo>
                  <a:lnTo>
                    <a:pt x="37440" y="2065"/>
                  </a:lnTo>
                  <a:lnTo>
                    <a:pt x="49501" y="1334"/>
                  </a:lnTo>
                  <a:lnTo>
                    <a:pt x="75367" y="521"/>
                  </a:lnTo>
                  <a:lnTo>
                    <a:pt x="130062" y="0"/>
                  </a:lnTo>
                  <a:lnTo>
                    <a:pt x="142802" y="1126"/>
                  </a:lnTo>
                  <a:lnTo>
                    <a:pt x="154801" y="3045"/>
                  </a:lnTo>
                  <a:lnTo>
                    <a:pt x="189317" y="1038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550807" y="1766956"/>
            <a:ext cx="893997" cy="736172"/>
            <a:chOff x="8550807" y="1766956"/>
            <a:chExt cx="893997" cy="736172"/>
          </a:xfrm>
        </p:grpSpPr>
        <p:sp>
          <p:nvSpPr>
            <p:cNvPr id="40" name="Freeform 39"/>
            <p:cNvSpPr/>
            <p:nvPr/>
          </p:nvSpPr>
          <p:spPr>
            <a:xfrm>
              <a:off x="8550807" y="2093002"/>
              <a:ext cx="126212" cy="10518"/>
            </a:xfrm>
            <a:custGeom>
              <a:avLst/>
              <a:gdLst/>
              <a:ahLst/>
              <a:cxnLst/>
              <a:rect l="0" t="0" r="0" b="0"/>
              <a:pathLst>
                <a:path w="126212" h="10518">
                  <a:moveTo>
                    <a:pt x="0" y="10517"/>
                  </a:moveTo>
                  <a:lnTo>
                    <a:pt x="58555" y="10517"/>
                  </a:lnTo>
                  <a:lnTo>
                    <a:pt x="70590" y="9349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582360" y="2124554"/>
              <a:ext cx="126212" cy="16579"/>
            </a:xfrm>
            <a:custGeom>
              <a:avLst/>
              <a:gdLst/>
              <a:ahLst/>
              <a:cxnLst/>
              <a:rect l="0" t="0" r="0" b="0"/>
              <a:pathLst>
                <a:path w="126212" h="16579">
                  <a:moveTo>
                    <a:pt x="0" y="10518"/>
                  </a:moveTo>
                  <a:lnTo>
                    <a:pt x="16750" y="16101"/>
                  </a:lnTo>
                  <a:lnTo>
                    <a:pt x="25190" y="16578"/>
                  </a:lnTo>
                  <a:lnTo>
                    <a:pt x="34322" y="15726"/>
                  </a:lnTo>
                  <a:lnTo>
                    <a:pt x="43917" y="13990"/>
                  </a:lnTo>
                  <a:lnTo>
                    <a:pt x="54987" y="12833"/>
                  </a:lnTo>
                  <a:lnTo>
                    <a:pt x="67043" y="12061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067672" y="1766956"/>
              <a:ext cx="198333" cy="157765"/>
            </a:xfrm>
            <a:custGeom>
              <a:avLst/>
              <a:gdLst/>
              <a:ahLst/>
              <a:cxnLst/>
              <a:rect l="0" t="0" r="0" b="0"/>
              <a:pathLst>
                <a:path w="198333" h="157765">
                  <a:moveTo>
                    <a:pt x="51086" y="0"/>
                  </a:moveTo>
                  <a:lnTo>
                    <a:pt x="39919" y="22334"/>
                  </a:lnTo>
                  <a:lnTo>
                    <a:pt x="35461" y="32419"/>
                  </a:lnTo>
                  <a:lnTo>
                    <a:pt x="31320" y="42648"/>
                  </a:lnTo>
                  <a:lnTo>
                    <a:pt x="27391" y="52973"/>
                  </a:lnTo>
                  <a:lnTo>
                    <a:pt x="23603" y="64531"/>
                  </a:lnTo>
                  <a:lnTo>
                    <a:pt x="19908" y="76911"/>
                  </a:lnTo>
                  <a:lnTo>
                    <a:pt x="16278" y="89838"/>
                  </a:lnTo>
                  <a:lnTo>
                    <a:pt x="11519" y="100794"/>
                  </a:lnTo>
                  <a:lnTo>
                    <a:pt x="6010" y="110435"/>
                  </a:lnTo>
                  <a:lnTo>
                    <a:pt x="0" y="119200"/>
                  </a:lnTo>
                  <a:lnTo>
                    <a:pt x="668" y="126211"/>
                  </a:lnTo>
                  <a:lnTo>
                    <a:pt x="5788" y="132054"/>
                  </a:lnTo>
                  <a:lnTo>
                    <a:pt x="13875" y="137118"/>
                  </a:lnTo>
                  <a:lnTo>
                    <a:pt x="23942" y="140494"/>
                  </a:lnTo>
                  <a:lnTo>
                    <a:pt x="35327" y="142745"/>
                  </a:lnTo>
                  <a:lnTo>
                    <a:pt x="47591" y="144245"/>
                  </a:lnTo>
                  <a:lnTo>
                    <a:pt x="60442" y="145246"/>
                  </a:lnTo>
                  <a:lnTo>
                    <a:pt x="73684" y="145913"/>
                  </a:lnTo>
                  <a:lnTo>
                    <a:pt x="100862" y="146654"/>
                  </a:lnTo>
                  <a:lnTo>
                    <a:pt x="128524" y="146983"/>
                  </a:lnTo>
                  <a:lnTo>
                    <a:pt x="141275" y="148239"/>
                  </a:lnTo>
                  <a:lnTo>
                    <a:pt x="198332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171345" y="1766956"/>
              <a:ext cx="63107" cy="273459"/>
            </a:xfrm>
            <a:custGeom>
              <a:avLst/>
              <a:gdLst/>
              <a:ahLst/>
              <a:cxnLst/>
              <a:rect l="0" t="0" r="0" b="0"/>
              <a:pathLst>
                <a:path w="63107" h="273459">
                  <a:moveTo>
                    <a:pt x="63106" y="0"/>
                  </a:moveTo>
                  <a:lnTo>
                    <a:pt x="57523" y="16750"/>
                  </a:lnTo>
                  <a:lnTo>
                    <a:pt x="54709" y="28696"/>
                  </a:lnTo>
                  <a:lnTo>
                    <a:pt x="51665" y="43672"/>
                  </a:lnTo>
                  <a:lnTo>
                    <a:pt x="41797" y="98249"/>
                  </a:lnTo>
                  <a:lnTo>
                    <a:pt x="38382" y="118087"/>
                  </a:lnTo>
                  <a:lnTo>
                    <a:pt x="34938" y="135987"/>
                  </a:lnTo>
                  <a:lnTo>
                    <a:pt x="21011" y="201419"/>
                  </a:lnTo>
                  <a:lnTo>
                    <a:pt x="0" y="2734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897888" y="2135072"/>
              <a:ext cx="546916" cy="21036"/>
            </a:xfrm>
            <a:custGeom>
              <a:avLst/>
              <a:gdLst/>
              <a:ahLst/>
              <a:cxnLst/>
              <a:rect l="0" t="0" r="0" b="0"/>
              <a:pathLst>
                <a:path w="546916" h="21036">
                  <a:moveTo>
                    <a:pt x="0" y="21035"/>
                  </a:moveTo>
                  <a:lnTo>
                    <a:pt x="64139" y="21035"/>
                  </a:lnTo>
                  <a:lnTo>
                    <a:pt x="78987" y="19867"/>
                  </a:lnTo>
                  <a:lnTo>
                    <a:pt x="93560" y="17919"/>
                  </a:lnTo>
                  <a:lnTo>
                    <a:pt x="107949" y="15452"/>
                  </a:lnTo>
                  <a:lnTo>
                    <a:pt x="122217" y="13807"/>
                  </a:lnTo>
                  <a:lnTo>
                    <a:pt x="136403" y="12711"/>
                  </a:lnTo>
                  <a:lnTo>
                    <a:pt x="150535" y="11980"/>
                  </a:lnTo>
                  <a:lnTo>
                    <a:pt x="181819" y="11167"/>
                  </a:lnTo>
                  <a:lnTo>
                    <a:pt x="413681" y="10519"/>
                  </a:lnTo>
                  <a:lnTo>
                    <a:pt x="426539" y="9350"/>
                  </a:lnTo>
                  <a:lnTo>
                    <a:pt x="438618" y="7402"/>
                  </a:lnTo>
                  <a:lnTo>
                    <a:pt x="450176" y="4934"/>
                  </a:lnTo>
                  <a:lnTo>
                    <a:pt x="464893" y="3290"/>
                  </a:lnTo>
                  <a:lnTo>
                    <a:pt x="481716" y="2193"/>
                  </a:lnTo>
                  <a:lnTo>
                    <a:pt x="54691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024737" y="2261283"/>
              <a:ext cx="160399" cy="241845"/>
            </a:xfrm>
            <a:custGeom>
              <a:avLst/>
              <a:gdLst/>
              <a:ahLst/>
              <a:cxnLst/>
              <a:rect l="0" t="0" r="0" b="0"/>
              <a:pathLst>
                <a:path w="160399" h="241845">
                  <a:moveTo>
                    <a:pt x="41432" y="0"/>
                  </a:moveTo>
                  <a:lnTo>
                    <a:pt x="30266" y="11167"/>
                  </a:lnTo>
                  <a:lnTo>
                    <a:pt x="25807" y="17962"/>
                  </a:lnTo>
                  <a:lnTo>
                    <a:pt x="21666" y="25998"/>
                  </a:lnTo>
                  <a:lnTo>
                    <a:pt x="17738" y="34862"/>
                  </a:lnTo>
                  <a:lnTo>
                    <a:pt x="13950" y="46614"/>
                  </a:lnTo>
                  <a:lnTo>
                    <a:pt x="10255" y="60291"/>
                  </a:lnTo>
                  <a:lnTo>
                    <a:pt x="6624" y="75253"/>
                  </a:lnTo>
                  <a:lnTo>
                    <a:pt x="4204" y="91071"/>
                  </a:lnTo>
                  <a:lnTo>
                    <a:pt x="2590" y="107459"/>
                  </a:lnTo>
                  <a:lnTo>
                    <a:pt x="1514" y="124227"/>
                  </a:lnTo>
                  <a:lnTo>
                    <a:pt x="319" y="155324"/>
                  </a:lnTo>
                  <a:lnTo>
                    <a:pt x="0" y="170161"/>
                  </a:lnTo>
                  <a:lnTo>
                    <a:pt x="2125" y="183558"/>
                  </a:lnTo>
                  <a:lnTo>
                    <a:pt x="5878" y="195995"/>
                  </a:lnTo>
                  <a:lnTo>
                    <a:pt x="10718" y="207793"/>
                  </a:lnTo>
                  <a:lnTo>
                    <a:pt x="16281" y="217995"/>
                  </a:lnTo>
                  <a:lnTo>
                    <a:pt x="22328" y="227133"/>
                  </a:lnTo>
                  <a:lnTo>
                    <a:pt x="28696" y="235563"/>
                  </a:lnTo>
                  <a:lnTo>
                    <a:pt x="37616" y="240014"/>
                  </a:lnTo>
                  <a:lnTo>
                    <a:pt x="48237" y="241813"/>
                  </a:lnTo>
                  <a:lnTo>
                    <a:pt x="59992" y="241844"/>
                  </a:lnTo>
                  <a:lnTo>
                    <a:pt x="71335" y="240696"/>
                  </a:lnTo>
                  <a:lnTo>
                    <a:pt x="82403" y="238762"/>
                  </a:lnTo>
                  <a:lnTo>
                    <a:pt x="93287" y="236303"/>
                  </a:lnTo>
                  <a:lnTo>
                    <a:pt x="102881" y="232327"/>
                  </a:lnTo>
                  <a:lnTo>
                    <a:pt x="111613" y="227340"/>
                  </a:lnTo>
                  <a:lnTo>
                    <a:pt x="119773" y="221677"/>
                  </a:lnTo>
                  <a:lnTo>
                    <a:pt x="127550" y="215565"/>
                  </a:lnTo>
                  <a:lnTo>
                    <a:pt x="135072" y="209153"/>
                  </a:lnTo>
                  <a:lnTo>
                    <a:pt x="142423" y="202541"/>
                  </a:lnTo>
                  <a:lnTo>
                    <a:pt x="148492" y="194627"/>
                  </a:lnTo>
                  <a:lnTo>
                    <a:pt x="153708" y="185845"/>
                  </a:lnTo>
                  <a:lnTo>
                    <a:pt x="158353" y="176485"/>
                  </a:lnTo>
                  <a:lnTo>
                    <a:pt x="160281" y="166739"/>
                  </a:lnTo>
                  <a:lnTo>
                    <a:pt x="160398" y="156736"/>
                  </a:lnTo>
                  <a:lnTo>
                    <a:pt x="159307" y="146561"/>
                  </a:lnTo>
                  <a:lnTo>
                    <a:pt x="153906" y="140946"/>
                  </a:lnTo>
                  <a:lnTo>
                    <a:pt x="145631" y="138372"/>
                  </a:lnTo>
                  <a:lnTo>
                    <a:pt x="135439" y="137824"/>
                  </a:lnTo>
                  <a:lnTo>
                    <a:pt x="125139" y="140965"/>
                  </a:lnTo>
                  <a:lnTo>
                    <a:pt x="114766" y="146565"/>
                  </a:lnTo>
                  <a:lnTo>
                    <a:pt x="104345" y="153804"/>
                  </a:lnTo>
                  <a:lnTo>
                    <a:pt x="95060" y="160967"/>
                  </a:lnTo>
                  <a:lnTo>
                    <a:pt x="86533" y="168080"/>
                  </a:lnTo>
                  <a:lnTo>
                    <a:pt x="78511" y="175159"/>
                  </a:lnTo>
                  <a:lnTo>
                    <a:pt x="70826" y="183384"/>
                  </a:lnTo>
                  <a:lnTo>
                    <a:pt x="63365" y="192374"/>
                  </a:lnTo>
                  <a:lnTo>
                    <a:pt x="41432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078343" y="2940709"/>
            <a:ext cx="2189844" cy="656310"/>
            <a:chOff x="7078343" y="2940709"/>
            <a:chExt cx="2189844" cy="656310"/>
          </a:xfrm>
        </p:grpSpPr>
        <p:sp>
          <p:nvSpPr>
            <p:cNvPr id="47" name="Freeform 46"/>
            <p:cNvSpPr/>
            <p:nvPr/>
          </p:nvSpPr>
          <p:spPr>
            <a:xfrm>
              <a:off x="7130931" y="3270973"/>
              <a:ext cx="21037" cy="294493"/>
            </a:xfrm>
            <a:custGeom>
              <a:avLst/>
              <a:gdLst/>
              <a:ahLst/>
              <a:cxnLst/>
              <a:rect l="0" t="0" r="0" b="0"/>
              <a:pathLst>
                <a:path w="21037" h="294493">
                  <a:moveTo>
                    <a:pt x="21036" y="0"/>
                  </a:moveTo>
                  <a:lnTo>
                    <a:pt x="21036" y="22333"/>
                  </a:lnTo>
                  <a:lnTo>
                    <a:pt x="19867" y="35924"/>
                  </a:lnTo>
                  <a:lnTo>
                    <a:pt x="17919" y="51996"/>
                  </a:lnTo>
                  <a:lnTo>
                    <a:pt x="15452" y="69723"/>
                  </a:lnTo>
                  <a:lnTo>
                    <a:pt x="13808" y="88552"/>
                  </a:lnTo>
                  <a:lnTo>
                    <a:pt x="12711" y="108116"/>
                  </a:lnTo>
                  <a:lnTo>
                    <a:pt x="11980" y="128171"/>
                  </a:lnTo>
                  <a:lnTo>
                    <a:pt x="10324" y="145047"/>
                  </a:lnTo>
                  <a:lnTo>
                    <a:pt x="8051" y="159804"/>
                  </a:lnTo>
                  <a:lnTo>
                    <a:pt x="5368" y="173147"/>
                  </a:lnTo>
                  <a:lnTo>
                    <a:pt x="3578" y="187886"/>
                  </a:lnTo>
                  <a:lnTo>
                    <a:pt x="2385" y="203555"/>
                  </a:lnTo>
                  <a:lnTo>
                    <a:pt x="1591" y="219844"/>
                  </a:lnTo>
                  <a:lnTo>
                    <a:pt x="707" y="250408"/>
                  </a:lnTo>
                  <a:lnTo>
                    <a:pt x="0" y="29449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078343" y="3252861"/>
              <a:ext cx="151920" cy="175877"/>
            </a:xfrm>
            <a:custGeom>
              <a:avLst/>
              <a:gdLst/>
              <a:ahLst/>
              <a:cxnLst/>
              <a:rect l="0" t="0" r="0" b="0"/>
              <a:pathLst>
                <a:path w="151920" h="175877">
                  <a:moveTo>
                    <a:pt x="0" y="18112"/>
                  </a:moveTo>
                  <a:lnTo>
                    <a:pt x="16751" y="6945"/>
                  </a:lnTo>
                  <a:lnTo>
                    <a:pt x="27527" y="3655"/>
                  </a:lnTo>
                  <a:lnTo>
                    <a:pt x="40555" y="1462"/>
                  </a:lnTo>
                  <a:lnTo>
                    <a:pt x="55084" y="0"/>
                  </a:lnTo>
                  <a:lnTo>
                    <a:pt x="70613" y="194"/>
                  </a:lnTo>
                  <a:lnTo>
                    <a:pt x="86809" y="1492"/>
                  </a:lnTo>
                  <a:lnTo>
                    <a:pt x="103449" y="3526"/>
                  </a:lnTo>
                  <a:lnTo>
                    <a:pt x="116880" y="7219"/>
                  </a:lnTo>
                  <a:lnTo>
                    <a:pt x="128171" y="12019"/>
                  </a:lnTo>
                  <a:lnTo>
                    <a:pt x="138035" y="17556"/>
                  </a:lnTo>
                  <a:lnTo>
                    <a:pt x="144612" y="27090"/>
                  </a:lnTo>
                  <a:lnTo>
                    <a:pt x="148996" y="39289"/>
                  </a:lnTo>
                  <a:lnTo>
                    <a:pt x="151919" y="53265"/>
                  </a:lnTo>
                  <a:lnTo>
                    <a:pt x="151531" y="66088"/>
                  </a:lnTo>
                  <a:lnTo>
                    <a:pt x="148934" y="78143"/>
                  </a:lnTo>
                  <a:lnTo>
                    <a:pt x="144866" y="89685"/>
                  </a:lnTo>
                  <a:lnTo>
                    <a:pt x="138648" y="100886"/>
                  </a:lnTo>
                  <a:lnTo>
                    <a:pt x="130996" y="111859"/>
                  </a:lnTo>
                  <a:lnTo>
                    <a:pt x="122390" y="122681"/>
                  </a:lnTo>
                  <a:lnTo>
                    <a:pt x="111977" y="132232"/>
                  </a:lnTo>
                  <a:lnTo>
                    <a:pt x="100361" y="140937"/>
                  </a:lnTo>
                  <a:lnTo>
                    <a:pt x="87942" y="149077"/>
                  </a:lnTo>
                  <a:lnTo>
                    <a:pt x="76158" y="155673"/>
                  </a:lnTo>
                  <a:lnTo>
                    <a:pt x="64796" y="161239"/>
                  </a:lnTo>
                  <a:lnTo>
                    <a:pt x="31553" y="1758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352426" y="3165797"/>
              <a:ext cx="62482" cy="431222"/>
            </a:xfrm>
            <a:custGeom>
              <a:avLst/>
              <a:gdLst/>
              <a:ahLst/>
              <a:cxnLst/>
              <a:rect l="0" t="0" r="0" b="0"/>
              <a:pathLst>
                <a:path w="62482" h="431222">
                  <a:moveTo>
                    <a:pt x="62481" y="0"/>
                  </a:moveTo>
                  <a:lnTo>
                    <a:pt x="42258" y="60667"/>
                  </a:lnTo>
                  <a:lnTo>
                    <a:pt x="37312" y="76672"/>
                  </a:lnTo>
                  <a:lnTo>
                    <a:pt x="28701" y="106921"/>
                  </a:lnTo>
                  <a:lnTo>
                    <a:pt x="17283" y="150230"/>
                  </a:lnTo>
                  <a:lnTo>
                    <a:pt x="13651" y="167934"/>
                  </a:lnTo>
                  <a:lnTo>
                    <a:pt x="6499" y="209418"/>
                  </a:lnTo>
                  <a:lnTo>
                    <a:pt x="4124" y="230764"/>
                  </a:lnTo>
                  <a:lnTo>
                    <a:pt x="2541" y="252007"/>
                  </a:lnTo>
                  <a:lnTo>
                    <a:pt x="1486" y="273181"/>
                  </a:lnTo>
                  <a:lnTo>
                    <a:pt x="312" y="312288"/>
                  </a:lnTo>
                  <a:lnTo>
                    <a:pt x="0" y="330897"/>
                  </a:lnTo>
                  <a:lnTo>
                    <a:pt x="960" y="347978"/>
                  </a:lnTo>
                  <a:lnTo>
                    <a:pt x="2769" y="364039"/>
                  </a:lnTo>
                  <a:lnTo>
                    <a:pt x="20410" y="4312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488530" y="3217971"/>
              <a:ext cx="94659" cy="294907"/>
            </a:xfrm>
            <a:custGeom>
              <a:avLst/>
              <a:gdLst/>
              <a:ahLst/>
              <a:cxnLst/>
              <a:rect l="0" t="0" r="0" b="0"/>
              <a:pathLst>
                <a:path w="94659" h="294907">
                  <a:moveTo>
                    <a:pt x="0" y="294906"/>
                  </a:moveTo>
                  <a:lnTo>
                    <a:pt x="0" y="272572"/>
                  </a:lnTo>
                  <a:lnTo>
                    <a:pt x="1168" y="261319"/>
                  </a:lnTo>
                  <a:lnTo>
                    <a:pt x="3116" y="249142"/>
                  </a:lnTo>
                  <a:lnTo>
                    <a:pt x="5583" y="236350"/>
                  </a:lnTo>
                  <a:lnTo>
                    <a:pt x="7227" y="220810"/>
                  </a:lnTo>
                  <a:lnTo>
                    <a:pt x="8324" y="203439"/>
                  </a:lnTo>
                  <a:lnTo>
                    <a:pt x="9055" y="184846"/>
                  </a:lnTo>
                  <a:lnTo>
                    <a:pt x="10711" y="167776"/>
                  </a:lnTo>
                  <a:lnTo>
                    <a:pt x="12984" y="151722"/>
                  </a:lnTo>
                  <a:lnTo>
                    <a:pt x="15667" y="136344"/>
                  </a:lnTo>
                  <a:lnTo>
                    <a:pt x="18625" y="122587"/>
                  </a:lnTo>
                  <a:lnTo>
                    <a:pt x="21765" y="109909"/>
                  </a:lnTo>
                  <a:lnTo>
                    <a:pt x="25027" y="97952"/>
                  </a:lnTo>
                  <a:lnTo>
                    <a:pt x="34885" y="65968"/>
                  </a:lnTo>
                  <a:lnTo>
                    <a:pt x="54674" y="5053"/>
                  </a:lnTo>
                  <a:lnTo>
                    <a:pt x="59822" y="0"/>
                  </a:lnTo>
                  <a:lnTo>
                    <a:pt x="65591" y="138"/>
                  </a:lnTo>
                  <a:lnTo>
                    <a:pt x="71774" y="3736"/>
                  </a:lnTo>
                  <a:lnTo>
                    <a:pt x="74728" y="9640"/>
                  </a:lnTo>
                  <a:lnTo>
                    <a:pt x="75528" y="17082"/>
                  </a:lnTo>
                  <a:lnTo>
                    <a:pt x="74893" y="25550"/>
                  </a:lnTo>
                  <a:lnTo>
                    <a:pt x="75638" y="34701"/>
                  </a:lnTo>
                  <a:lnTo>
                    <a:pt x="77304" y="44307"/>
                  </a:lnTo>
                  <a:lnTo>
                    <a:pt x="79583" y="54217"/>
                  </a:lnTo>
                  <a:lnTo>
                    <a:pt x="81102" y="65498"/>
                  </a:lnTo>
                  <a:lnTo>
                    <a:pt x="82115" y="77693"/>
                  </a:lnTo>
                  <a:lnTo>
                    <a:pt x="82790" y="90498"/>
                  </a:lnTo>
                  <a:lnTo>
                    <a:pt x="84409" y="106046"/>
                  </a:lnTo>
                  <a:lnTo>
                    <a:pt x="89324" y="142020"/>
                  </a:lnTo>
                  <a:lnTo>
                    <a:pt x="91102" y="161429"/>
                  </a:lnTo>
                  <a:lnTo>
                    <a:pt x="92287" y="181381"/>
                  </a:lnTo>
                  <a:lnTo>
                    <a:pt x="93604" y="219909"/>
                  </a:lnTo>
                  <a:lnTo>
                    <a:pt x="94658" y="28438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467494" y="3376148"/>
              <a:ext cx="126213" cy="21037"/>
            </a:xfrm>
            <a:custGeom>
              <a:avLst/>
              <a:gdLst/>
              <a:ahLst/>
              <a:cxnLst/>
              <a:rect l="0" t="0" r="0" b="0"/>
              <a:pathLst>
                <a:path w="126213" h="21037">
                  <a:moveTo>
                    <a:pt x="0" y="21036"/>
                  </a:moveTo>
                  <a:lnTo>
                    <a:pt x="22334" y="15453"/>
                  </a:lnTo>
                  <a:lnTo>
                    <a:pt x="33588" y="13808"/>
                  </a:lnTo>
                  <a:lnTo>
                    <a:pt x="45765" y="12711"/>
                  </a:lnTo>
                  <a:lnTo>
                    <a:pt x="58557" y="11980"/>
                  </a:lnTo>
                  <a:lnTo>
                    <a:pt x="70591" y="10324"/>
                  </a:lnTo>
                  <a:lnTo>
                    <a:pt x="12621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785946" y="3312950"/>
              <a:ext cx="95855" cy="135125"/>
            </a:xfrm>
            <a:custGeom>
              <a:avLst/>
              <a:gdLst/>
              <a:ahLst/>
              <a:cxnLst/>
              <a:rect l="0" t="0" r="0" b="0"/>
              <a:pathLst>
                <a:path w="95855" h="135125">
                  <a:moveTo>
                    <a:pt x="18111" y="31646"/>
                  </a:moveTo>
                  <a:lnTo>
                    <a:pt x="6944" y="53979"/>
                  </a:lnTo>
                  <a:lnTo>
                    <a:pt x="3655" y="65233"/>
                  </a:lnTo>
                  <a:lnTo>
                    <a:pt x="1462" y="77410"/>
                  </a:lnTo>
                  <a:lnTo>
                    <a:pt x="0" y="90202"/>
                  </a:lnTo>
                  <a:lnTo>
                    <a:pt x="1363" y="102236"/>
                  </a:lnTo>
                  <a:lnTo>
                    <a:pt x="4608" y="113765"/>
                  </a:lnTo>
                  <a:lnTo>
                    <a:pt x="9109" y="124956"/>
                  </a:lnTo>
                  <a:lnTo>
                    <a:pt x="16784" y="131249"/>
                  </a:lnTo>
                  <a:lnTo>
                    <a:pt x="26576" y="134275"/>
                  </a:lnTo>
                  <a:lnTo>
                    <a:pt x="37778" y="135124"/>
                  </a:lnTo>
                  <a:lnTo>
                    <a:pt x="47584" y="133353"/>
                  </a:lnTo>
                  <a:lnTo>
                    <a:pt x="56458" y="129835"/>
                  </a:lnTo>
                  <a:lnTo>
                    <a:pt x="64712" y="125152"/>
                  </a:lnTo>
                  <a:lnTo>
                    <a:pt x="71382" y="118525"/>
                  </a:lnTo>
                  <a:lnTo>
                    <a:pt x="76998" y="110600"/>
                  </a:lnTo>
                  <a:lnTo>
                    <a:pt x="81910" y="101811"/>
                  </a:lnTo>
                  <a:lnTo>
                    <a:pt x="86354" y="91278"/>
                  </a:lnTo>
                  <a:lnTo>
                    <a:pt x="90484" y="79581"/>
                  </a:lnTo>
                  <a:lnTo>
                    <a:pt x="94407" y="67108"/>
                  </a:lnTo>
                  <a:lnTo>
                    <a:pt x="95854" y="55287"/>
                  </a:lnTo>
                  <a:lnTo>
                    <a:pt x="95649" y="43901"/>
                  </a:lnTo>
                  <a:lnTo>
                    <a:pt x="94345" y="32804"/>
                  </a:lnTo>
                  <a:lnTo>
                    <a:pt x="91137" y="23069"/>
                  </a:lnTo>
                  <a:lnTo>
                    <a:pt x="86662" y="14242"/>
                  </a:lnTo>
                  <a:lnTo>
                    <a:pt x="81342" y="6020"/>
                  </a:lnTo>
                  <a:lnTo>
                    <a:pt x="74288" y="1707"/>
                  </a:lnTo>
                  <a:lnTo>
                    <a:pt x="66080" y="0"/>
                  </a:lnTo>
                  <a:lnTo>
                    <a:pt x="18111" y="106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961821" y="3260455"/>
              <a:ext cx="94660" cy="128806"/>
            </a:xfrm>
            <a:custGeom>
              <a:avLst/>
              <a:gdLst/>
              <a:ahLst/>
              <a:cxnLst/>
              <a:rect l="0" t="0" r="0" b="0"/>
              <a:pathLst>
                <a:path w="94660" h="128806">
                  <a:moveTo>
                    <a:pt x="0" y="73623"/>
                  </a:moveTo>
                  <a:lnTo>
                    <a:pt x="5584" y="95957"/>
                  </a:lnTo>
                  <a:lnTo>
                    <a:pt x="8397" y="106042"/>
                  </a:lnTo>
                  <a:lnTo>
                    <a:pt x="14640" y="126596"/>
                  </a:lnTo>
                  <a:lnTo>
                    <a:pt x="15602" y="128805"/>
                  </a:lnTo>
                  <a:lnTo>
                    <a:pt x="15077" y="125603"/>
                  </a:lnTo>
                  <a:lnTo>
                    <a:pt x="13557" y="118794"/>
                  </a:lnTo>
                  <a:lnTo>
                    <a:pt x="12544" y="109580"/>
                  </a:lnTo>
                  <a:lnTo>
                    <a:pt x="11869" y="98763"/>
                  </a:lnTo>
                  <a:lnTo>
                    <a:pt x="11418" y="86877"/>
                  </a:lnTo>
                  <a:lnTo>
                    <a:pt x="12287" y="74279"/>
                  </a:lnTo>
                  <a:lnTo>
                    <a:pt x="14034" y="61205"/>
                  </a:lnTo>
                  <a:lnTo>
                    <a:pt x="16367" y="47815"/>
                  </a:lnTo>
                  <a:lnTo>
                    <a:pt x="21429" y="36551"/>
                  </a:lnTo>
                  <a:lnTo>
                    <a:pt x="28310" y="26705"/>
                  </a:lnTo>
                  <a:lnTo>
                    <a:pt x="36403" y="17803"/>
                  </a:lnTo>
                  <a:lnTo>
                    <a:pt x="46473" y="11869"/>
                  </a:lnTo>
                  <a:lnTo>
                    <a:pt x="57860" y="7912"/>
                  </a:lnTo>
                  <a:lnTo>
                    <a:pt x="9465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224762" y="3144761"/>
              <a:ext cx="20603" cy="283977"/>
            </a:xfrm>
            <a:custGeom>
              <a:avLst/>
              <a:gdLst/>
              <a:ahLst/>
              <a:cxnLst/>
              <a:rect l="0" t="0" r="0" b="0"/>
              <a:pathLst>
                <a:path w="20603" h="283977">
                  <a:moveTo>
                    <a:pt x="10517" y="0"/>
                  </a:moveTo>
                  <a:lnTo>
                    <a:pt x="16100" y="16751"/>
                  </a:lnTo>
                  <a:lnTo>
                    <a:pt x="17745" y="28697"/>
                  </a:lnTo>
                  <a:lnTo>
                    <a:pt x="18842" y="43672"/>
                  </a:lnTo>
                  <a:lnTo>
                    <a:pt x="20061" y="76672"/>
                  </a:lnTo>
                  <a:lnTo>
                    <a:pt x="20602" y="106921"/>
                  </a:lnTo>
                  <a:lnTo>
                    <a:pt x="19578" y="123869"/>
                  </a:lnTo>
                  <a:lnTo>
                    <a:pt x="17727" y="142179"/>
                  </a:lnTo>
                  <a:lnTo>
                    <a:pt x="15323" y="161398"/>
                  </a:lnTo>
                  <a:lnTo>
                    <a:pt x="13721" y="181222"/>
                  </a:lnTo>
                  <a:lnTo>
                    <a:pt x="12653" y="201449"/>
                  </a:lnTo>
                  <a:lnTo>
                    <a:pt x="0" y="2839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182692" y="3128112"/>
              <a:ext cx="129506" cy="311143"/>
            </a:xfrm>
            <a:custGeom>
              <a:avLst/>
              <a:gdLst/>
              <a:ahLst/>
              <a:cxnLst/>
              <a:rect l="0" t="0" r="0" b="0"/>
              <a:pathLst>
                <a:path w="129506" h="311143">
                  <a:moveTo>
                    <a:pt x="0" y="27167"/>
                  </a:moveTo>
                  <a:lnTo>
                    <a:pt x="11167" y="10417"/>
                  </a:lnTo>
                  <a:lnTo>
                    <a:pt x="20299" y="5483"/>
                  </a:lnTo>
                  <a:lnTo>
                    <a:pt x="32231" y="2193"/>
                  </a:lnTo>
                  <a:lnTo>
                    <a:pt x="46028" y="0"/>
                  </a:lnTo>
                  <a:lnTo>
                    <a:pt x="57563" y="875"/>
                  </a:lnTo>
                  <a:lnTo>
                    <a:pt x="67591" y="3796"/>
                  </a:lnTo>
                  <a:lnTo>
                    <a:pt x="76613" y="8081"/>
                  </a:lnTo>
                  <a:lnTo>
                    <a:pt x="83796" y="14443"/>
                  </a:lnTo>
                  <a:lnTo>
                    <a:pt x="89754" y="22190"/>
                  </a:lnTo>
                  <a:lnTo>
                    <a:pt x="94894" y="30861"/>
                  </a:lnTo>
                  <a:lnTo>
                    <a:pt x="97152" y="42485"/>
                  </a:lnTo>
                  <a:lnTo>
                    <a:pt x="97490" y="56077"/>
                  </a:lnTo>
                  <a:lnTo>
                    <a:pt x="96546" y="70981"/>
                  </a:lnTo>
                  <a:lnTo>
                    <a:pt x="91242" y="83255"/>
                  </a:lnTo>
                  <a:lnTo>
                    <a:pt x="83032" y="93774"/>
                  </a:lnTo>
                  <a:lnTo>
                    <a:pt x="63781" y="111695"/>
                  </a:lnTo>
                  <a:lnTo>
                    <a:pt x="47434" y="127451"/>
                  </a:lnTo>
                  <a:lnTo>
                    <a:pt x="43308" y="129082"/>
                  </a:lnTo>
                  <a:lnTo>
                    <a:pt x="41726" y="126663"/>
                  </a:lnTo>
                  <a:lnTo>
                    <a:pt x="41841" y="121544"/>
                  </a:lnTo>
                  <a:lnTo>
                    <a:pt x="46592" y="116964"/>
                  </a:lnTo>
                  <a:lnTo>
                    <a:pt x="54433" y="112741"/>
                  </a:lnTo>
                  <a:lnTo>
                    <a:pt x="64336" y="108758"/>
                  </a:lnTo>
                  <a:lnTo>
                    <a:pt x="73274" y="108439"/>
                  </a:lnTo>
                  <a:lnTo>
                    <a:pt x="81571" y="110564"/>
                  </a:lnTo>
                  <a:lnTo>
                    <a:pt x="89439" y="114318"/>
                  </a:lnTo>
                  <a:lnTo>
                    <a:pt x="97021" y="120326"/>
                  </a:lnTo>
                  <a:lnTo>
                    <a:pt x="104414" y="127838"/>
                  </a:lnTo>
                  <a:lnTo>
                    <a:pt x="111680" y="136351"/>
                  </a:lnTo>
                  <a:lnTo>
                    <a:pt x="117692" y="145533"/>
                  </a:lnTo>
                  <a:lnTo>
                    <a:pt x="122869" y="155160"/>
                  </a:lnTo>
                  <a:lnTo>
                    <a:pt x="127488" y="165083"/>
                  </a:lnTo>
                  <a:lnTo>
                    <a:pt x="129399" y="175205"/>
                  </a:lnTo>
                  <a:lnTo>
                    <a:pt x="129505" y="185459"/>
                  </a:lnTo>
                  <a:lnTo>
                    <a:pt x="128406" y="195801"/>
                  </a:lnTo>
                  <a:lnTo>
                    <a:pt x="126506" y="206201"/>
                  </a:lnTo>
                  <a:lnTo>
                    <a:pt x="124070" y="216640"/>
                  </a:lnTo>
                  <a:lnTo>
                    <a:pt x="121277" y="227106"/>
                  </a:lnTo>
                  <a:lnTo>
                    <a:pt x="117078" y="237588"/>
                  </a:lnTo>
                  <a:lnTo>
                    <a:pt x="111942" y="248083"/>
                  </a:lnTo>
                  <a:lnTo>
                    <a:pt x="106181" y="258585"/>
                  </a:lnTo>
                  <a:lnTo>
                    <a:pt x="98834" y="267924"/>
                  </a:lnTo>
                  <a:lnTo>
                    <a:pt x="90430" y="276487"/>
                  </a:lnTo>
                  <a:lnTo>
                    <a:pt x="52587" y="31114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329938" y="3039585"/>
              <a:ext cx="99211" cy="410188"/>
            </a:xfrm>
            <a:custGeom>
              <a:avLst/>
              <a:gdLst/>
              <a:ahLst/>
              <a:cxnLst/>
              <a:rect l="0" t="0" r="0" b="0"/>
              <a:pathLst>
                <a:path w="99211" h="410188">
                  <a:moveTo>
                    <a:pt x="0" y="0"/>
                  </a:moveTo>
                  <a:lnTo>
                    <a:pt x="16750" y="11167"/>
                  </a:lnTo>
                  <a:lnTo>
                    <a:pt x="24021" y="17963"/>
                  </a:lnTo>
                  <a:lnTo>
                    <a:pt x="31206" y="25999"/>
                  </a:lnTo>
                  <a:lnTo>
                    <a:pt x="38334" y="34862"/>
                  </a:lnTo>
                  <a:lnTo>
                    <a:pt x="45422" y="44277"/>
                  </a:lnTo>
                  <a:lnTo>
                    <a:pt x="59531" y="64086"/>
                  </a:lnTo>
                  <a:lnTo>
                    <a:pt x="65397" y="75446"/>
                  </a:lnTo>
                  <a:lnTo>
                    <a:pt x="70476" y="87693"/>
                  </a:lnTo>
                  <a:lnTo>
                    <a:pt x="87024" y="135353"/>
                  </a:lnTo>
                  <a:lnTo>
                    <a:pt x="90737" y="147498"/>
                  </a:lnTo>
                  <a:lnTo>
                    <a:pt x="97980" y="173458"/>
                  </a:lnTo>
                  <a:lnTo>
                    <a:pt x="99210" y="186925"/>
                  </a:lnTo>
                  <a:lnTo>
                    <a:pt x="98861" y="200577"/>
                  </a:lnTo>
                  <a:lnTo>
                    <a:pt x="97460" y="214353"/>
                  </a:lnTo>
                  <a:lnTo>
                    <a:pt x="96526" y="230549"/>
                  </a:lnTo>
                  <a:lnTo>
                    <a:pt x="95488" y="267242"/>
                  </a:lnTo>
                  <a:lnTo>
                    <a:pt x="94904" y="316153"/>
                  </a:lnTo>
                  <a:lnTo>
                    <a:pt x="93654" y="331137"/>
                  </a:lnTo>
                  <a:lnTo>
                    <a:pt x="91651" y="345801"/>
                  </a:lnTo>
                  <a:lnTo>
                    <a:pt x="73623" y="4101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613912" y="3155279"/>
              <a:ext cx="105178" cy="31554"/>
            </a:xfrm>
            <a:custGeom>
              <a:avLst/>
              <a:gdLst/>
              <a:ahLst/>
              <a:cxnLst/>
              <a:rect l="0" t="0" r="0" b="0"/>
              <a:pathLst>
                <a:path w="105178" h="31554">
                  <a:moveTo>
                    <a:pt x="0" y="0"/>
                  </a:moveTo>
                  <a:lnTo>
                    <a:pt x="22334" y="5584"/>
                  </a:lnTo>
                  <a:lnTo>
                    <a:pt x="32419" y="8397"/>
                  </a:lnTo>
                  <a:lnTo>
                    <a:pt x="52973" y="14639"/>
                  </a:lnTo>
                  <a:lnTo>
                    <a:pt x="105177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592877" y="3249937"/>
              <a:ext cx="115695" cy="10519"/>
            </a:xfrm>
            <a:custGeom>
              <a:avLst/>
              <a:gdLst/>
              <a:ahLst/>
              <a:cxnLst/>
              <a:rect l="0" t="0" r="0" b="0"/>
              <a:pathLst>
                <a:path w="115695" h="10519">
                  <a:moveTo>
                    <a:pt x="0" y="10518"/>
                  </a:moveTo>
                  <a:lnTo>
                    <a:pt x="22334" y="4934"/>
                  </a:lnTo>
                  <a:lnTo>
                    <a:pt x="33587" y="3290"/>
                  </a:lnTo>
                  <a:lnTo>
                    <a:pt x="45764" y="2193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950476" y="2940709"/>
              <a:ext cx="231388" cy="215939"/>
            </a:xfrm>
            <a:custGeom>
              <a:avLst/>
              <a:gdLst/>
              <a:ahLst/>
              <a:cxnLst/>
              <a:rect l="0" t="0" r="0" b="0"/>
              <a:pathLst>
                <a:path w="231388" h="215939">
                  <a:moveTo>
                    <a:pt x="0" y="46288"/>
                  </a:moveTo>
                  <a:lnTo>
                    <a:pt x="5583" y="29538"/>
                  </a:lnTo>
                  <a:lnTo>
                    <a:pt x="10734" y="23435"/>
                  </a:lnTo>
                  <a:lnTo>
                    <a:pt x="17674" y="18198"/>
                  </a:lnTo>
                  <a:lnTo>
                    <a:pt x="25806" y="13538"/>
                  </a:lnTo>
                  <a:lnTo>
                    <a:pt x="35901" y="9263"/>
                  </a:lnTo>
                  <a:lnTo>
                    <a:pt x="47307" y="5244"/>
                  </a:lnTo>
                  <a:lnTo>
                    <a:pt x="59584" y="1396"/>
                  </a:lnTo>
                  <a:lnTo>
                    <a:pt x="72444" y="0"/>
                  </a:lnTo>
                  <a:lnTo>
                    <a:pt x="85692" y="237"/>
                  </a:lnTo>
                  <a:lnTo>
                    <a:pt x="99198" y="1564"/>
                  </a:lnTo>
                  <a:lnTo>
                    <a:pt x="110540" y="4786"/>
                  </a:lnTo>
                  <a:lnTo>
                    <a:pt x="120438" y="9271"/>
                  </a:lnTo>
                  <a:lnTo>
                    <a:pt x="129374" y="14599"/>
                  </a:lnTo>
                  <a:lnTo>
                    <a:pt x="135332" y="22825"/>
                  </a:lnTo>
                  <a:lnTo>
                    <a:pt x="139304" y="32983"/>
                  </a:lnTo>
                  <a:lnTo>
                    <a:pt x="141951" y="44430"/>
                  </a:lnTo>
                  <a:lnTo>
                    <a:pt x="142548" y="57904"/>
                  </a:lnTo>
                  <a:lnTo>
                    <a:pt x="141776" y="72730"/>
                  </a:lnTo>
                  <a:lnTo>
                    <a:pt x="140093" y="88457"/>
                  </a:lnTo>
                  <a:lnTo>
                    <a:pt x="136635" y="102448"/>
                  </a:lnTo>
                  <a:lnTo>
                    <a:pt x="131992" y="115281"/>
                  </a:lnTo>
                  <a:lnTo>
                    <a:pt x="126559" y="127342"/>
                  </a:lnTo>
                  <a:lnTo>
                    <a:pt x="119431" y="140057"/>
                  </a:lnTo>
                  <a:lnTo>
                    <a:pt x="111173" y="153209"/>
                  </a:lnTo>
                  <a:lnTo>
                    <a:pt x="102162" y="166651"/>
                  </a:lnTo>
                  <a:lnTo>
                    <a:pt x="92649" y="177950"/>
                  </a:lnTo>
                  <a:lnTo>
                    <a:pt x="82802" y="187819"/>
                  </a:lnTo>
                  <a:lnTo>
                    <a:pt x="72730" y="196736"/>
                  </a:lnTo>
                  <a:lnTo>
                    <a:pt x="62511" y="203850"/>
                  </a:lnTo>
                  <a:lnTo>
                    <a:pt x="52191" y="209760"/>
                  </a:lnTo>
                  <a:lnTo>
                    <a:pt x="39556" y="215938"/>
                  </a:lnTo>
                  <a:lnTo>
                    <a:pt x="49523" y="210893"/>
                  </a:lnTo>
                  <a:lnTo>
                    <a:pt x="58725" y="207444"/>
                  </a:lnTo>
                  <a:lnTo>
                    <a:pt x="69534" y="203977"/>
                  </a:lnTo>
                  <a:lnTo>
                    <a:pt x="81415" y="200496"/>
                  </a:lnTo>
                  <a:lnTo>
                    <a:pt x="94009" y="199344"/>
                  </a:lnTo>
                  <a:lnTo>
                    <a:pt x="107081" y="199745"/>
                  </a:lnTo>
                  <a:lnTo>
                    <a:pt x="120469" y="201181"/>
                  </a:lnTo>
                  <a:lnTo>
                    <a:pt x="134069" y="202138"/>
                  </a:lnTo>
                  <a:lnTo>
                    <a:pt x="147811" y="202776"/>
                  </a:lnTo>
                  <a:lnTo>
                    <a:pt x="175544" y="203485"/>
                  </a:lnTo>
                  <a:lnTo>
                    <a:pt x="231387" y="2040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845300" y="3260900"/>
              <a:ext cx="410187" cy="20591"/>
            </a:xfrm>
            <a:custGeom>
              <a:avLst/>
              <a:gdLst/>
              <a:ahLst/>
              <a:cxnLst/>
              <a:rect l="0" t="0" r="0" b="0"/>
              <a:pathLst>
                <a:path w="410187" h="20591">
                  <a:moveTo>
                    <a:pt x="0" y="20590"/>
                  </a:moveTo>
                  <a:lnTo>
                    <a:pt x="64139" y="20590"/>
                  </a:lnTo>
                  <a:lnTo>
                    <a:pt x="77818" y="19421"/>
                  </a:lnTo>
                  <a:lnTo>
                    <a:pt x="90442" y="17474"/>
                  </a:lnTo>
                  <a:lnTo>
                    <a:pt x="102365" y="15007"/>
                  </a:lnTo>
                  <a:lnTo>
                    <a:pt x="117325" y="13362"/>
                  </a:lnTo>
                  <a:lnTo>
                    <a:pt x="134310" y="12266"/>
                  </a:lnTo>
                  <a:lnTo>
                    <a:pt x="169544" y="11047"/>
                  </a:lnTo>
                  <a:lnTo>
                    <a:pt x="200785" y="10506"/>
                  </a:lnTo>
                  <a:lnTo>
                    <a:pt x="214491" y="9193"/>
                  </a:lnTo>
                  <a:lnTo>
                    <a:pt x="227135" y="7149"/>
                  </a:lnTo>
                  <a:lnTo>
                    <a:pt x="239070" y="4618"/>
                  </a:lnTo>
                  <a:lnTo>
                    <a:pt x="251701" y="2930"/>
                  </a:lnTo>
                  <a:lnTo>
                    <a:pt x="264796" y="1805"/>
                  </a:lnTo>
                  <a:lnTo>
                    <a:pt x="278201" y="1055"/>
                  </a:lnTo>
                  <a:lnTo>
                    <a:pt x="311793" y="222"/>
                  </a:lnTo>
                  <a:lnTo>
                    <a:pt x="330567" y="0"/>
                  </a:lnTo>
                  <a:lnTo>
                    <a:pt x="346589" y="1020"/>
                  </a:lnTo>
                  <a:lnTo>
                    <a:pt x="360776" y="2869"/>
                  </a:lnTo>
                  <a:lnTo>
                    <a:pt x="410186" y="1007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255486" y="32814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992546" y="3355113"/>
              <a:ext cx="123596" cy="218572"/>
            </a:xfrm>
            <a:custGeom>
              <a:avLst/>
              <a:gdLst/>
              <a:ahLst/>
              <a:cxnLst/>
              <a:rect l="0" t="0" r="0" b="0"/>
              <a:pathLst>
                <a:path w="123596" h="218572">
                  <a:moveTo>
                    <a:pt x="0" y="0"/>
                  </a:moveTo>
                  <a:lnTo>
                    <a:pt x="27917" y="0"/>
                  </a:lnTo>
                  <a:lnTo>
                    <a:pt x="39646" y="1169"/>
                  </a:lnTo>
                  <a:lnTo>
                    <a:pt x="50973" y="3117"/>
                  </a:lnTo>
                  <a:lnTo>
                    <a:pt x="62029" y="5584"/>
                  </a:lnTo>
                  <a:lnTo>
                    <a:pt x="72906" y="8397"/>
                  </a:lnTo>
                  <a:lnTo>
                    <a:pt x="83662" y="11441"/>
                  </a:lnTo>
                  <a:lnTo>
                    <a:pt x="94339" y="14639"/>
                  </a:lnTo>
                  <a:lnTo>
                    <a:pt x="103794" y="19108"/>
                  </a:lnTo>
                  <a:lnTo>
                    <a:pt x="112436" y="24425"/>
                  </a:lnTo>
                  <a:lnTo>
                    <a:pt x="120534" y="30307"/>
                  </a:lnTo>
                  <a:lnTo>
                    <a:pt x="123595" y="36566"/>
                  </a:lnTo>
                  <a:lnTo>
                    <a:pt x="123298" y="43075"/>
                  </a:lnTo>
                  <a:lnTo>
                    <a:pt x="120763" y="49752"/>
                  </a:lnTo>
                  <a:lnTo>
                    <a:pt x="115567" y="55372"/>
                  </a:lnTo>
                  <a:lnTo>
                    <a:pt x="108598" y="60287"/>
                  </a:lnTo>
                  <a:lnTo>
                    <a:pt x="100446" y="64733"/>
                  </a:lnTo>
                  <a:lnTo>
                    <a:pt x="90336" y="68865"/>
                  </a:lnTo>
                  <a:lnTo>
                    <a:pt x="78921" y="72789"/>
                  </a:lnTo>
                  <a:lnTo>
                    <a:pt x="66638" y="76573"/>
                  </a:lnTo>
                  <a:lnTo>
                    <a:pt x="61954" y="80264"/>
                  </a:lnTo>
                  <a:lnTo>
                    <a:pt x="62339" y="83894"/>
                  </a:lnTo>
                  <a:lnTo>
                    <a:pt x="72113" y="93380"/>
                  </a:lnTo>
                  <a:lnTo>
                    <a:pt x="88145" y="109283"/>
                  </a:lnTo>
                  <a:lnTo>
                    <a:pt x="96159" y="118431"/>
                  </a:lnTo>
                  <a:lnTo>
                    <a:pt x="103839" y="128037"/>
                  </a:lnTo>
                  <a:lnTo>
                    <a:pt x="111297" y="137946"/>
                  </a:lnTo>
                  <a:lnTo>
                    <a:pt x="116269" y="149226"/>
                  </a:lnTo>
                  <a:lnTo>
                    <a:pt x="119583" y="161421"/>
                  </a:lnTo>
                  <a:lnTo>
                    <a:pt x="121793" y="174226"/>
                  </a:lnTo>
                  <a:lnTo>
                    <a:pt x="119760" y="185099"/>
                  </a:lnTo>
                  <a:lnTo>
                    <a:pt x="114898" y="194686"/>
                  </a:lnTo>
                  <a:lnTo>
                    <a:pt x="108151" y="203414"/>
                  </a:lnTo>
                  <a:lnTo>
                    <a:pt x="98979" y="209233"/>
                  </a:lnTo>
                  <a:lnTo>
                    <a:pt x="88190" y="213112"/>
                  </a:lnTo>
                  <a:lnTo>
                    <a:pt x="76322" y="215698"/>
                  </a:lnTo>
                  <a:lnTo>
                    <a:pt x="63736" y="217422"/>
                  </a:lnTo>
                  <a:lnTo>
                    <a:pt x="50671" y="218571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Freeform 63"/>
          <p:cNvSpPr/>
          <p:nvPr/>
        </p:nvSpPr>
        <p:spPr>
          <a:xfrm>
            <a:off x="4080828" y="1977308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450" y="536397"/>
            <a:ext cx="67056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Overlapping Events: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Event A: Roll an Odd Number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Event B: Roll a Prime Number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Oval 2"/>
          <p:cNvSpPr/>
          <p:nvPr/>
        </p:nvSpPr>
        <p:spPr>
          <a:xfrm>
            <a:off x="838200" y="2959100"/>
            <a:ext cx="3483864" cy="353695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889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41700" y="3060700"/>
            <a:ext cx="3483864" cy="353695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889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584844" y="241904"/>
            <a:ext cx="1977310" cy="462776"/>
            <a:chOff x="5584844" y="241904"/>
            <a:chExt cx="1977310" cy="462776"/>
          </a:xfrm>
        </p:grpSpPr>
        <p:sp>
          <p:nvSpPr>
            <p:cNvPr id="5" name="Freeform 4"/>
            <p:cNvSpPr/>
            <p:nvPr/>
          </p:nvSpPr>
          <p:spPr>
            <a:xfrm>
              <a:off x="5627067" y="326045"/>
              <a:ext cx="10366" cy="326047"/>
            </a:xfrm>
            <a:custGeom>
              <a:avLst/>
              <a:gdLst/>
              <a:ahLst/>
              <a:cxnLst/>
              <a:rect l="0" t="0" r="0" b="0"/>
              <a:pathLst>
                <a:path w="10366" h="326047">
                  <a:moveTo>
                    <a:pt x="10365" y="0"/>
                  </a:moveTo>
                  <a:lnTo>
                    <a:pt x="4782" y="16750"/>
                  </a:lnTo>
                  <a:lnTo>
                    <a:pt x="4305" y="27528"/>
                  </a:lnTo>
                  <a:lnTo>
                    <a:pt x="5157" y="40556"/>
                  </a:lnTo>
                  <a:lnTo>
                    <a:pt x="6893" y="55084"/>
                  </a:lnTo>
                  <a:lnTo>
                    <a:pt x="6882" y="72950"/>
                  </a:lnTo>
                  <a:lnTo>
                    <a:pt x="5706" y="93041"/>
                  </a:lnTo>
                  <a:lnTo>
                    <a:pt x="3753" y="114615"/>
                  </a:lnTo>
                  <a:lnTo>
                    <a:pt x="2451" y="133673"/>
                  </a:lnTo>
                  <a:lnTo>
                    <a:pt x="1583" y="151052"/>
                  </a:lnTo>
                  <a:lnTo>
                    <a:pt x="619" y="185165"/>
                  </a:lnTo>
                  <a:lnTo>
                    <a:pt x="0" y="257965"/>
                  </a:lnTo>
                  <a:lnTo>
                    <a:pt x="10365" y="3260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584844" y="322786"/>
              <a:ext cx="188889" cy="213612"/>
            </a:xfrm>
            <a:custGeom>
              <a:avLst/>
              <a:gdLst/>
              <a:ahLst/>
              <a:cxnLst/>
              <a:rect l="0" t="0" r="0" b="0"/>
              <a:pathLst>
                <a:path w="188889" h="213612">
                  <a:moveTo>
                    <a:pt x="0" y="34812"/>
                  </a:moveTo>
                  <a:lnTo>
                    <a:pt x="11167" y="18062"/>
                  </a:lnTo>
                  <a:lnTo>
                    <a:pt x="17962" y="11959"/>
                  </a:lnTo>
                  <a:lnTo>
                    <a:pt x="25999" y="6722"/>
                  </a:lnTo>
                  <a:lnTo>
                    <a:pt x="34862" y="2062"/>
                  </a:lnTo>
                  <a:lnTo>
                    <a:pt x="45445" y="123"/>
                  </a:lnTo>
                  <a:lnTo>
                    <a:pt x="57175" y="0"/>
                  </a:lnTo>
                  <a:lnTo>
                    <a:pt x="69670" y="1086"/>
                  </a:lnTo>
                  <a:lnTo>
                    <a:pt x="82674" y="2979"/>
                  </a:lnTo>
                  <a:lnTo>
                    <a:pt x="96018" y="5410"/>
                  </a:lnTo>
                  <a:lnTo>
                    <a:pt x="109589" y="8199"/>
                  </a:lnTo>
                  <a:lnTo>
                    <a:pt x="123310" y="13564"/>
                  </a:lnTo>
                  <a:lnTo>
                    <a:pt x="137132" y="20647"/>
                  </a:lnTo>
                  <a:lnTo>
                    <a:pt x="151021" y="28874"/>
                  </a:lnTo>
                  <a:lnTo>
                    <a:pt x="162618" y="37865"/>
                  </a:lnTo>
                  <a:lnTo>
                    <a:pt x="172686" y="47365"/>
                  </a:lnTo>
                  <a:lnTo>
                    <a:pt x="181736" y="57204"/>
                  </a:lnTo>
                  <a:lnTo>
                    <a:pt x="186600" y="68438"/>
                  </a:lnTo>
                  <a:lnTo>
                    <a:pt x="188674" y="80602"/>
                  </a:lnTo>
                  <a:lnTo>
                    <a:pt x="188888" y="93385"/>
                  </a:lnTo>
                  <a:lnTo>
                    <a:pt x="186694" y="106582"/>
                  </a:lnTo>
                  <a:lnTo>
                    <a:pt x="182894" y="120055"/>
                  </a:lnTo>
                  <a:lnTo>
                    <a:pt x="178023" y="133711"/>
                  </a:lnTo>
                  <a:lnTo>
                    <a:pt x="171270" y="145152"/>
                  </a:lnTo>
                  <a:lnTo>
                    <a:pt x="163262" y="155117"/>
                  </a:lnTo>
                  <a:lnTo>
                    <a:pt x="154418" y="164097"/>
                  </a:lnTo>
                  <a:lnTo>
                    <a:pt x="142679" y="172422"/>
                  </a:lnTo>
                  <a:lnTo>
                    <a:pt x="129009" y="180308"/>
                  </a:lnTo>
                  <a:lnTo>
                    <a:pt x="114053" y="187903"/>
                  </a:lnTo>
                  <a:lnTo>
                    <a:pt x="99408" y="194135"/>
                  </a:lnTo>
                  <a:lnTo>
                    <a:pt x="84970" y="199459"/>
                  </a:lnTo>
                  <a:lnTo>
                    <a:pt x="21035" y="2136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891942" y="283975"/>
              <a:ext cx="71537" cy="420705"/>
            </a:xfrm>
            <a:custGeom>
              <a:avLst/>
              <a:gdLst/>
              <a:ahLst/>
              <a:cxnLst/>
              <a:rect l="0" t="0" r="0" b="0"/>
              <a:pathLst>
                <a:path w="71537" h="420705">
                  <a:moveTo>
                    <a:pt x="71536" y="0"/>
                  </a:moveTo>
                  <a:lnTo>
                    <a:pt x="71536" y="22333"/>
                  </a:lnTo>
                  <a:lnTo>
                    <a:pt x="70367" y="32418"/>
                  </a:lnTo>
                  <a:lnTo>
                    <a:pt x="68419" y="42647"/>
                  </a:lnTo>
                  <a:lnTo>
                    <a:pt x="65952" y="52972"/>
                  </a:lnTo>
                  <a:lnTo>
                    <a:pt x="61970" y="64530"/>
                  </a:lnTo>
                  <a:lnTo>
                    <a:pt x="56979" y="76910"/>
                  </a:lnTo>
                  <a:lnTo>
                    <a:pt x="51313" y="89838"/>
                  </a:lnTo>
                  <a:lnTo>
                    <a:pt x="46368" y="103131"/>
                  </a:lnTo>
                  <a:lnTo>
                    <a:pt x="41902" y="116667"/>
                  </a:lnTo>
                  <a:lnTo>
                    <a:pt x="30034" y="154936"/>
                  </a:lnTo>
                  <a:lnTo>
                    <a:pt x="26339" y="166396"/>
                  </a:lnTo>
                  <a:lnTo>
                    <a:pt x="22707" y="178711"/>
                  </a:lnTo>
                  <a:lnTo>
                    <a:pt x="15555" y="204859"/>
                  </a:lnTo>
                  <a:lnTo>
                    <a:pt x="4958" y="245860"/>
                  </a:lnTo>
                  <a:lnTo>
                    <a:pt x="2609" y="259734"/>
                  </a:lnTo>
                  <a:lnTo>
                    <a:pt x="1044" y="273657"/>
                  </a:lnTo>
                  <a:lnTo>
                    <a:pt x="0" y="287614"/>
                  </a:lnTo>
                  <a:lnTo>
                    <a:pt x="473" y="302762"/>
                  </a:lnTo>
                  <a:lnTo>
                    <a:pt x="1957" y="318703"/>
                  </a:lnTo>
                  <a:lnTo>
                    <a:pt x="4115" y="335174"/>
                  </a:lnTo>
                  <a:lnTo>
                    <a:pt x="7890" y="349660"/>
                  </a:lnTo>
                  <a:lnTo>
                    <a:pt x="12745" y="362824"/>
                  </a:lnTo>
                  <a:lnTo>
                    <a:pt x="18318" y="375105"/>
                  </a:lnTo>
                  <a:lnTo>
                    <a:pt x="24372" y="385630"/>
                  </a:lnTo>
                  <a:lnTo>
                    <a:pt x="30744" y="394984"/>
                  </a:lnTo>
                  <a:lnTo>
                    <a:pt x="50501" y="4207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062594" y="354273"/>
              <a:ext cx="111237" cy="287301"/>
            </a:xfrm>
            <a:custGeom>
              <a:avLst/>
              <a:gdLst/>
              <a:ahLst/>
              <a:cxnLst/>
              <a:rect l="0" t="0" r="0" b="0"/>
              <a:pathLst>
                <a:path w="111237" h="287301">
                  <a:moveTo>
                    <a:pt x="6060" y="276782"/>
                  </a:moveTo>
                  <a:lnTo>
                    <a:pt x="477" y="260032"/>
                  </a:lnTo>
                  <a:lnTo>
                    <a:pt x="0" y="248086"/>
                  </a:lnTo>
                  <a:lnTo>
                    <a:pt x="851" y="233111"/>
                  </a:lnTo>
                  <a:lnTo>
                    <a:pt x="2588" y="216115"/>
                  </a:lnTo>
                  <a:lnTo>
                    <a:pt x="4913" y="197773"/>
                  </a:lnTo>
                  <a:lnTo>
                    <a:pt x="10614" y="158695"/>
                  </a:lnTo>
                  <a:lnTo>
                    <a:pt x="13771" y="140795"/>
                  </a:lnTo>
                  <a:lnTo>
                    <a:pt x="17043" y="124187"/>
                  </a:lnTo>
                  <a:lnTo>
                    <a:pt x="20394" y="108441"/>
                  </a:lnTo>
                  <a:lnTo>
                    <a:pt x="23796" y="94437"/>
                  </a:lnTo>
                  <a:lnTo>
                    <a:pt x="27233" y="81596"/>
                  </a:lnTo>
                  <a:lnTo>
                    <a:pt x="34168" y="57979"/>
                  </a:lnTo>
                  <a:lnTo>
                    <a:pt x="41145" y="35796"/>
                  </a:lnTo>
                  <a:lnTo>
                    <a:pt x="45811" y="24972"/>
                  </a:lnTo>
                  <a:lnTo>
                    <a:pt x="51259" y="14250"/>
                  </a:lnTo>
                  <a:lnTo>
                    <a:pt x="57228" y="3597"/>
                  </a:lnTo>
                  <a:lnTo>
                    <a:pt x="62375" y="0"/>
                  </a:lnTo>
                  <a:lnTo>
                    <a:pt x="66976" y="1109"/>
                  </a:lnTo>
                  <a:lnTo>
                    <a:pt x="71211" y="5353"/>
                  </a:lnTo>
                  <a:lnTo>
                    <a:pt x="75204" y="15195"/>
                  </a:lnTo>
                  <a:lnTo>
                    <a:pt x="79034" y="28767"/>
                  </a:lnTo>
                  <a:lnTo>
                    <a:pt x="82756" y="44828"/>
                  </a:lnTo>
                  <a:lnTo>
                    <a:pt x="85238" y="63715"/>
                  </a:lnTo>
                  <a:lnTo>
                    <a:pt x="86892" y="84487"/>
                  </a:lnTo>
                  <a:lnTo>
                    <a:pt x="87995" y="106515"/>
                  </a:lnTo>
                  <a:lnTo>
                    <a:pt x="89220" y="149689"/>
                  </a:lnTo>
                  <a:lnTo>
                    <a:pt x="89547" y="171018"/>
                  </a:lnTo>
                  <a:lnTo>
                    <a:pt x="90933" y="189912"/>
                  </a:lnTo>
                  <a:lnTo>
                    <a:pt x="93026" y="207183"/>
                  </a:lnTo>
                  <a:lnTo>
                    <a:pt x="95590" y="223371"/>
                  </a:lnTo>
                  <a:lnTo>
                    <a:pt x="98468" y="237669"/>
                  </a:lnTo>
                  <a:lnTo>
                    <a:pt x="101555" y="250707"/>
                  </a:lnTo>
                  <a:lnTo>
                    <a:pt x="111236" y="2873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079171" y="494327"/>
              <a:ext cx="147248" cy="21036"/>
            </a:xfrm>
            <a:custGeom>
              <a:avLst/>
              <a:gdLst/>
              <a:ahLst/>
              <a:cxnLst/>
              <a:rect l="0" t="0" r="0" b="0"/>
              <a:pathLst>
                <a:path w="147248" h="21036">
                  <a:moveTo>
                    <a:pt x="0" y="21035"/>
                  </a:moveTo>
                  <a:lnTo>
                    <a:pt x="16751" y="15451"/>
                  </a:lnTo>
                  <a:lnTo>
                    <a:pt x="26359" y="12638"/>
                  </a:lnTo>
                  <a:lnTo>
                    <a:pt x="49501" y="6396"/>
                  </a:lnTo>
                  <a:lnTo>
                    <a:pt x="62216" y="4264"/>
                  </a:lnTo>
                  <a:lnTo>
                    <a:pt x="75368" y="2842"/>
                  </a:lnTo>
                  <a:lnTo>
                    <a:pt x="14724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391167" y="452256"/>
              <a:ext cx="95929" cy="198347"/>
            </a:xfrm>
            <a:custGeom>
              <a:avLst/>
              <a:gdLst/>
              <a:ahLst/>
              <a:cxnLst/>
              <a:rect l="0" t="0" r="0" b="0"/>
              <a:pathLst>
                <a:path w="95929" h="198347">
                  <a:moveTo>
                    <a:pt x="45603" y="0"/>
                  </a:moveTo>
                  <a:lnTo>
                    <a:pt x="16325" y="73195"/>
                  </a:lnTo>
                  <a:lnTo>
                    <a:pt x="10892" y="90867"/>
                  </a:lnTo>
                  <a:lnTo>
                    <a:pt x="6102" y="109661"/>
                  </a:lnTo>
                  <a:lnTo>
                    <a:pt x="1740" y="129201"/>
                  </a:lnTo>
                  <a:lnTo>
                    <a:pt x="0" y="145734"/>
                  </a:lnTo>
                  <a:lnTo>
                    <a:pt x="9" y="160262"/>
                  </a:lnTo>
                  <a:lnTo>
                    <a:pt x="1183" y="173453"/>
                  </a:lnTo>
                  <a:lnTo>
                    <a:pt x="5472" y="183415"/>
                  </a:lnTo>
                  <a:lnTo>
                    <a:pt x="11837" y="191226"/>
                  </a:lnTo>
                  <a:lnTo>
                    <a:pt x="19587" y="197601"/>
                  </a:lnTo>
                  <a:lnTo>
                    <a:pt x="27090" y="198346"/>
                  </a:lnTo>
                  <a:lnTo>
                    <a:pt x="34429" y="195336"/>
                  </a:lnTo>
                  <a:lnTo>
                    <a:pt x="41660" y="189824"/>
                  </a:lnTo>
                  <a:lnTo>
                    <a:pt x="48817" y="183812"/>
                  </a:lnTo>
                  <a:lnTo>
                    <a:pt x="55926" y="177466"/>
                  </a:lnTo>
                  <a:lnTo>
                    <a:pt x="63003" y="170899"/>
                  </a:lnTo>
                  <a:lnTo>
                    <a:pt x="68889" y="163015"/>
                  </a:lnTo>
                  <a:lnTo>
                    <a:pt x="73981" y="154253"/>
                  </a:lnTo>
                  <a:lnTo>
                    <a:pt x="78545" y="144906"/>
                  </a:lnTo>
                  <a:lnTo>
                    <a:pt x="82756" y="135168"/>
                  </a:lnTo>
                  <a:lnTo>
                    <a:pt x="86732" y="125171"/>
                  </a:lnTo>
                  <a:lnTo>
                    <a:pt x="90552" y="115000"/>
                  </a:lnTo>
                  <a:lnTo>
                    <a:pt x="93098" y="102377"/>
                  </a:lnTo>
                  <a:lnTo>
                    <a:pt x="94796" y="88118"/>
                  </a:lnTo>
                  <a:lnTo>
                    <a:pt x="95928" y="72769"/>
                  </a:lnTo>
                  <a:lnTo>
                    <a:pt x="95513" y="59030"/>
                  </a:lnTo>
                  <a:lnTo>
                    <a:pt x="94068" y="46365"/>
                  </a:lnTo>
                  <a:lnTo>
                    <a:pt x="91936" y="34416"/>
                  </a:lnTo>
                  <a:lnTo>
                    <a:pt x="87010" y="25281"/>
                  </a:lnTo>
                  <a:lnTo>
                    <a:pt x="80219" y="18023"/>
                  </a:lnTo>
                  <a:lnTo>
                    <a:pt x="35085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573498" y="431221"/>
              <a:ext cx="84143" cy="177807"/>
            </a:xfrm>
            <a:custGeom>
              <a:avLst/>
              <a:gdLst/>
              <a:ahLst/>
              <a:cxnLst/>
              <a:rect l="0" t="0" r="0" b="0"/>
              <a:pathLst>
                <a:path w="84143" h="177807">
                  <a:moveTo>
                    <a:pt x="0" y="63106"/>
                  </a:moveTo>
                  <a:lnTo>
                    <a:pt x="5584" y="91023"/>
                  </a:lnTo>
                  <a:lnTo>
                    <a:pt x="7229" y="105089"/>
                  </a:lnTo>
                  <a:lnTo>
                    <a:pt x="8325" y="120310"/>
                  </a:lnTo>
                  <a:lnTo>
                    <a:pt x="9056" y="136301"/>
                  </a:lnTo>
                  <a:lnTo>
                    <a:pt x="8375" y="150467"/>
                  </a:lnTo>
                  <a:lnTo>
                    <a:pt x="6753" y="163417"/>
                  </a:lnTo>
                  <a:lnTo>
                    <a:pt x="4502" y="175556"/>
                  </a:lnTo>
                  <a:lnTo>
                    <a:pt x="3001" y="177806"/>
                  </a:lnTo>
                  <a:lnTo>
                    <a:pt x="2001" y="173462"/>
                  </a:lnTo>
                  <a:lnTo>
                    <a:pt x="1334" y="164724"/>
                  </a:lnTo>
                  <a:lnTo>
                    <a:pt x="2058" y="153055"/>
                  </a:lnTo>
                  <a:lnTo>
                    <a:pt x="3709" y="139432"/>
                  </a:lnTo>
                  <a:lnTo>
                    <a:pt x="5979" y="124508"/>
                  </a:lnTo>
                  <a:lnTo>
                    <a:pt x="8661" y="109884"/>
                  </a:lnTo>
                  <a:lnTo>
                    <a:pt x="14757" y="81169"/>
                  </a:lnTo>
                  <a:lnTo>
                    <a:pt x="19187" y="68136"/>
                  </a:lnTo>
                  <a:lnTo>
                    <a:pt x="24478" y="55942"/>
                  </a:lnTo>
                  <a:lnTo>
                    <a:pt x="30343" y="44306"/>
                  </a:lnTo>
                  <a:lnTo>
                    <a:pt x="37758" y="35381"/>
                  </a:lnTo>
                  <a:lnTo>
                    <a:pt x="46208" y="28262"/>
                  </a:lnTo>
                  <a:lnTo>
                    <a:pt x="8414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878509" y="326045"/>
              <a:ext cx="21036" cy="294494"/>
            </a:xfrm>
            <a:custGeom>
              <a:avLst/>
              <a:gdLst/>
              <a:ahLst/>
              <a:cxnLst/>
              <a:rect l="0" t="0" r="0" b="0"/>
              <a:pathLst>
                <a:path w="21036" h="294494">
                  <a:moveTo>
                    <a:pt x="21035" y="0"/>
                  </a:moveTo>
                  <a:lnTo>
                    <a:pt x="21035" y="140451"/>
                  </a:lnTo>
                  <a:lnTo>
                    <a:pt x="19867" y="154402"/>
                  </a:lnTo>
                  <a:lnTo>
                    <a:pt x="17919" y="168378"/>
                  </a:lnTo>
                  <a:lnTo>
                    <a:pt x="9594" y="216613"/>
                  </a:lnTo>
                  <a:lnTo>
                    <a:pt x="0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867991" y="297416"/>
              <a:ext cx="178461" cy="281052"/>
            </a:xfrm>
            <a:custGeom>
              <a:avLst/>
              <a:gdLst/>
              <a:ahLst/>
              <a:cxnLst/>
              <a:rect l="0" t="0" r="0" b="0"/>
              <a:pathLst>
                <a:path w="178461" h="281052">
                  <a:moveTo>
                    <a:pt x="0" y="18111"/>
                  </a:moveTo>
                  <a:lnTo>
                    <a:pt x="11167" y="6945"/>
                  </a:lnTo>
                  <a:lnTo>
                    <a:pt x="20300" y="3655"/>
                  </a:lnTo>
                  <a:lnTo>
                    <a:pt x="32231" y="1462"/>
                  </a:lnTo>
                  <a:lnTo>
                    <a:pt x="46028" y="0"/>
                  </a:lnTo>
                  <a:lnTo>
                    <a:pt x="58733" y="194"/>
                  </a:lnTo>
                  <a:lnTo>
                    <a:pt x="70708" y="1492"/>
                  </a:lnTo>
                  <a:lnTo>
                    <a:pt x="82198" y="3526"/>
                  </a:lnTo>
                  <a:lnTo>
                    <a:pt x="93363" y="7219"/>
                  </a:lnTo>
                  <a:lnTo>
                    <a:pt x="104312" y="12019"/>
                  </a:lnTo>
                  <a:lnTo>
                    <a:pt x="115118" y="17555"/>
                  </a:lnTo>
                  <a:lnTo>
                    <a:pt x="122321" y="25921"/>
                  </a:lnTo>
                  <a:lnTo>
                    <a:pt x="127124" y="36173"/>
                  </a:lnTo>
                  <a:lnTo>
                    <a:pt x="130326" y="47682"/>
                  </a:lnTo>
                  <a:lnTo>
                    <a:pt x="130123" y="58860"/>
                  </a:lnTo>
                  <a:lnTo>
                    <a:pt x="127650" y="69818"/>
                  </a:lnTo>
                  <a:lnTo>
                    <a:pt x="123665" y="80630"/>
                  </a:lnTo>
                  <a:lnTo>
                    <a:pt x="116333" y="90174"/>
                  </a:lnTo>
                  <a:lnTo>
                    <a:pt x="106771" y="98875"/>
                  </a:lnTo>
                  <a:lnTo>
                    <a:pt x="95722" y="107012"/>
                  </a:lnTo>
                  <a:lnTo>
                    <a:pt x="84850" y="113606"/>
                  </a:lnTo>
                  <a:lnTo>
                    <a:pt x="74096" y="119170"/>
                  </a:lnTo>
                  <a:lnTo>
                    <a:pt x="63421" y="124049"/>
                  </a:lnTo>
                  <a:lnTo>
                    <a:pt x="60979" y="126132"/>
                  </a:lnTo>
                  <a:lnTo>
                    <a:pt x="64025" y="126352"/>
                  </a:lnTo>
                  <a:lnTo>
                    <a:pt x="70730" y="125331"/>
                  </a:lnTo>
                  <a:lnTo>
                    <a:pt x="79875" y="124650"/>
                  </a:lnTo>
                  <a:lnTo>
                    <a:pt x="90646" y="124196"/>
                  </a:lnTo>
                  <a:lnTo>
                    <a:pt x="102501" y="123893"/>
                  </a:lnTo>
                  <a:lnTo>
                    <a:pt x="115079" y="126028"/>
                  </a:lnTo>
                  <a:lnTo>
                    <a:pt x="128139" y="129789"/>
                  </a:lnTo>
                  <a:lnTo>
                    <a:pt x="141520" y="134634"/>
                  </a:lnTo>
                  <a:lnTo>
                    <a:pt x="152778" y="141369"/>
                  </a:lnTo>
                  <a:lnTo>
                    <a:pt x="162620" y="149365"/>
                  </a:lnTo>
                  <a:lnTo>
                    <a:pt x="171519" y="158202"/>
                  </a:lnTo>
                  <a:lnTo>
                    <a:pt x="176283" y="168768"/>
                  </a:lnTo>
                  <a:lnTo>
                    <a:pt x="178291" y="180486"/>
                  </a:lnTo>
                  <a:lnTo>
                    <a:pt x="178460" y="192973"/>
                  </a:lnTo>
                  <a:lnTo>
                    <a:pt x="175067" y="204803"/>
                  </a:lnTo>
                  <a:lnTo>
                    <a:pt x="169300" y="216196"/>
                  </a:lnTo>
                  <a:lnTo>
                    <a:pt x="161948" y="227297"/>
                  </a:lnTo>
                  <a:lnTo>
                    <a:pt x="152374" y="237035"/>
                  </a:lnTo>
                  <a:lnTo>
                    <a:pt x="141316" y="245864"/>
                  </a:lnTo>
                  <a:lnTo>
                    <a:pt x="129269" y="254087"/>
                  </a:lnTo>
                  <a:lnTo>
                    <a:pt x="117732" y="260738"/>
                  </a:lnTo>
                  <a:lnTo>
                    <a:pt x="106535" y="266340"/>
                  </a:lnTo>
                  <a:lnTo>
                    <a:pt x="42070" y="2810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088861" y="241904"/>
              <a:ext cx="141283" cy="420705"/>
            </a:xfrm>
            <a:custGeom>
              <a:avLst/>
              <a:gdLst/>
              <a:ahLst/>
              <a:cxnLst/>
              <a:rect l="0" t="0" r="0" b="0"/>
              <a:pathLst>
                <a:path w="141283" h="420705">
                  <a:moveTo>
                    <a:pt x="0" y="0"/>
                  </a:moveTo>
                  <a:lnTo>
                    <a:pt x="16751" y="11167"/>
                  </a:lnTo>
                  <a:lnTo>
                    <a:pt x="24021" y="16794"/>
                  </a:lnTo>
                  <a:lnTo>
                    <a:pt x="31206" y="22882"/>
                  </a:lnTo>
                  <a:lnTo>
                    <a:pt x="38334" y="29278"/>
                  </a:lnTo>
                  <a:lnTo>
                    <a:pt x="45422" y="37048"/>
                  </a:lnTo>
                  <a:lnTo>
                    <a:pt x="52486" y="45734"/>
                  </a:lnTo>
                  <a:lnTo>
                    <a:pt x="59531" y="55031"/>
                  </a:lnTo>
                  <a:lnTo>
                    <a:pt x="66565" y="63565"/>
                  </a:lnTo>
                  <a:lnTo>
                    <a:pt x="73593" y="71593"/>
                  </a:lnTo>
                  <a:lnTo>
                    <a:pt x="80614" y="79281"/>
                  </a:lnTo>
                  <a:lnTo>
                    <a:pt x="87633" y="89082"/>
                  </a:lnTo>
                  <a:lnTo>
                    <a:pt x="94649" y="100290"/>
                  </a:lnTo>
                  <a:lnTo>
                    <a:pt x="101664" y="112436"/>
                  </a:lnTo>
                  <a:lnTo>
                    <a:pt x="107509" y="124040"/>
                  </a:lnTo>
                  <a:lnTo>
                    <a:pt x="112575" y="135281"/>
                  </a:lnTo>
                  <a:lnTo>
                    <a:pt x="117120" y="146281"/>
                  </a:lnTo>
                  <a:lnTo>
                    <a:pt x="121319" y="157121"/>
                  </a:lnTo>
                  <a:lnTo>
                    <a:pt x="129101" y="178513"/>
                  </a:lnTo>
                  <a:lnTo>
                    <a:pt x="140052" y="210268"/>
                  </a:lnTo>
                  <a:lnTo>
                    <a:pt x="141282" y="224319"/>
                  </a:lnTo>
                  <a:lnTo>
                    <a:pt x="140933" y="240699"/>
                  </a:lnTo>
                  <a:lnTo>
                    <a:pt x="139531" y="258630"/>
                  </a:lnTo>
                  <a:lnTo>
                    <a:pt x="136260" y="276428"/>
                  </a:lnTo>
                  <a:lnTo>
                    <a:pt x="131742" y="294136"/>
                  </a:lnTo>
                  <a:lnTo>
                    <a:pt x="126392" y="311784"/>
                  </a:lnTo>
                  <a:lnTo>
                    <a:pt x="120488" y="328224"/>
                  </a:lnTo>
                  <a:lnTo>
                    <a:pt x="114216" y="343859"/>
                  </a:lnTo>
                  <a:lnTo>
                    <a:pt x="107697" y="358956"/>
                  </a:lnTo>
                  <a:lnTo>
                    <a:pt x="101013" y="371359"/>
                  </a:lnTo>
                  <a:lnTo>
                    <a:pt x="94220" y="381964"/>
                  </a:lnTo>
                  <a:lnTo>
                    <a:pt x="63106" y="4207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446459" y="389151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0"/>
                  </a:moveTo>
                  <a:lnTo>
                    <a:pt x="16751" y="5583"/>
                  </a:lnTo>
                  <a:lnTo>
                    <a:pt x="26359" y="7228"/>
                  </a:lnTo>
                  <a:lnTo>
                    <a:pt x="37440" y="8324"/>
                  </a:lnTo>
                  <a:lnTo>
                    <a:pt x="49501" y="9055"/>
                  </a:lnTo>
                  <a:lnTo>
                    <a:pt x="61047" y="10711"/>
                  </a:lnTo>
                  <a:lnTo>
                    <a:pt x="72251" y="12984"/>
                  </a:lnTo>
                  <a:lnTo>
                    <a:pt x="105176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456977" y="515362"/>
              <a:ext cx="105177" cy="1"/>
            </a:xfrm>
            <a:custGeom>
              <a:avLst/>
              <a:gdLst/>
              <a:ahLst/>
              <a:cxnLst/>
              <a:rect l="0" t="0" r="0" b="0"/>
              <a:pathLst>
                <a:path w="105177" h="1">
                  <a:moveTo>
                    <a:pt x="0" y="0"/>
                  </a:move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51065" y="2546557"/>
            <a:ext cx="204546" cy="305571"/>
            <a:chOff x="2551065" y="2546557"/>
            <a:chExt cx="204546" cy="305571"/>
          </a:xfrm>
        </p:grpSpPr>
        <p:sp>
          <p:nvSpPr>
            <p:cNvPr id="18" name="Freeform 17"/>
            <p:cNvSpPr/>
            <p:nvPr/>
          </p:nvSpPr>
          <p:spPr>
            <a:xfrm>
              <a:off x="2551065" y="2546557"/>
              <a:ext cx="194029" cy="305571"/>
            </a:xfrm>
            <a:custGeom>
              <a:avLst/>
              <a:gdLst/>
              <a:ahLst/>
              <a:cxnLst/>
              <a:rect l="0" t="0" r="0" b="0"/>
              <a:pathLst>
                <a:path w="194029" h="305571">
                  <a:moveTo>
                    <a:pt x="36264" y="114395"/>
                  </a:moveTo>
                  <a:lnTo>
                    <a:pt x="36264" y="187590"/>
                  </a:lnTo>
                  <a:lnTo>
                    <a:pt x="35095" y="202925"/>
                  </a:lnTo>
                  <a:lnTo>
                    <a:pt x="33147" y="217823"/>
                  </a:lnTo>
                  <a:lnTo>
                    <a:pt x="30680" y="232429"/>
                  </a:lnTo>
                  <a:lnTo>
                    <a:pt x="27867" y="245672"/>
                  </a:lnTo>
                  <a:lnTo>
                    <a:pt x="24823" y="258007"/>
                  </a:lnTo>
                  <a:lnTo>
                    <a:pt x="21625" y="269736"/>
                  </a:lnTo>
                  <a:lnTo>
                    <a:pt x="14955" y="292117"/>
                  </a:lnTo>
                  <a:lnTo>
                    <a:pt x="11540" y="302994"/>
                  </a:lnTo>
                  <a:lnTo>
                    <a:pt x="8095" y="305570"/>
                  </a:lnTo>
                  <a:lnTo>
                    <a:pt x="4630" y="302614"/>
                  </a:lnTo>
                  <a:lnTo>
                    <a:pt x="1151" y="295968"/>
                  </a:lnTo>
                  <a:lnTo>
                    <a:pt x="0" y="285694"/>
                  </a:lnTo>
                  <a:lnTo>
                    <a:pt x="402" y="273002"/>
                  </a:lnTo>
                  <a:lnTo>
                    <a:pt x="1838" y="258698"/>
                  </a:lnTo>
                  <a:lnTo>
                    <a:pt x="3964" y="244487"/>
                  </a:lnTo>
                  <a:lnTo>
                    <a:pt x="6550" y="230338"/>
                  </a:lnTo>
                  <a:lnTo>
                    <a:pt x="9443" y="216232"/>
                  </a:lnTo>
                  <a:lnTo>
                    <a:pt x="13709" y="203321"/>
                  </a:lnTo>
                  <a:lnTo>
                    <a:pt x="18890" y="191208"/>
                  </a:lnTo>
                  <a:lnTo>
                    <a:pt x="24681" y="179627"/>
                  </a:lnTo>
                  <a:lnTo>
                    <a:pt x="29711" y="167232"/>
                  </a:lnTo>
                  <a:lnTo>
                    <a:pt x="34232" y="154294"/>
                  </a:lnTo>
                  <a:lnTo>
                    <a:pt x="38415" y="140995"/>
                  </a:lnTo>
                  <a:lnTo>
                    <a:pt x="43541" y="128622"/>
                  </a:lnTo>
                  <a:lnTo>
                    <a:pt x="49296" y="116868"/>
                  </a:lnTo>
                  <a:lnTo>
                    <a:pt x="55469" y="105526"/>
                  </a:lnTo>
                  <a:lnTo>
                    <a:pt x="60754" y="94459"/>
                  </a:lnTo>
                  <a:lnTo>
                    <a:pt x="65445" y="83575"/>
                  </a:lnTo>
                  <a:lnTo>
                    <a:pt x="69742" y="72813"/>
                  </a:lnTo>
                  <a:lnTo>
                    <a:pt x="74943" y="63301"/>
                  </a:lnTo>
                  <a:lnTo>
                    <a:pt x="80748" y="54623"/>
                  </a:lnTo>
                  <a:lnTo>
                    <a:pt x="86955" y="46500"/>
                  </a:lnTo>
                  <a:lnTo>
                    <a:pt x="93430" y="38747"/>
                  </a:lnTo>
                  <a:lnTo>
                    <a:pt x="100084" y="31242"/>
                  </a:lnTo>
                  <a:lnTo>
                    <a:pt x="106858" y="23901"/>
                  </a:lnTo>
                  <a:lnTo>
                    <a:pt x="114879" y="16670"/>
                  </a:lnTo>
                  <a:lnTo>
                    <a:pt x="123733" y="9511"/>
                  </a:lnTo>
                  <a:lnTo>
                    <a:pt x="133141" y="2402"/>
                  </a:lnTo>
                  <a:lnTo>
                    <a:pt x="142919" y="0"/>
                  </a:lnTo>
                  <a:lnTo>
                    <a:pt x="152943" y="736"/>
                  </a:lnTo>
                  <a:lnTo>
                    <a:pt x="163132" y="3563"/>
                  </a:lnTo>
                  <a:lnTo>
                    <a:pt x="169925" y="11292"/>
                  </a:lnTo>
                  <a:lnTo>
                    <a:pt x="174453" y="22287"/>
                  </a:lnTo>
                  <a:lnTo>
                    <a:pt x="177472" y="35460"/>
                  </a:lnTo>
                  <a:lnTo>
                    <a:pt x="179485" y="50086"/>
                  </a:lnTo>
                  <a:lnTo>
                    <a:pt x="180826" y="65679"/>
                  </a:lnTo>
                  <a:lnTo>
                    <a:pt x="181721" y="81918"/>
                  </a:lnTo>
                  <a:lnTo>
                    <a:pt x="183486" y="99755"/>
                  </a:lnTo>
                  <a:lnTo>
                    <a:pt x="185831" y="118659"/>
                  </a:lnTo>
                  <a:lnTo>
                    <a:pt x="188563" y="138272"/>
                  </a:lnTo>
                  <a:lnTo>
                    <a:pt x="190385" y="157192"/>
                  </a:lnTo>
                  <a:lnTo>
                    <a:pt x="191599" y="175647"/>
                  </a:lnTo>
                  <a:lnTo>
                    <a:pt x="192948" y="210567"/>
                  </a:lnTo>
                  <a:lnTo>
                    <a:pt x="194028" y="28267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576811" y="2681987"/>
              <a:ext cx="178800" cy="31554"/>
            </a:xfrm>
            <a:custGeom>
              <a:avLst/>
              <a:gdLst/>
              <a:ahLst/>
              <a:cxnLst/>
              <a:rect l="0" t="0" r="0" b="0"/>
              <a:pathLst>
                <a:path w="178800" h="31554">
                  <a:moveTo>
                    <a:pt x="0" y="31553"/>
                  </a:moveTo>
                  <a:lnTo>
                    <a:pt x="43917" y="16914"/>
                  </a:lnTo>
                  <a:lnTo>
                    <a:pt x="56156" y="14782"/>
                  </a:lnTo>
                  <a:lnTo>
                    <a:pt x="70159" y="13360"/>
                  </a:lnTo>
                  <a:lnTo>
                    <a:pt x="85337" y="12413"/>
                  </a:lnTo>
                  <a:lnTo>
                    <a:pt x="98962" y="10612"/>
                  </a:lnTo>
                  <a:lnTo>
                    <a:pt x="111551" y="8244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>
            <a:off x="1735441" y="3754782"/>
            <a:ext cx="10481" cy="452258"/>
          </a:xfrm>
          <a:custGeom>
            <a:avLst/>
            <a:gdLst/>
            <a:ahLst/>
            <a:cxnLst/>
            <a:rect l="0" t="0" r="0" b="0"/>
            <a:pathLst>
              <a:path w="10481" h="452258">
                <a:moveTo>
                  <a:pt x="10480" y="0"/>
                </a:moveTo>
                <a:lnTo>
                  <a:pt x="10480" y="132673"/>
                </a:lnTo>
                <a:lnTo>
                  <a:pt x="9311" y="150386"/>
                </a:lnTo>
                <a:lnTo>
                  <a:pt x="7364" y="168037"/>
                </a:lnTo>
                <a:lnTo>
                  <a:pt x="4896" y="185648"/>
                </a:lnTo>
                <a:lnTo>
                  <a:pt x="3252" y="203232"/>
                </a:lnTo>
                <a:lnTo>
                  <a:pt x="2155" y="220797"/>
                </a:lnTo>
                <a:lnTo>
                  <a:pt x="937" y="254728"/>
                </a:lnTo>
                <a:lnTo>
                  <a:pt x="251" y="300110"/>
                </a:lnTo>
                <a:lnTo>
                  <a:pt x="0" y="371439"/>
                </a:lnTo>
                <a:lnTo>
                  <a:pt x="1156" y="385523"/>
                </a:lnTo>
                <a:lnTo>
                  <a:pt x="10480" y="452257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074705" y="3867117"/>
            <a:ext cx="352376" cy="461495"/>
          </a:xfrm>
          <a:custGeom>
            <a:avLst/>
            <a:gdLst/>
            <a:ahLst/>
            <a:cxnLst/>
            <a:rect l="0" t="0" r="0" b="0"/>
            <a:pathLst>
              <a:path w="352376" h="461495">
                <a:moveTo>
                  <a:pt x="68400" y="108535"/>
                </a:moveTo>
                <a:lnTo>
                  <a:pt x="51650" y="119702"/>
                </a:lnTo>
                <a:lnTo>
                  <a:pt x="49053" y="118316"/>
                </a:lnTo>
                <a:lnTo>
                  <a:pt x="49659" y="112719"/>
                </a:lnTo>
                <a:lnTo>
                  <a:pt x="52400" y="104313"/>
                </a:lnTo>
                <a:lnTo>
                  <a:pt x="56565" y="96371"/>
                </a:lnTo>
                <a:lnTo>
                  <a:pt x="61679" y="88739"/>
                </a:lnTo>
                <a:lnTo>
                  <a:pt x="67425" y="81315"/>
                </a:lnTo>
                <a:lnTo>
                  <a:pt x="73593" y="74027"/>
                </a:lnTo>
                <a:lnTo>
                  <a:pt x="80043" y="66832"/>
                </a:lnTo>
                <a:lnTo>
                  <a:pt x="86679" y="59697"/>
                </a:lnTo>
                <a:lnTo>
                  <a:pt x="94610" y="52604"/>
                </a:lnTo>
                <a:lnTo>
                  <a:pt x="103402" y="45538"/>
                </a:lnTo>
                <a:lnTo>
                  <a:pt x="112770" y="38490"/>
                </a:lnTo>
                <a:lnTo>
                  <a:pt x="132528" y="24426"/>
                </a:lnTo>
                <a:lnTo>
                  <a:pt x="142705" y="17404"/>
                </a:lnTo>
                <a:lnTo>
                  <a:pt x="154164" y="11554"/>
                </a:lnTo>
                <a:lnTo>
                  <a:pt x="166478" y="6484"/>
                </a:lnTo>
                <a:lnTo>
                  <a:pt x="179361" y="1937"/>
                </a:lnTo>
                <a:lnTo>
                  <a:pt x="191456" y="74"/>
                </a:lnTo>
                <a:lnTo>
                  <a:pt x="203026" y="0"/>
                </a:lnTo>
                <a:lnTo>
                  <a:pt x="214245" y="1120"/>
                </a:lnTo>
                <a:lnTo>
                  <a:pt x="222892" y="8878"/>
                </a:lnTo>
                <a:lnTo>
                  <a:pt x="229826" y="21062"/>
                </a:lnTo>
                <a:lnTo>
                  <a:pt x="235617" y="36196"/>
                </a:lnTo>
                <a:lnTo>
                  <a:pt x="238309" y="49791"/>
                </a:lnTo>
                <a:lnTo>
                  <a:pt x="238935" y="62361"/>
                </a:lnTo>
                <a:lnTo>
                  <a:pt x="238184" y="74246"/>
                </a:lnTo>
                <a:lnTo>
                  <a:pt x="235346" y="88013"/>
                </a:lnTo>
                <a:lnTo>
                  <a:pt x="231117" y="103034"/>
                </a:lnTo>
                <a:lnTo>
                  <a:pt x="225960" y="118891"/>
                </a:lnTo>
                <a:lnTo>
                  <a:pt x="220185" y="134137"/>
                </a:lnTo>
                <a:lnTo>
                  <a:pt x="213998" y="148975"/>
                </a:lnTo>
                <a:lnTo>
                  <a:pt x="207536" y="163542"/>
                </a:lnTo>
                <a:lnTo>
                  <a:pt x="199721" y="179096"/>
                </a:lnTo>
                <a:lnTo>
                  <a:pt x="191006" y="195309"/>
                </a:lnTo>
                <a:lnTo>
                  <a:pt x="181690" y="211960"/>
                </a:lnTo>
                <a:lnTo>
                  <a:pt x="171974" y="227736"/>
                </a:lnTo>
                <a:lnTo>
                  <a:pt x="161990" y="242928"/>
                </a:lnTo>
                <a:lnTo>
                  <a:pt x="151829" y="257730"/>
                </a:lnTo>
                <a:lnTo>
                  <a:pt x="142718" y="272272"/>
                </a:lnTo>
                <a:lnTo>
                  <a:pt x="134306" y="286642"/>
                </a:lnTo>
                <a:lnTo>
                  <a:pt x="126361" y="300896"/>
                </a:lnTo>
                <a:lnTo>
                  <a:pt x="111300" y="329199"/>
                </a:lnTo>
                <a:lnTo>
                  <a:pt x="104012" y="343291"/>
                </a:lnTo>
                <a:lnTo>
                  <a:pt x="95647" y="356191"/>
                </a:lnTo>
                <a:lnTo>
                  <a:pt x="86565" y="368297"/>
                </a:lnTo>
                <a:lnTo>
                  <a:pt x="77004" y="379874"/>
                </a:lnTo>
                <a:lnTo>
                  <a:pt x="68293" y="389929"/>
                </a:lnTo>
                <a:lnTo>
                  <a:pt x="60149" y="398970"/>
                </a:lnTo>
                <a:lnTo>
                  <a:pt x="52381" y="407334"/>
                </a:lnTo>
                <a:lnTo>
                  <a:pt x="46035" y="416416"/>
                </a:lnTo>
                <a:lnTo>
                  <a:pt x="40635" y="425977"/>
                </a:lnTo>
                <a:lnTo>
                  <a:pt x="35867" y="435856"/>
                </a:lnTo>
                <a:lnTo>
                  <a:pt x="29182" y="444780"/>
                </a:lnTo>
                <a:lnTo>
                  <a:pt x="21219" y="453066"/>
                </a:lnTo>
                <a:lnTo>
                  <a:pt x="12405" y="460928"/>
                </a:lnTo>
                <a:lnTo>
                  <a:pt x="6529" y="461494"/>
                </a:lnTo>
                <a:lnTo>
                  <a:pt x="2612" y="457197"/>
                </a:lnTo>
                <a:lnTo>
                  <a:pt x="0" y="449658"/>
                </a:lnTo>
                <a:lnTo>
                  <a:pt x="596" y="439958"/>
                </a:lnTo>
                <a:lnTo>
                  <a:pt x="3331" y="428816"/>
                </a:lnTo>
                <a:lnTo>
                  <a:pt x="7491" y="416714"/>
                </a:lnTo>
                <a:lnTo>
                  <a:pt x="12602" y="406309"/>
                </a:lnTo>
                <a:lnTo>
                  <a:pt x="18346" y="397035"/>
                </a:lnTo>
                <a:lnTo>
                  <a:pt x="24513" y="388515"/>
                </a:lnTo>
                <a:lnTo>
                  <a:pt x="33299" y="379329"/>
                </a:lnTo>
                <a:lnTo>
                  <a:pt x="43831" y="369699"/>
                </a:lnTo>
                <a:lnTo>
                  <a:pt x="55527" y="359773"/>
                </a:lnTo>
                <a:lnTo>
                  <a:pt x="80987" y="339396"/>
                </a:lnTo>
                <a:lnTo>
                  <a:pt x="94321" y="329054"/>
                </a:lnTo>
                <a:lnTo>
                  <a:pt x="106716" y="320990"/>
                </a:lnTo>
                <a:lnTo>
                  <a:pt x="118485" y="314446"/>
                </a:lnTo>
                <a:lnTo>
                  <a:pt x="129837" y="308914"/>
                </a:lnTo>
                <a:lnTo>
                  <a:pt x="143248" y="304058"/>
                </a:lnTo>
                <a:lnTo>
                  <a:pt x="158032" y="299652"/>
                </a:lnTo>
                <a:lnTo>
                  <a:pt x="173731" y="295546"/>
                </a:lnTo>
                <a:lnTo>
                  <a:pt x="190040" y="290471"/>
                </a:lnTo>
                <a:lnTo>
                  <a:pt x="206756" y="284751"/>
                </a:lnTo>
                <a:lnTo>
                  <a:pt x="223743" y="278600"/>
                </a:lnTo>
                <a:lnTo>
                  <a:pt x="238573" y="272162"/>
                </a:lnTo>
                <a:lnTo>
                  <a:pt x="251966" y="265534"/>
                </a:lnTo>
                <a:lnTo>
                  <a:pt x="264401" y="258777"/>
                </a:lnTo>
                <a:lnTo>
                  <a:pt x="276197" y="253104"/>
                </a:lnTo>
                <a:lnTo>
                  <a:pt x="287566" y="248153"/>
                </a:lnTo>
                <a:lnTo>
                  <a:pt x="298651" y="243684"/>
                </a:lnTo>
                <a:lnTo>
                  <a:pt x="309548" y="238368"/>
                </a:lnTo>
                <a:lnTo>
                  <a:pt x="320318" y="232486"/>
                </a:lnTo>
                <a:lnTo>
                  <a:pt x="352375" y="213711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807370" y="4221829"/>
            <a:ext cx="179575" cy="336434"/>
            <a:chOff x="3807370" y="4221829"/>
            <a:chExt cx="179575" cy="336434"/>
          </a:xfrm>
        </p:grpSpPr>
        <p:sp>
          <p:nvSpPr>
            <p:cNvPr id="23" name="Freeform 22"/>
            <p:cNvSpPr/>
            <p:nvPr/>
          </p:nvSpPr>
          <p:spPr>
            <a:xfrm>
              <a:off x="3828405" y="4264085"/>
              <a:ext cx="84142" cy="16578"/>
            </a:xfrm>
            <a:custGeom>
              <a:avLst/>
              <a:gdLst/>
              <a:ahLst/>
              <a:cxnLst/>
              <a:rect l="0" t="0" r="0" b="0"/>
              <a:pathLst>
                <a:path w="84142" h="16578">
                  <a:moveTo>
                    <a:pt x="0" y="6060"/>
                  </a:moveTo>
                  <a:lnTo>
                    <a:pt x="16750" y="476"/>
                  </a:lnTo>
                  <a:lnTo>
                    <a:pt x="25191" y="0"/>
                  </a:lnTo>
                  <a:lnTo>
                    <a:pt x="34323" y="851"/>
                  </a:lnTo>
                  <a:lnTo>
                    <a:pt x="84141" y="1657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807370" y="4221829"/>
              <a:ext cx="179575" cy="336434"/>
            </a:xfrm>
            <a:custGeom>
              <a:avLst/>
              <a:gdLst/>
              <a:ahLst/>
              <a:cxnLst/>
              <a:rect l="0" t="0" r="0" b="0"/>
              <a:pathLst>
                <a:path w="179575" h="336434">
                  <a:moveTo>
                    <a:pt x="0" y="58833"/>
                  </a:moveTo>
                  <a:lnTo>
                    <a:pt x="5584" y="36499"/>
                  </a:lnTo>
                  <a:lnTo>
                    <a:pt x="11903" y="27583"/>
                  </a:lnTo>
                  <a:lnTo>
                    <a:pt x="20790" y="19302"/>
                  </a:lnTo>
                  <a:lnTo>
                    <a:pt x="31389" y="11444"/>
                  </a:lnTo>
                  <a:lnTo>
                    <a:pt x="43130" y="6205"/>
                  </a:lnTo>
                  <a:lnTo>
                    <a:pt x="55632" y="2712"/>
                  </a:lnTo>
                  <a:lnTo>
                    <a:pt x="68641" y="384"/>
                  </a:lnTo>
                  <a:lnTo>
                    <a:pt x="80819" y="0"/>
                  </a:lnTo>
                  <a:lnTo>
                    <a:pt x="92444" y="913"/>
                  </a:lnTo>
                  <a:lnTo>
                    <a:pt x="103700" y="2691"/>
                  </a:lnTo>
                  <a:lnTo>
                    <a:pt x="114709" y="5044"/>
                  </a:lnTo>
                  <a:lnTo>
                    <a:pt x="125555" y="7781"/>
                  </a:lnTo>
                  <a:lnTo>
                    <a:pt x="136291" y="10775"/>
                  </a:lnTo>
                  <a:lnTo>
                    <a:pt x="145786" y="15108"/>
                  </a:lnTo>
                  <a:lnTo>
                    <a:pt x="154454" y="20334"/>
                  </a:lnTo>
                  <a:lnTo>
                    <a:pt x="162569" y="26155"/>
                  </a:lnTo>
                  <a:lnTo>
                    <a:pt x="169148" y="33542"/>
                  </a:lnTo>
                  <a:lnTo>
                    <a:pt x="174702" y="41972"/>
                  </a:lnTo>
                  <a:lnTo>
                    <a:pt x="179574" y="51098"/>
                  </a:lnTo>
                  <a:lnTo>
                    <a:pt x="179316" y="59520"/>
                  </a:lnTo>
                  <a:lnTo>
                    <a:pt x="175638" y="67471"/>
                  </a:lnTo>
                  <a:lnTo>
                    <a:pt x="169680" y="75109"/>
                  </a:lnTo>
                  <a:lnTo>
                    <a:pt x="161033" y="81370"/>
                  </a:lnTo>
                  <a:lnTo>
                    <a:pt x="150595" y="86713"/>
                  </a:lnTo>
                  <a:lnTo>
                    <a:pt x="138961" y="91443"/>
                  </a:lnTo>
                  <a:lnTo>
                    <a:pt x="116686" y="99815"/>
                  </a:lnTo>
                  <a:lnTo>
                    <a:pt x="105838" y="103684"/>
                  </a:lnTo>
                  <a:lnTo>
                    <a:pt x="93931" y="106263"/>
                  </a:lnTo>
                  <a:lnTo>
                    <a:pt x="81318" y="107982"/>
                  </a:lnTo>
                  <a:lnTo>
                    <a:pt x="68236" y="109129"/>
                  </a:lnTo>
                  <a:lnTo>
                    <a:pt x="63020" y="111061"/>
                  </a:lnTo>
                  <a:lnTo>
                    <a:pt x="63049" y="113519"/>
                  </a:lnTo>
                  <a:lnTo>
                    <a:pt x="66573" y="116325"/>
                  </a:lnTo>
                  <a:lnTo>
                    <a:pt x="71261" y="120534"/>
                  </a:lnTo>
                  <a:lnTo>
                    <a:pt x="82701" y="131442"/>
                  </a:lnTo>
                  <a:lnTo>
                    <a:pt x="107866" y="156307"/>
                  </a:lnTo>
                  <a:lnTo>
                    <a:pt x="116318" y="165886"/>
                  </a:lnTo>
                  <a:lnTo>
                    <a:pt x="124291" y="175778"/>
                  </a:lnTo>
                  <a:lnTo>
                    <a:pt x="131943" y="185879"/>
                  </a:lnTo>
                  <a:lnTo>
                    <a:pt x="138213" y="196118"/>
                  </a:lnTo>
                  <a:lnTo>
                    <a:pt x="143561" y="206450"/>
                  </a:lnTo>
                  <a:lnTo>
                    <a:pt x="148295" y="216844"/>
                  </a:lnTo>
                  <a:lnTo>
                    <a:pt x="150283" y="227280"/>
                  </a:lnTo>
                  <a:lnTo>
                    <a:pt x="150439" y="237742"/>
                  </a:lnTo>
                  <a:lnTo>
                    <a:pt x="149375" y="248223"/>
                  </a:lnTo>
                  <a:lnTo>
                    <a:pt x="146328" y="258716"/>
                  </a:lnTo>
                  <a:lnTo>
                    <a:pt x="141960" y="269218"/>
                  </a:lnTo>
                  <a:lnTo>
                    <a:pt x="136711" y="279724"/>
                  </a:lnTo>
                  <a:lnTo>
                    <a:pt x="129705" y="289066"/>
                  </a:lnTo>
                  <a:lnTo>
                    <a:pt x="121529" y="297631"/>
                  </a:lnTo>
                  <a:lnTo>
                    <a:pt x="112572" y="305678"/>
                  </a:lnTo>
                  <a:lnTo>
                    <a:pt x="103095" y="312212"/>
                  </a:lnTo>
                  <a:lnTo>
                    <a:pt x="93271" y="317736"/>
                  </a:lnTo>
                  <a:lnTo>
                    <a:pt x="83216" y="322587"/>
                  </a:lnTo>
                  <a:lnTo>
                    <a:pt x="73007" y="326991"/>
                  </a:lnTo>
                  <a:lnTo>
                    <a:pt x="62695" y="331094"/>
                  </a:lnTo>
                  <a:lnTo>
                    <a:pt x="52314" y="334999"/>
                  </a:lnTo>
                  <a:lnTo>
                    <a:pt x="41888" y="336433"/>
                  </a:lnTo>
                  <a:lnTo>
                    <a:pt x="31431" y="336221"/>
                  </a:lnTo>
                  <a:lnTo>
                    <a:pt x="0" y="33229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Freeform 25"/>
          <p:cNvSpPr/>
          <p:nvPr/>
        </p:nvSpPr>
        <p:spPr>
          <a:xfrm>
            <a:off x="3735559" y="4912584"/>
            <a:ext cx="175998" cy="344916"/>
          </a:xfrm>
          <a:custGeom>
            <a:avLst/>
            <a:gdLst/>
            <a:ahLst/>
            <a:cxnLst/>
            <a:rect l="0" t="0" r="0" b="0"/>
            <a:pathLst>
              <a:path w="175998" h="344916">
                <a:moveTo>
                  <a:pt x="134917" y="20169"/>
                </a:moveTo>
                <a:lnTo>
                  <a:pt x="118167" y="9002"/>
                </a:lnTo>
                <a:lnTo>
                  <a:pt x="108558" y="5713"/>
                </a:lnTo>
                <a:lnTo>
                  <a:pt x="97477" y="3520"/>
                </a:lnTo>
                <a:lnTo>
                  <a:pt x="85416" y="2058"/>
                </a:lnTo>
                <a:lnTo>
                  <a:pt x="72701" y="1083"/>
                </a:lnTo>
                <a:lnTo>
                  <a:pt x="59550" y="433"/>
                </a:lnTo>
                <a:lnTo>
                  <a:pt x="46107" y="0"/>
                </a:lnTo>
                <a:lnTo>
                  <a:pt x="33640" y="880"/>
                </a:lnTo>
                <a:lnTo>
                  <a:pt x="21822" y="2635"/>
                </a:lnTo>
                <a:lnTo>
                  <a:pt x="10439" y="4974"/>
                </a:lnTo>
                <a:lnTo>
                  <a:pt x="4018" y="11208"/>
                </a:lnTo>
                <a:lnTo>
                  <a:pt x="905" y="20038"/>
                </a:lnTo>
                <a:lnTo>
                  <a:pt x="0" y="30599"/>
                </a:lnTo>
                <a:lnTo>
                  <a:pt x="564" y="41146"/>
                </a:lnTo>
                <a:lnTo>
                  <a:pt x="2109" y="51683"/>
                </a:lnTo>
                <a:lnTo>
                  <a:pt x="4308" y="62214"/>
                </a:lnTo>
                <a:lnTo>
                  <a:pt x="5774" y="73909"/>
                </a:lnTo>
                <a:lnTo>
                  <a:pt x="6751" y="86380"/>
                </a:lnTo>
                <a:lnTo>
                  <a:pt x="7403" y="99368"/>
                </a:lnTo>
                <a:lnTo>
                  <a:pt x="8127" y="126265"/>
                </a:lnTo>
                <a:lnTo>
                  <a:pt x="8320" y="139982"/>
                </a:lnTo>
                <a:lnTo>
                  <a:pt x="10785" y="145621"/>
                </a:lnTo>
                <a:lnTo>
                  <a:pt x="14767" y="145874"/>
                </a:lnTo>
                <a:lnTo>
                  <a:pt x="43533" y="126673"/>
                </a:lnTo>
                <a:lnTo>
                  <a:pt x="54128" y="122725"/>
                </a:lnTo>
                <a:lnTo>
                  <a:pt x="65865" y="120092"/>
                </a:lnTo>
                <a:lnTo>
                  <a:pt x="78365" y="118337"/>
                </a:lnTo>
                <a:lnTo>
                  <a:pt x="90204" y="119505"/>
                </a:lnTo>
                <a:lnTo>
                  <a:pt x="101602" y="122620"/>
                </a:lnTo>
                <a:lnTo>
                  <a:pt x="112707" y="127035"/>
                </a:lnTo>
                <a:lnTo>
                  <a:pt x="123616" y="133483"/>
                </a:lnTo>
                <a:lnTo>
                  <a:pt x="134395" y="141288"/>
                </a:lnTo>
                <a:lnTo>
                  <a:pt x="145086" y="149997"/>
                </a:lnTo>
                <a:lnTo>
                  <a:pt x="153383" y="159309"/>
                </a:lnTo>
                <a:lnTo>
                  <a:pt x="160082" y="169023"/>
                </a:lnTo>
                <a:lnTo>
                  <a:pt x="165717" y="179005"/>
                </a:lnTo>
                <a:lnTo>
                  <a:pt x="169473" y="190334"/>
                </a:lnTo>
                <a:lnTo>
                  <a:pt x="171978" y="202561"/>
                </a:lnTo>
                <a:lnTo>
                  <a:pt x="173648" y="215387"/>
                </a:lnTo>
                <a:lnTo>
                  <a:pt x="174761" y="228612"/>
                </a:lnTo>
                <a:lnTo>
                  <a:pt x="175503" y="242104"/>
                </a:lnTo>
                <a:lnTo>
                  <a:pt x="175997" y="255772"/>
                </a:lnTo>
                <a:lnTo>
                  <a:pt x="173990" y="268390"/>
                </a:lnTo>
                <a:lnTo>
                  <a:pt x="170314" y="280309"/>
                </a:lnTo>
                <a:lnTo>
                  <a:pt x="165527" y="291760"/>
                </a:lnTo>
                <a:lnTo>
                  <a:pt x="158829" y="301731"/>
                </a:lnTo>
                <a:lnTo>
                  <a:pt x="150859" y="310716"/>
                </a:lnTo>
                <a:lnTo>
                  <a:pt x="142039" y="319043"/>
                </a:lnTo>
                <a:lnTo>
                  <a:pt x="132653" y="325763"/>
                </a:lnTo>
                <a:lnTo>
                  <a:pt x="122890" y="331411"/>
                </a:lnTo>
                <a:lnTo>
                  <a:pt x="112875" y="336346"/>
                </a:lnTo>
                <a:lnTo>
                  <a:pt x="101525" y="339635"/>
                </a:lnTo>
                <a:lnTo>
                  <a:pt x="89283" y="341828"/>
                </a:lnTo>
                <a:lnTo>
                  <a:pt x="76447" y="343290"/>
                </a:lnTo>
                <a:lnTo>
                  <a:pt x="63216" y="344265"/>
                </a:lnTo>
                <a:lnTo>
                  <a:pt x="49720" y="344915"/>
                </a:lnTo>
                <a:lnTo>
                  <a:pt x="8706" y="335697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37929" y="2481357"/>
            <a:ext cx="269499" cy="424842"/>
          </a:xfrm>
          <a:custGeom>
            <a:avLst/>
            <a:gdLst/>
            <a:ahLst/>
            <a:cxnLst/>
            <a:rect l="0" t="0" r="0" b="0"/>
            <a:pathLst>
              <a:path w="269499" h="424842">
                <a:moveTo>
                  <a:pt x="136729" y="137525"/>
                </a:moveTo>
                <a:lnTo>
                  <a:pt x="112006" y="236418"/>
                </a:lnTo>
                <a:lnTo>
                  <a:pt x="108561" y="249030"/>
                </a:lnTo>
                <a:lnTo>
                  <a:pt x="101616" y="272392"/>
                </a:lnTo>
                <a:lnTo>
                  <a:pt x="91137" y="305255"/>
                </a:lnTo>
                <a:lnTo>
                  <a:pt x="87636" y="317125"/>
                </a:lnTo>
                <a:lnTo>
                  <a:pt x="80630" y="342779"/>
                </a:lnTo>
                <a:lnTo>
                  <a:pt x="79463" y="344478"/>
                </a:lnTo>
                <a:lnTo>
                  <a:pt x="79853" y="338599"/>
                </a:lnTo>
                <a:lnTo>
                  <a:pt x="81282" y="327668"/>
                </a:lnTo>
                <a:lnTo>
                  <a:pt x="88877" y="278783"/>
                </a:lnTo>
                <a:lnTo>
                  <a:pt x="91973" y="262081"/>
                </a:lnTo>
                <a:lnTo>
                  <a:pt x="98529" y="231058"/>
                </a:lnTo>
                <a:lnTo>
                  <a:pt x="108790" y="187312"/>
                </a:lnTo>
                <a:lnTo>
                  <a:pt x="113429" y="173054"/>
                </a:lnTo>
                <a:lnTo>
                  <a:pt x="118858" y="158873"/>
                </a:lnTo>
                <a:lnTo>
                  <a:pt x="124815" y="144745"/>
                </a:lnTo>
                <a:lnTo>
                  <a:pt x="129955" y="131821"/>
                </a:lnTo>
                <a:lnTo>
                  <a:pt x="138782" y="108111"/>
                </a:lnTo>
                <a:lnTo>
                  <a:pt x="143941" y="96881"/>
                </a:lnTo>
                <a:lnTo>
                  <a:pt x="149717" y="85888"/>
                </a:lnTo>
                <a:lnTo>
                  <a:pt x="155905" y="75053"/>
                </a:lnTo>
                <a:lnTo>
                  <a:pt x="162368" y="64324"/>
                </a:lnTo>
                <a:lnTo>
                  <a:pt x="175782" y="43054"/>
                </a:lnTo>
                <a:lnTo>
                  <a:pt x="182631" y="33642"/>
                </a:lnTo>
                <a:lnTo>
                  <a:pt x="189534" y="25031"/>
                </a:lnTo>
                <a:lnTo>
                  <a:pt x="196473" y="16952"/>
                </a:lnTo>
                <a:lnTo>
                  <a:pt x="204606" y="10398"/>
                </a:lnTo>
                <a:lnTo>
                  <a:pt x="213533" y="4860"/>
                </a:lnTo>
                <a:lnTo>
                  <a:pt x="222990" y="0"/>
                </a:lnTo>
                <a:lnTo>
                  <a:pt x="232801" y="265"/>
                </a:lnTo>
                <a:lnTo>
                  <a:pt x="242847" y="3948"/>
                </a:lnTo>
                <a:lnTo>
                  <a:pt x="253051" y="9909"/>
                </a:lnTo>
                <a:lnTo>
                  <a:pt x="258684" y="17389"/>
                </a:lnTo>
                <a:lnTo>
                  <a:pt x="261271" y="25881"/>
                </a:lnTo>
                <a:lnTo>
                  <a:pt x="261828" y="35049"/>
                </a:lnTo>
                <a:lnTo>
                  <a:pt x="259861" y="48172"/>
                </a:lnTo>
                <a:lnTo>
                  <a:pt x="256213" y="63933"/>
                </a:lnTo>
                <a:lnTo>
                  <a:pt x="251443" y="81452"/>
                </a:lnTo>
                <a:lnTo>
                  <a:pt x="245927" y="97805"/>
                </a:lnTo>
                <a:lnTo>
                  <a:pt x="239912" y="113382"/>
                </a:lnTo>
                <a:lnTo>
                  <a:pt x="233564" y="128441"/>
                </a:lnTo>
                <a:lnTo>
                  <a:pt x="226996" y="141987"/>
                </a:lnTo>
                <a:lnTo>
                  <a:pt x="220279" y="154523"/>
                </a:lnTo>
                <a:lnTo>
                  <a:pt x="213464" y="166386"/>
                </a:lnTo>
                <a:lnTo>
                  <a:pt x="206584" y="177801"/>
                </a:lnTo>
                <a:lnTo>
                  <a:pt x="192706" y="199833"/>
                </a:lnTo>
                <a:lnTo>
                  <a:pt x="184565" y="211785"/>
                </a:lnTo>
                <a:lnTo>
                  <a:pt x="166170" y="237530"/>
                </a:lnTo>
                <a:lnTo>
                  <a:pt x="156356" y="245097"/>
                </a:lnTo>
                <a:lnTo>
                  <a:pt x="146308" y="248973"/>
                </a:lnTo>
                <a:lnTo>
                  <a:pt x="136104" y="250388"/>
                </a:lnTo>
                <a:lnTo>
                  <a:pt x="131638" y="248994"/>
                </a:lnTo>
                <a:lnTo>
                  <a:pt x="130997" y="245727"/>
                </a:lnTo>
                <a:lnTo>
                  <a:pt x="132908" y="241213"/>
                </a:lnTo>
                <a:lnTo>
                  <a:pt x="137688" y="235865"/>
                </a:lnTo>
                <a:lnTo>
                  <a:pt x="144380" y="229963"/>
                </a:lnTo>
                <a:lnTo>
                  <a:pt x="152347" y="223692"/>
                </a:lnTo>
                <a:lnTo>
                  <a:pt x="163502" y="219510"/>
                </a:lnTo>
                <a:lnTo>
                  <a:pt x="176781" y="216723"/>
                </a:lnTo>
                <a:lnTo>
                  <a:pt x="191477" y="214864"/>
                </a:lnTo>
                <a:lnTo>
                  <a:pt x="205949" y="215963"/>
                </a:lnTo>
                <a:lnTo>
                  <a:pt x="220272" y="219032"/>
                </a:lnTo>
                <a:lnTo>
                  <a:pt x="234494" y="223416"/>
                </a:lnTo>
                <a:lnTo>
                  <a:pt x="245145" y="229844"/>
                </a:lnTo>
                <a:lnTo>
                  <a:pt x="253414" y="237635"/>
                </a:lnTo>
                <a:lnTo>
                  <a:pt x="260095" y="246336"/>
                </a:lnTo>
                <a:lnTo>
                  <a:pt x="264550" y="256810"/>
                </a:lnTo>
                <a:lnTo>
                  <a:pt x="267519" y="268468"/>
                </a:lnTo>
                <a:lnTo>
                  <a:pt x="269498" y="280914"/>
                </a:lnTo>
                <a:lnTo>
                  <a:pt x="268481" y="291548"/>
                </a:lnTo>
                <a:lnTo>
                  <a:pt x="265466" y="300976"/>
                </a:lnTo>
                <a:lnTo>
                  <a:pt x="261118" y="309598"/>
                </a:lnTo>
                <a:lnTo>
                  <a:pt x="257051" y="318851"/>
                </a:lnTo>
                <a:lnTo>
                  <a:pt x="253171" y="328526"/>
                </a:lnTo>
                <a:lnTo>
                  <a:pt x="249416" y="338482"/>
                </a:lnTo>
                <a:lnTo>
                  <a:pt x="244574" y="347457"/>
                </a:lnTo>
                <a:lnTo>
                  <a:pt x="239010" y="355777"/>
                </a:lnTo>
                <a:lnTo>
                  <a:pt x="232963" y="363661"/>
                </a:lnTo>
                <a:lnTo>
                  <a:pt x="226595" y="371254"/>
                </a:lnTo>
                <a:lnTo>
                  <a:pt x="220012" y="378654"/>
                </a:lnTo>
                <a:lnTo>
                  <a:pt x="213286" y="385924"/>
                </a:lnTo>
                <a:lnTo>
                  <a:pt x="205297" y="393108"/>
                </a:lnTo>
                <a:lnTo>
                  <a:pt x="196464" y="400235"/>
                </a:lnTo>
                <a:lnTo>
                  <a:pt x="187070" y="407323"/>
                </a:lnTo>
                <a:lnTo>
                  <a:pt x="174964" y="413217"/>
                </a:lnTo>
                <a:lnTo>
                  <a:pt x="161051" y="418315"/>
                </a:lnTo>
                <a:lnTo>
                  <a:pt x="145932" y="422883"/>
                </a:lnTo>
                <a:lnTo>
                  <a:pt x="131178" y="424759"/>
                </a:lnTo>
                <a:lnTo>
                  <a:pt x="116667" y="424841"/>
                </a:lnTo>
                <a:lnTo>
                  <a:pt x="102320" y="423727"/>
                </a:lnTo>
                <a:lnTo>
                  <a:pt x="88079" y="420647"/>
                </a:lnTo>
                <a:lnTo>
                  <a:pt x="73912" y="416257"/>
                </a:lnTo>
                <a:lnTo>
                  <a:pt x="59792" y="410993"/>
                </a:lnTo>
                <a:lnTo>
                  <a:pt x="48042" y="402809"/>
                </a:lnTo>
                <a:lnTo>
                  <a:pt x="37871" y="392679"/>
                </a:lnTo>
                <a:lnTo>
                  <a:pt x="28753" y="381251"/>
                </a:lnTo>
                <a:lnTo>
                  <a:pt x="21506" y="370126"/>
                </a:lnTo>
                <a:lnTo>
                  <a:pt x="15506" y="359203"/>
                </a:lnTo>
                <a:lnTo>
                  <a:pt x="0" y="295289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6710227" y="869608"/>
            <a:ext cx="915032" cy="699344"/>
            <a:chOff x="6710227" y="869608"/>
            <a:chExt cx="915032" cy="699344"/>
          </a:xfrm>
        </p:grpSpPr>
        <p:sp>
          <p:nvSpPr>
            <p:cNvPr id="28" name="Freeform 27"/>
            <p:cNvSpPr/>
            <p:nvPr/>
          </p:nvSpPr>
          <p:spPr>
            <a:xfrm>
              <a:off x="6825921" y="869608"/>
              <a:ext cx="200371" cy="234740"/>
            </a:xfrm>
            <a:custGeom>
              <a:avLst/>
              <a:gdLst/>
              <a:ahLst/>
              <a:cxnLst/>
              <a:rect l="0" t="0" r="0" b="0"/>
              <a:pathLst>
                <a:path w="200371" h="234740">
                  <a:moveTo>
                    <a:pt x="0" y="76975"/>
                  </a:moveTo>
                  <a:lnTo>
                    <a:pt x="5583" y="60225"/>
                  </a:lnTo>
                  <a:lnTo>
                    <a:pt x="11903" y="52954"/>
                  </a:lnTo>
                  <a:lnTo>
                    <a:pt x="20789" y="45769"/>
                  </a:lnTo>
                  <a:lnTo>
                    <a:pt x="31389" y="38642"/>
                  </a:lnTo>
                  <a:lnTo>
                    <a:pt x="43130" y="31553"/>
                  </a:lnTo>
                  <a:lnTo>
                    <a:pt x="55631" y="24490"/>
                  </a:lnTo>
                  <a:lnTo>
                    <a:pt x="68641" y="17444"/>
                  </a:lnTo>
                  <a:lnTo>
                    <a:pt x="81988" y="11578"/>
                  </a:lnTo>
                  <a:lnTo>
                    <a:pt x="95560" y="6499"/>
                  </a:lnTo>
                  <a:lnTo>
                    <a:pt x="109283" y="1944"/>
                  </a:lnTo>
                  <a:lnTo>
                    <a:pt x="121937" y="76"/>
                  </a:lnTo>
                  <a:lnTo>
                    <a:pt x="133880" y="0"/>
                  </a:lnTo>
                  <a:lnTo>
                    <a:pt x="145347" y="1117"/>
                  </a:lnTo>
                  <a:lnTo>
                    <a:pt x="154160" y="5368"/>
                  </a:lnTo>
                  <a:lnTo>
                    <a:pt x="161205" y="11708"/>
                  </a:lnTo>
                  <a:lnTo>
                    <a:pt x="167069" y="19440"/>
                  </a:lnTo>
                  <a:lnTo>
                    <a:pt x="168642" y="28101"/>
                  </a:lnTo>
                  <a:lnTo>
                    <a:pt x="167353" y="37381"/>
                  </a:lnTo>
                  <a:lnTo>
                    <a:pt x="164156" y="47073"/>
                  </a:lnTo>
                  <a:lnTo>
                    <a:pt x="159689" y="57041"/>
                  </a:lnTo>
                  <a:lnTo>
                    <a:pt x="154373" y="67191"/>
                  </a:lnTo>
                  <a:lnTo>
                    <a:pt x="148492" y="77464"/>
                  </a:lnTo>
                  <a:lnTo>
                    <a:pt x="141065" y="87819"/>
                  </a:lnTo>
                  <a:lnTo>
                    <a:pt x="132608" y="98228"/>
                  </a:lnTo>
                  <a:lnTo>
                    <a:pt x="123464" y="108673"/>
                  </a:lnTo>
                  <a:lnTo>
                    <a:pt x="113862" y="116805"/>
                  </a:lnTo>
                  <a:lnTo>
                    <a:pt x="103955" y="123395"/>
                  </a:lnTo>
                  <a:lnTo>
                    <a:pt x="93844" y="128957"/>
                  </a:lnTo>
                  <a:lnTo>
                    <a:pt x="89442" y="130328"/>
                  </a:lnTo>
                  <a:lnTo>
                    <a:pt x="88843" y="128904"/>
                  </a:lnTo>
                  <a:lnTo>
                    <a:pt x="90782" y="125618"/>
                  </a:lnTo>
                  <a:lnTo>
                    <a:pt x="95580" y="122259"/>
                  </a:lnTo>
                  <a:lnTo>
                    <a:pt x="102285" y="118850"/>
                  </a:lnTo>
                  <a:lnTo>
                    <a:pt x="110260" y="115410"/>
                  </a:lnTo>
                  <a:lnTo>
                    <a:pt x="120251" y="114284"/>
                  </a:lnTo>
                  <a:lnTo>
                    <a:pt x="131587" y="114703"/>
                  </a:lnTo>
                  <a:lnTo>
                    <a:pt x="143819" y="116151"/>
                  </a:lnTo>
                  <a:lnTo>
                    <a:pt x="155479" y="119453"/>
                  </a:lnTo>
                  <a:lnTo>
                    <a:pt x="166759" y="123992"/>
                  </a:lnTo>
                  <a:lnTo>
                    <a:pt x="177784" y="129355"/>
                  </a:lnTo>
                  <a:lnTo>
                    <a:pt x="186302" y="136436"/>
                  </a:lnTo>
                  <a:lnTo>
                    <a:pt x="193151" y="144663"/>
                  </a:lnTo>
                  <a:lnTo>
                    <a:pt x="198885" y="153653"/>
                  </a:lnTo>
                  <a:lnTo>
                    <a:pt x="200370" y="163152"/>
                  </a:lnTo>
                  <a:lnTo>
                    <a:pt x="199023" y="172991"/>
                  </a:lnTo>
                  <a:lnTo>
                    <a:pt x="195787" y="183056"/>
                  </a:lnTo>
                  <a:lnTo>
                    <a:pt x="190125" y="192104"/>
                  </a:lnTo>
                  <a:lnTo>
                    <a:pt x="182844" y="200472"/>
                  </a:lnTo>
                  <a:lnTo>
                    <a:pt x="174484" y="208389"/>
                  </a:lnTo>
                  <a:lnTo>
                    <a:pt x="165404" y="214835"/>
                  </a:lnTo>
                  <a:lnTo>
                    <a:pt x="155845" y="220301"/>
                  </a:lnTo>
                  <a:lnTo>
                    <a:pt x="145968" y="225114"/>
                  </a:lnTo>
                  <a:lnTo>
                    <a:pt x="134707" y="228322"/>
                  </a:lnTo>
                  <a:lnTo>
                    <a:pt x="122526" y="230461"/>
                  </a:lnTo>
                  <a:lnTo>
                    <a:pt x="73623" y="23473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710227" y="1220041"/>
              <a:ext cx="525881" cy="10518"/>
            </a:xfrm>
            <a:custGeom>
              <a:avLst/>
              <a:gdLst/>
              <a:ahLst/>
              <a:cxnLst/>
              <a:rect l="0" t="0" r="0" b="0"/>
              <a:pathLst>
                <a:path w="525881" h="10518">
                  <a:moveTo>
                    <a:pt x="0" y="0"/>
                  </a:moveTo>
                  <a:lnTo>
                    <a:pt x="445892" y="0"/>
                  </a:lnTo>
                  <a:lnTo>
                    <a:pt x="462037" y="1169"/>
                  </a:lnTo>
                  <a:lnTo>
                    <a:pt x="525880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889154" y="1262111"/>
              <a:ext cx="175446" cy="306841"/>
            </a:xfrm>
            <a:custGeom>
              <a:avLst/>
              <a:gdLst/>
              <a:ahLst/>
              <a:cxnLst/>
              <a:rect l="0" t="0" r="0" b="0"/>
              <a:pathLst>
                <a:path w="175446" h="306841">
                  <a:moveTo>
                    <a:pt x="10390" y="0"/>
                  </a:moveTo>
                  <a:lnTo>
                    <a:pt x="10390" y="33501"/>
                  </a:lnTo>
                  <a:lnTo>
                    <a:pt x="9222" y="46875"/>
                  </a:lnTo>
                  <a:lnTo>
                    <a:pt x="7274" y="59297"/>
                  </a:lnTo>
                  <a:lnTo>
                    <a:pt x="4807" y="71084"/>
                  </a:lnTo>
                  <a:lnTo>
                    <a:pt x="3162" y="85954"/>
                  </a:lnTo>
                  <a:lnTo>
                    <a:pt x="2065" y="102879"/>
                  </a:lnTo>
                  <a:lnTo>
                    <a:pt x="1334" y="121174"/>
                  </a:lnTo>
                  <a:lnTo>
                    <a:pt x="522" y="160200"/>
                  </a:lnTo>
                  <a:lnTo>
                    <a:pt x="0" y="236803"/>
                  </a:lnTo>
                  <a:lnTo>
                    <a:pt x="3464" y="252527"/>
                  </a:lnTo>
                  <a:lnTo>
                    <a:pt x="9279" y="266516"/>
                  </a:lnTo>
                  <a:lnTo>
                    <a:pt x="16661" y="279347"/>
                  </a:lnTo>
                  <a:lnTo>
                    <a:pt x="26257" y="289070"/>
                  </a:lnTo>
                  <a:lnTo>
                    <a:pt x="37328" y="296721"/>
                  </a:lnTo>
                  <a:lnTo>
                    <a:pt x="49384" y="302990"/>
                  </a:lnTo>
                  <a:lnTo>
                    <a:pt x="62096" y="306001"/>
                  </a:lnTo>
                  <a:lnTo>
                    <a:pt x="75244" y="306840"/>
                  </a:lnTo>
                  <a:lnTo>
                    <a:pt x="88685" y="306230"/>
                  </a:lnTo>
                  <a:lnTo>
                    <a:pt x="99982" y="302318"/>
                  </a:lnTo>
                  <a:lnTo>
                    <a:pt x="109851" y="296204"/>
                  </a:lnTo>
                  <a:lnTo>
                    <a:pt x="118768" y="288622"/>
                  </a:lnTo>
                  <a:lnTo>
                    <a:pt x="128218" y="280061"/>
                  </a:lnTo>
                  <a:lnTo>
                    <a:pt x="148067" y="261201"/>
                  </a:lnTo>
                  <a:lnTo>
                    <a:pt x="155931" y="250094"/>
                  </a:lnTo>
                  <a:lnTo>
                    <a:pt x="162343" y="238016"/>
                  </a:lnTo>
                  <a:lnTo>
                    <a:pt x="167785" y="225289"/>
                  </a:lnTo>
                  <a:lnTo>
                    <a:pt x="171414" y="212130"/>
                  </a:lnTo>
                  <a:lnTo>
                    <a:pt x="173833" y="198682"/>
                  </a:lnTo>
                  <a:lnTo>
                    <a:pt x="175445" y="185043"/>
                  </a:lnTo>
                  <a:lnTo>
                    <a:pt x="171846" y="174781"/>
                  </a:lnTo>
                  <a:lnTo>
                    <a:pt x="164772" y="166772"/>
                  </a:lnTo>
                  <a:lnTo>
                    <a:pt x="155382" y="160263"/>
                  </a:lnTo>
                  <a:lnTo>
                    <a:pt x="144447" y="159430"/>
                  </a:lnTo>
                  <a:lnTo>
                    <a:pt x="132483" y="162381"/>
                  </a:lnTo>
                  <a:lnTo>
                    <a:pt x="119832" y="167854"/>
                  </a:lnTo>
                  <a:lnTo>
                    <a:pt x="109061" y="175008"/>
                  </a:lnTo>
                  <a:lnTo>
                    <a:pt x="99544" y="183284"/>
                  </a:lnTo>
                  <a:lnTo>
                    <a:pt x="90861" y="192307"/>
                  </a:lnTo>
                  <a:lnTo>
                    <a:pt x="83904" y="202996"/>
                  </a:lnTo>
                  <a:lnTo>
                    <a:pt x="78097" y="214797"/>
                  </a:lnTo>
                  <a:lnTo>
                    <a:pt x="73057" y="227339"/>
                  </a:lnTo>
                  <a:lnTo>
                    <a:pt x="69697" y="240375"/>
                  </a:lnTo>
                  <a:lnTo>
                    <a:pt x="67458" y="253740"/>
                  </a:lnTo>
                  <a:lnTo>
                    <a:pt x="62978" y="3050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478012" y="1156935"/>
              <a:ext cx="6060" cy="220871"/>
            </a:xfrm>
            <a:custGeom>
              <a:avLst/>
              <a:gdLst/>
              <a:ahLst/>
              <a:cxnLst/>
              <a:rect l="0" t="0" r="0" b="0"/>
              <a:pathLst>
                <a:path w="6060" h="220871">
                  <a:moveTo>
                    <a:pt x="0" y="0"/>
                  </a:moveTo>
                  <a:lnTo>
                    <a:pt x="0" y="98894"/>
                  </a:lnTo>
                  <a:lnTo>
                    <a:pt x="1169" y="112675"/>
                  </a:lnTo>
                  <a:lnTo>
                    <a:pt x="3116" y="126536"/>
                  </a:lnTo>
                  <a:lnTo>
                    <a:pt x="5583" y="140451"/>
                  </a:lnTo>
                  <a:lnTo>
                    <a:pt x="6059" y="153234"/>
                  </a:lnTo>
                  <a:lnTo>
                    <a:pt x="5208" y="165262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404389" y="1241076"/>
              <a:ext cx="220870" cy="21036"/>
            </a:xfrm>
            <a:custGeom>
              <a:avLst/>
              <a:gdLst/>
              <a:ahLst/>
              <a:cxnLst/>
              <a:rect l="0" t="0" r="0" b="0"/>
              <a:pathLst>
                <a:path w="220870" h="21036">
                  <a:moveTo>
                    <a:pt x="0" y="21035"/>
                  </a:moveTo>
                  <a:lnTo>
                    <a:pt x="22333" y="15452"/>
                  </a:lnTo>
                  <a:lnTo>
                    <a:pt x="33587" y="13807"/>
                  </a:lnTo>
                  <a:lnTo>
                    <a:pt x="45764" y="12711"/>
                  </a:lnTo>
                  <a:lnTo>
                    <a:pt x="58557" y="11980"/>
                  </a:lnTo>
                  <a:lnTo>
                    <a:pt x="72928" y="10324"/>
                  </a:lnTo>
                  <a:lnTo>
                    <a:pt x="88352" y="8051"/>
                  </a:lnTo>
                  <a:lnTo>
                    <a:pt x="104477" y="5368"/>
                  </a:lnTo>
                  <a:lnTo>
                    <a:pt x="121071" y="3578"/>
                  </a:lnTo>
                  <a:lnTo>
                    <a:pt x="137976" y="2386"/>
                  </a:lnTo>
                  <a:lnTo>
                    <a:pt x="22086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793540" y="847706"/>
            <a:ext cx="662609" cy="710737"/>
            <a:chOff x="7793540" y="847706"/>
            <a:chExt cx="662609" cy="710737"/>
          </a:xfrm>
        </p:grpSpPr>
        <p:sp>
          <p:nvSpPr>
            <p:cNvPr id="34" name="Freeform 33"/>
            <p:cNvSpPr/>
            <p:nvPr/>
          </p:nvSpPr>
          <p:spPr>
            <a:xfrm>
              <a:off x="7856646" y="847706"/>
              <a:ext cx="156352" cy="258922"/>
            </a:xfrm>
            <a:custGeom>
              <a:avLst/>
              <a:gdLst/>
              <a:ahLst/>
              <a:cxnLst/>
              <a:rect l="0" t="0" r="0" b="0"/>
              <a:pathLst>
                <a:path w="156352" h="258922">
                  <a:moveTo>
                    <a:pt x="0" y="46289"/>
                  </a:moveTo>
                  <a:lnTo>
                    <a:pt x="16750" y="29539"/>
                  </a:lnTo>
                  <a:lnTo>
                    <a:pt x="25190" y="23436"/>
                  </a:lnTo>
                  <a:lnTo>
                    <a:pt x="34323" y="18199"/>
                  </a:lnTo>
                  <a:lnTo>
                    <a:pt x="43917" y="13539"/>
                  </a:lnTo>
                  <a:lnTo>
                    <a:pt x="54988" y="9264"/>
                  </a:lnTo>
                  <a:lnTo>
                    <a:pt x="67042" y="5245"/>
                  </a:lnTo>
                  <a:lnTo>
                    <a:pt x="79753" y="1397"/>
                  </a:lnTo>
                  <a:lnTo>
                    <a:pt x="91733" y="0"/>
                  </a:lnTo>
                  <a:lnTo>
                    <a:pt x="103225" y="238"/>
                  </a:lnTo>
                  <a:lnTo>
                    <a:pt x="114393" y="1565"/>
                  </a:lnTo>
                  <a:lnTo>
                    <a:pt x="125344" y="3618"/>
                  </a:lnTo>
                  <a:lnTo>
                    <a:pt x="136151" y="6156"/>
                  </a:lnTo>
                  <a:lnTo>
                    <a:pt x="146861" y="9016"/>
                  </a:lnTo>
                  <a:lnTo>
                    <a:pt x="152833" y="14429"/>
                  </a:lnTo>
                  <a:lnTo>
                    <a:pt x="155645" y="21543"/>
                  </a:lnTo>
                  <a:lnTo>
                    <a:pt x="156351" y="29792"/>
                  </a:lnTo>
                  <a:lnTo>
                    <a:pt x="154485" y="38797"/>
                  </a:lnTo>
                  <a:lnTo>
                    <a:pt x="150903" y="48306"/>
                  </a:lnTo>
                  <a:lnTo>
                    <a:pt x="146178" y="58151"/>
                  </a:lnTo>
                  <a:lnTo>
                    <a:pt x="139522" y="67052"/>
                  </a:lnTo>
                  <a:lnTo>
                    <a:pt x="131579" y="75323"/>
                  </a:lnTo>
                  <a:lnTo>
                    <a:pt x="122778" y="83175"/>
                  </a:lnTo>
                  <a:lnTo>
                    <a:pt x="113404" y="90746"/>
                  </a:lnTo>
                  <a:lnTo>
                    <a:pt x="103650" y="98131"/>
                  </a:lnTo>
                  <a:lnTo>
                    <a:pt x="93641" y="105392"/>
                  </a:lnTo>
                  <a:lnTo>
                    <a:pt x="83463" y="111401"/>
                  </a:lnTo>
                  <a:lnTo>
                    <a:pt x="73171" y="116575"/>
                  </a:lnTo>
                  <a:lnTo>
                    <a:pt x="62804" y="121193"/>
                  </a:lnTo>
                  <a:lnTo>
                    <a:pt x="60567" y="123104"/>
                  </a:lnTo>
                  <a:lnTo>
                    <a:pt x="63750" y="123209"/>
                  </a:lnTo>
                  <a:lnTo>
                    <a:pt x="70546" y="122110"/>
                  </a:lnTo>
                  <a:lnTo>
                    <a:pt x="79752" y="122546"/>
                  </a:lnTo>
                  <a:lnTo>
                    <a:pt x="90564" y="124005"/>
                  </a:lnTo>
                  <a:lnTo>
                    <a:pt x="102446" y="126147"/>
                  </a:lnTo>
                  <a:lnTo>
                    <a:pt x="112705" y="129912"/>
                  </a:lnTo>
                  <a:lnTo>
                    <a:pt x="121881" y="134759"/>
                  </a:lnTo>
                  <a:lnTo>
                    <a:pt x="130336" y="140328"/>
                  </a:lnTo>
                  <a:lnTo>
                    <a:pt x="137142" y="147546"/>
                  </a:lnTo>
                  <a:lnTo>
                    <a:pt x="142847" y="155864"/>
                  </a:lnTo>
                  <a:lnTo>
                    <a:pt x="147819" y="164916"/>
                  </a:lnTo>
                  <a:lnTo>
                    <a:pt x="149965" y="175624"/>
                  </a:lnTo>
                  <a:lnTo>
                    <a:pt x="150228" y="187438"/>
                  </a:lnTo>
                  <a:lnTo>
                    <a:pt x="149234" y="199988"/>
                  </a:lnTo>
                  <a:lnTo>
                    <a:pt x="145065" y="211861"/>
                  </a:lnTo>
                  <a:lnTo>
                    <a:pt x="138780" y="223282"/>
                  </a:lnTo>
                  <a:lnTo>
                    <a:pt x="131085" y="234402"/>
                  </a:lnTo>
                  <a:lnTo>
                    <a:pt x="121280" y="242984"/>
                  </a:lnTo>
                  <a:lnTo>
                    <a:pt x="110069" y="249873"/>
                  </a:lnTo>
                  <a:lnTo>
                    <a:pt x="97920" y="255635"/>
                  </a:lnTo>
                  <a:lnTo>
                    <a:pt x="85146" y="258308"/>
                  </a:lnTo>
                  <a:lnTo>
                    <a:pt x="71956" y="258921"/>
                  </a:lnTo>
                  <a:lnTo>
                    <a:pt x="21035" y="24612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793540" y="1199006"/>
              <a:ext cx="368117" cy="21036"/>
            </a:xfrm>
            <a:custGeom>
              <a:avLst/>
              <a:gdLst/>
              <a:ahLst/>
              <a:cxnLst/>
              <a:rect l="0" t="0" r="0" b="0"/>
              <a:pathLst>
                <a:path w="368117" h="21036">
                  <a:moveTo>
                    <a:pt x="0" y="0"/>
                  </a:moveTo>
                  <a:lnTo>
                    <a:pt x="237322" y="0"/>
                  </a:lnTo>
                  <a:lnTo>
                    <a:pt x="255210" y="1168"/>
                  </a:lnTo>
                  <a:lnTo>
                    <a:pt x="272979" y="3116"/>
                  </a:lnTo>
                  <a:lnTo>
                    <a:pt x="290668" y="5583"/>
                  </a:lnTo>
                  <a:lnTo>
                    <a:pt x="305966" y="8397"/>
                  </a:lnTo>
                  <a:lnTo>
                    <a:pt x="319671" y="11441"/>
                  </a:lnTo>
                  <a:lnTo>
                    <a:pt x="368116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872885" y="1314699"/>
              <a:ext cx="164116" cy="243744"/>
            </a:xfrm>
            <a:custGeom>
              <a:avLst/>
              <a:gdLst/>
              <a:ahLst/>
              <a:cxnLst/>
              <a:rect l="0" t="0" r="0" b="0"/>
              <a:pathLst>
                <a:path w="164116" h="243744">
                  <a:moveTo>
                    <a:pt x="25831" y="0"/>
                  </a:moveTo>
                  <a:lnTo>
                    <a:pt x="20247" y="16751"/>
                  </a:lnTo>
                  <a:lnTo>
                    <a:pt x="17434" y="28696"/>
                  </a:lnTo>
                  <a:lnTo>
                    <a:pt x="14390" y="43672"/>
                  </a:lnTo>
                  <a:lnTo>
                    <a:pt x="4522" y="98250"/>
                  </a:lnTo>
                  <a:lnTo>
                    <a:pt x="1108" y="118088"/>
                  </a:lnTo>
                  <a:lnTo>
                    <a:pt x="0" y="137156"/>
                  </a:lnTo>
                  <a:lnTo>
                    <a:pt x="430" y="155712"/>
                  </a:lnTo>
                  <a:lnTo>
                    <a:pt x="1886" y="173925"/>
                  </a:lnTo>
                  <a:lnTo>
                    <a:pt x="5193" y="189574"/>
                  </a:lnTo>
                  <a:lnTo>
                    <a:pt x="9735" y="203512"/>
                  </a:lnTo>
                  <a:lnTo>
                    <a:pt x="15100" y="216309"/>
                  </a:lnTo>
                  <a:lnTo>
                    <a:pt x="22183" y="226010"/>
                  </a:lnTo>
                  <a:lnTo>
                    <a:pt x="30411" y="233646"/>
                  </a:lnTo>
                  <a:lnTo>
                    <a:pt x="39402" y="239905"/>
                  </a:lnTo>
                  <a:lnTo>
                    <a:pt x="51239" y="242909"/>
                  </a:lnTo>
                  <a:lnTo>
                    <a:pt x="64973" y="243743"/>
                  </a:lnTo>
                  <a:lnTo>
                    <a:pt x="79972" y="243130"/>
                  </a:lnTo>
                  <a:lnTo>
                    <a:pt x="93478" y="239216"/>
                  </a:lnTo>
                  <a:lnTo>
                    <a:pt x="105987" y="233101"/>
                  </a:lnTo>
                  <a:lnTo>
                    <a:pt x="117833" y="225518"/>
                  </a:lnTo>
                  <a:lnTo>
                    <a:pt x="128067" y="215788"/>
                  </a:lnTo>
                  <a:lnTo>
                    <a:pt x="137227" y="204627"/>
                  </a:lnTo>
                  <a:lnTo>
                    <a:pt x="145672" y="192512"/>
                  </a:lnTo>
                  <a:lnTo>
                    <a:pt x="152470" y="179761"/>
                  </a:lnTo>
                  <a:lnTo>
                    <a:pt x="158170" y="166586"/>
                  </a:lnTo>
                  <a:lnTo>
                    <a:pt x="163139" y="153128"/>
                  </a:lnTo>
                  <a:lnTo>
                    <a:pt x="164115" y="141818"/>
                  </a:lnTo>
                  <a:lnTo>
                    <a:pt x="162429" y="131942"/>
                  </a:lnTo>
                  <a:lnTo>
                    <a:pt x="158966" y="123020"/>
                  </a:lnTo>
                  <a:lnTo>
                    <a:pt x="151984" y="117072"/>
                  </a:lnTo>
                  <a:lnTo>
                    <a:pt x="142654" y="113107"/>
                  </a:lnTo>
                  <a:lnTo>
                    <a:pt x="131760" y="110463"/>
                  </a:lnTo>
                  <a:lnTo>
                    <a:pt x="120991" y="112207"/>
                  </a:lnTo>
                  <a:lnTo>
                    <a:pt x="110306" y="116875"/>
                  </a:lnTo>
                  <a:lnTo>
                    <a:pt x="99677" y="123493"/>
                  </a:lnTo>
                  <a:lnTo>
                    <a:pt x="90254" y="130242"/>
                  </a:lnTo>
                  <a:lnTo>
                    <a:pt x="81634" y="137079"/>
                  </a:lnTo>
                  <a:lnTo>
                    <a:pt x="73551" y="143974"/>
                  </a:lnTo>
                  <a:lnTo>
                    <a:pt x="65825" y="152077"/>
                  </a:lnTo>
                  <a:lnTo>
                    <a:pt x="58337" y="160984"/>
                  </a:lnTo>
                  <a:lnTo>
                    <a:pt x="25831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329938" y="1188488"/>
              <a:ext cx="126211" cy="10519"/>
            </a:xfrm>
            <a:custGeom>
              <a:avLst/>
              <a:gdLst/>
              <a:ahLst/>
              <a:cxnLst/>
              <a:rect l="0" t="0" r="0" b="0"/>
              <a:pathLst>
                <a:path w="126211" h="10519">
                  <a:moveTo>
                    <a:pt x="0" y="10518"/>
                  </a:moveTo>
                  <a:lnTo>
                    <a:pt x="16750" y="4934"/>
                  </a:lnTo>
                  <a:lnTo>
                    <a:pt x="27527" y="3290"/>
                  </a:lnTo>
                  <a:lnTo>
                    <a:pt x="40555" y="2193"/>
                  </a:lnTo>
                  <a:lnTo>
                    <a:pt x="55083" y="1462"/>
                  </a:lnTo>
                  <a:lnTo>
                    <a:pt x="83691" y="650"/>
                  </a:lnTo>
                  <a:lnTo>
                    <a:pt x="12621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Freeform 38"/>
          <p:cNvSpPr/>
          <p:nvPr/>
        </p:nvSpPr>
        <p:spPr>
          <a:xfrm>
            <a:off x="3470819" y="3624579"/>
            <a:ext cx="904285" cy="2309260"/>
          </a:xfrm>
          <a:custGeom>
            <a:avLst/>
            <a:gdLst/>
            <a:ahLst/>
            <a:cxnLst/>
            <a:rect l="0" t="0" r="0" b="0"/>
            <a:pathLst>
              <a:path w="904285" h="2309260">
                <a:moveTo>
                  <a:pt x="294481" y="140721"/>
                </a:moveTo>
                <a:lnTo>
                  <a:pt x="245034" y="190167"/>
                </a:lnTo>
                <a:lnTo>
                  <a:pt x="224255" y="222113"/>
                </a:lnTo>
                <a:lnTo>
                  <a:pt x="167645" y="317004"/>
                </a:lnTo>
                <a:lnTo>
                  <a:pt x="142115" y="368895"/>
                </a:lnTo>
                <a:lnTo>
                  <a:pt x="116855" y="433405"/>
                </a:lnTo>
                <a:lnTo>
                  <a:pt x="91209" y="508731"/>
                </a:lnTo>
                <a:lnTo>
                  <a:pt x="66603" y="593165"/>
                </a:lnTo>
                <a:lnTo>
                  <a:pt x="57252" y="632637"/>
                </a:lnTo>
                <a:lnTo>
                  <a:pt x="47608" y="701804"/>
                </a:lnTo>
                <a:lnTo>
                  <a:pt x="34465" y="771796"/>
                </a:lnTo>
                <a:lnTo>
                  <a:pt x="26535" y="833458"/>
                </a:lnTo>
                <a:lnTo>
                  <a:pt x="22112" y="894677"/>
                </a:lnTo>
                <a:lnTo>
                  <a:pt x="18122" y="958708"/>
                </a:lnTo>
                <a:lnTo>
                  <a:pt x="12010" y="1022300"/>
                </a:lnTo>
                <a:lnTo>
                  <a:pt x="9634" y="1083900"/>
                </a:lnTo>
                <a:lnTo>
                  <a:pt x="2240" y="1151122"/>
                </a:lnTo>
                <a:lnTo>
                  <a:pt x="433" y="1215085"/>
                </a:lnTo>
                <a:lnTo>
                  <a:pt x="0" y="1358850"/>
                </a:lnTo>
                <a:lnTo>
                  <a:pt x="8314" y="1436788"/>
                </a:lnTo>
                <a:lnTo>
                  <a:pt x="10073" y="1499394"/>
                </a:lnTo>
                <a:lnTo>
                  <a:pt x="18773" y="1579228"/>
                </a:lnTo>
                <a:lnTo>
                  <a:pt x="26162" y="1637251"/>
                </a:lnTo>
                <a:lnTo>
                  <a:pt x="37706" y="1700954"/>
                </a:lnTo>
                <a:lnTo>
                  <a:pt x="44315" y="1759763"/>
                </a:lnTo>
                <a:lnTo>
                  <a:pt x="61053" y="1830460"/>
                </a:lnTo>
                <a:lnTo>
                  <a:pt x="81995" y="1889741"/>
                </a:lnTo>
                <a:lnTo>
                  <a:pt x="97731" y="1951788"/>
                </a:lnTo>
                <a:lnTo>
                  <a:pt x="123951" y="2020062"/>
                </a:lnTo>
                <a:lnTo>
                  <a:pt x="151830" y="2082751"/>
                </a:lnTo>
                <a:lnTo>
                  <a:pt x="175886" y="2127811"/>
                </a:lnTo>
                <a:lnTo>
                  <a:pt x="197821" y="2170472"/>
                </a:lnTo>
                <a:lnTo>
                  <a:pt x="225829" y="2213828"/>
                </a:lnTo>
                <a:lnTo>
                  <a:pt x="253883" y="2250291"/>
                </a:lnTo>
                <a:lnTo>
                  <a:pt x="274100" y="2268744"/>
                </a:lnTo>
                <a:lnTo>
                  <a:pt x="299609" y="2292272"/>
                </a:lnTo>
                <a:lnTo>
                  <a:pt x="317795" y="2303763"/>
                </a:lnTo>
                <a:lnTo>
                  <a:pt x="327553" y="2308463"/>
                </a:lnTo>
                <a:lnTo>
                  <a:pt x="336396" y="2309259"/>
                </a:lnTo>
                <a:lnTo>
                  <a:pt x="344628" y="2307453"/>
                </a:lnTo>
                <a:lnTo>
                  <a:pt x="352453" y="2303912"/>
                </a:lnTo>
                <a:lnTo>
                  <a:pt x="356502" y="2298045"/>
                </a:lnTo>
                <a:lnTo>
                  <a:pt x="358032" y="2290627"/>
                </a:lnTo>
                <a:lnTo>
                  <a:pt x="357883" y="2282177"/>
                </a:lnTo>
                <a:lnTo>
                  <a:pt x="360121" y="2274206"/>
                </a:lnTo>
                <a:lnTo>
                  <a:pt x="368841" y="2259116"/>
                </a:lnTo>
                <a:lnTo>
                  <a:pt x="392474" y="2237482"/>
                </a:lnTo>
                <a:lnTo>
                  <a:pt x="416096" y="2216269"/>
                </a:lnTo>
                <a:lnTo>
                  <a:pt x="443482" y="2189597"/>
                </a:lnTo>
                <a:lnTo>
                  <a:pt x="468217" y="2165074"/>
                </a:lnTo>
                <a:lnTo>
                  <a:pt x="495931" y="2131839"/>
                </a:lnTo>
                <a:lnTo>
                  <a:pt x="528308" y="2094355"/>
                </a:lnTo>
                <a:lnTo>
                  <a:pt x="550093" y="2064659"/>
                </a:lnTo>
                <a:lnTo>
                  <a:pt x="578393" y="2023216"/>
                </a:lnTo>
                <a:lnTo>
                  <a:pt x="614675" y="1963534"/>
                </a:lnTo>
                <a:lnTo>
                  <a:pt x="640607" y="1928513"/>
                </a:lnTo>
                <a:lnTo>
                  <a:pt x="690949" y="1819886"/>
                </a:lnTo>
                <a:lnTo>
                  <a:pt x="725742" y="1741570"/>
                </a:lnTo>
                <a:lnTo>
                  <a:pt x="753757" y="1678148"/>
                </a:lnTo>
                <a:lnTo>
                  <a:pt x="816855" y="1521989"/>
                </a:lnTo>
                <a:lnTo>
                  <a:pt x="832307" y="1463848"/>
                </a:lnTo>
                <a:lnTo>
                  <a:pt x="855225" y="1388613"/>
                </a:lnTo>
                <a:lnTo>
                  <a:pt x="868347" y="1328112"/>
                </a:lnTo>
                <a:lnTo>
                  <a:pt x="886828" y="1229472"/>
                </a:lnTo>
                <a:lnTo>
                  <a:pt x="891863" y="1169941"/>
                </a:lnTo>
                <a:lnTo>
                  <a:pt x="900793" y="1088176"/>
                </a:lnTo>
                <a:lnTo>
                  <a:pt x="903403" y="1031339"/>
                </a:lnTo>
                <a:lnTo>
                  <a:pt x="904284" y="949909"/>
                </a:lnTo>
                <a:lnTo>
                  <a:pt x="901321" y="890389"/>
                </a:lnTo>
                <a:lnTo>
                  <a:pt x="896158" y="832631"/>
                </a:lnTo>
                <a:lnTo>
                  <a:pt x="891512" y="774226"/>
                </a:lnTo>
                <a:lnTo>
                  <a:pt x="879472" y="702143"/>
                </a:lnTo>
                <a:lnTo>
                  <a:pt x="869298" y="643631"/>
                </a:lnTo>
                <a:lnTo>
                  <a:pt x="853299" y="587470"/>
                </a:lnTo>
                <a:lnTo>
                  <a:pt x="835350" y="516146"/>
                </a:lnTo>
                <a:lnTo>
                  <a:pt x="817435" y="445790"/>
                </a:lnTo>
                <a:lnTo>
                  <a:pt x="791736" y="381209"/>
                </a:lnTo>
                <a:lnTo>
                  <a:pt x="765321" y="316211"/>
                </a:lnTo>
                <a:lnTo>
                  <a:pt x="744522" y="257146"/>
                </a:lnTo>
                <a:lnTo>
                  <a:pt x="730560" y="229861"/>
                </a:lnTo>
                <a:lnTo>
                  <a:pt x="704159" y="193622"/>
                </a:lnTo>
                <a:lnTo>
                  <a:pt x="666497" y="131860"/>
                </a:lnTo>
                <a:lnTo>
                  <a:pt x="645184" y="104725"/>
                </a:lnTo>
                <a:lnTo>
                  <a:pt x="624067" y="76298"/>
                </a:lnTo>
                <a:lnTo>
                  <a:pt x="597424" y="51256"/>
                </a:lnTo>
                <a:lnTo>
                  <a:pt x="574420" y="36295"/>
                </a:lnTo>
                <a:lnTo>
                  <a:pt x="549784" y="23023"/>
                </a:lnTo>
                <a:lnTo>
                  <a:pt x="527148" y="13229"/>
                </a:lnTo>
                <a:lnTo>
                  <a:pt x="502285" y="4981"/>
                </a:lnTo>
                <a:lnTo>
                  <a:pt x="489111" y="1146"/>
                </a:lnTo>
                <a:lnTo>
                  <a:pt x="462008" y="0"/>
                </a:lnTo>
                <a:lnTo>
                  <a:pt x="435549" y="3387"/>
                </a:lnTo>
                <a:lnTo>
                  <a:pt x="423585" y="5926"/>
                </a:lnTo>
                <a:lnTo>
                  <a:pt x="389139" y="14510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8540290" y="838148"/>
            <a:ext cx="631056" cy="670205"/>
            <a:chOff x="8540290" y="838148"/>
            <a:chExt cx="631056" cy="670205"/>
          </a:xfrm>
        </p:grpSpPr>
        <p:sp>
          <p:nvSpPr>
            <p:cNvPr id="40" name="Freeform 39"/>
            <p:cNvSpPr/>
            <p:nvPr/>
          </p:nvSpPr>
          <p:spPr>
            <a:xfrm>
              <a:off x="8620988" y="838148"/>
              <a:ext cx="171725" cy="195879"/>
            </a:xfrm>
            <a:custGeom>
              <a:avLst/>
              <a:gdLst/>
              <a:ahLst/>
              <a:cxnLst/>
              <a:rect l="0" t="0" r="0" b="0"/>
              <a:pathLst>
                <a:path w="171725" h="195879">
                  <a:moveTo>
                    <a:pt x="3442" y="34812"/>
                  </a:moveTo>
                  <a:lnTo>
                    <a:pt x="14609" y="18062"/>
                  </a:lnTo>
                  <a:lnTo>
                    <a:pt x="22573" y="11959"/>
                  </a:lnTo>
                  <a:lnTo>
                    <a:pt x="32557" y="6722"/>
                  </a:lnTo>
                  <a:lnTo>
                    <a:pt x="43887" y="2062"/>
                  </a:lnTo>
                  <a:lnTo>
                    <a:pt x="57284" y="124"/>
                  </a:lnTo>
                  <a:lnTo>
                    <a:pt x="72058" y="0"/>
                  </a:lnTo>
                  <a:lnTo>
                    <a:pt x="87750" y="1087"/>
                  </a:lnTo>
                  <a:lnTo>
                    <a:pt x="99381" y="5317"/>
                  </a:lnTo>
                  <a:lnTo>
                    <a:pt x="108303" y="11643"/>
                  </a:lnTo>
                  <a:lnTo>
                    <a:pt x="115420" y="19366"/>
                  </a:lnTo>
                  <a:lnTo>
                    <a:pt x="120165" y="29189"/>
                  </a:lnTo>
                  <a:lnTo>
                    <a:pt x="123327" y="40412"/>
                  </a:lnTo>
                  <a:lnTo>
                    <a:pt x="125436" y="52569"/>
                  </a:lnTo>
                  <a:lnTo>
                    <a:pt x="124505" y="63011"/>
                  </a:lnTo>
                  <a:lnTo>
                    <a:pt x="121546" y="72309"/>
                  </a:lnTo>
                  <a:lnTo>
                    <a:pt x="117237" y="80845"/>
                  </a:lnTo>
                  <a:lnTo>
                    <a:pt x="112027" y="88874"/>
                  </a:lnTo>
                  <a:lnTo>
                    <a:pt x="106216" y="96563"/>
                  </a:lnTo>
                  <a:lnTo>
                    <a:pt x="100006" y="104026"/>
                  </a:lnTo>
                  <a:lnTo>
                    <a:pt x="93528" y="112508"/>
                  </a:lnTo>
                  <a:lnTo>
                    <a:pt x="86871" y="121668"/>
                  </a:lnTo>
                  <a:lnTo>
                    <a:pt x="80097" y="131280"/>
                  </a:lnTo>
                  <a:lnTo>
                    <a:pt x="72075" y="140026"/>
                  </a:lnTo>
                  <a:lnTo>
                    <a:pt x="63221" y="148194"/>
                  </a:lnTo>
                  <a:lnTo>
                    <a:pt x="53812" y="155976"/>
                  </a:lnTo>
                  <a:lnTo>
                    <a:pt x="45202" y="163502"/>
                  </a:lnTo>
                  <a:lnTo>
                    <a:pt x="37125" y="170856"/>
                  </a:lnTo>
                  <a:lnTo>
                    <a:pt x="29403" y="178096"/>
                  </a:lnTo>
                  <a:lnTo>
                    <a:pt x="20749" y="184091"/>
                  </a:lnTo>
                  <a:lnTo>
                    <a:pt x="11474" y="189257"/>
                  </a:lnTo>
                  <a:lnTo>
                    <a:pt x="1785" y="193869"/>
                  </a:lnTo>
                  <a:lnTo>
                    <a:pt x="0" y="195775"/>
                  </a:lnTo>
                  <a:lnTo>
                    <a:pt x="3485" y="195878"/>
                  </a:lnTo>
                  <a:lnTo>
                    <a:pt x="10482" y="194777"/>
                  </a:lnTo>
                  <a:lnTo>
                    <a:pt x="19822" y="194044"/>
                  </a:lnTo>
                  <a:lnTo>
                    <a:pt x="30722" y="193554"/>
                  </a:lnTo>
                  <a:lnTo>
                    <a:pt x="42664" y="193228"/>
                  </a:lnTo>
                  <a:lnTo>
                    <a:pt x="54132" y="191842"/>
                  </a:lnTo>
                  <a:lnTo>
                    <a:pt x="65282" y="189750"/>
                  </a:lnTo>
                  <a:lnTo>
                    <a:pt x="76222" y="187186"/>
                  </a:lnTo>
                  <a:lnTo>
                    <a:pt x="88189" y="186645"/>
                  </a:lnTo>
                  <a:lnTo>
                    <a:pt x="171724" y="1925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540290" y="1135938"/>
              <a:ext cx="336564" cy="10481"/>
            </a:xfrm>
            <a:custGeom>
              <a:avLst/>
              <a:gdLst/>
              <a:ahLst/>
              <a:cxnLst/>
              <a:rect l="0" t="0" r="0" b="0"/>
              <a:pathLst>
                <a:path w="336564" h="10481">
                  <a:moveTo>
                    <a:pt x="0" y="10480"/>
                  </a:moveTo>
                  <a:lnTo>
                    <a:pt x="16750" y="4896"/>
                  </a:lnTo>
                  <a:lnTo>
                    <a:pt x="27527" y="3252"/>
                  </a:lnTo>
                  <a:lnTo>
                    <a:pt x="40555" y="2155"/>
                  </a:lnTo>
                  <a:lnTo>
                    <a:pt x="55083" y="1424"/>
                  </a:lnTo>
                  <a:lnTo>
                    <a:pt x="93040" y="612"/>
                  </a:lnTo>
                  <a:lnTo>
                    <a:pt x="236227" y="0"/>
                  </a:lnTo>
                  <a:lnTo>
                    <a:pt x="253311" y="1156"/>
                  </a:lnTo>
                  <a:lnTo>
                    <a:pt x="336563" y="1048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594811" y="1230558"/>
              <a:ext cx="135481" cy="277795"/>
            </a:xfrm>
            <a:custGeom>
              <a:avLst/>
              <a:gdLst/>
              <a:ahLst/>
              <a:cxnLst/>
              <a:rect l="0" t="0" r="0" b="0"/>
              <a:pathLst>
                <a:path w="135481" h="277795">
                  <a:moveTo>
                    <a:pt x="29619" y="0"/>
                  </a:moveTo>
                  <a:lnTo>
                    <a:pt x="24035" y="16751"/>
                  </a:lnTo>
                  <a:lnTo>
                    <a:pt x="22391" y="26359"/>
                  </a:lnTo>
                  <a:lnTo>
                    <a:pt x="21294" y="37440"/>
                  </a:lnTo>
                  <a:lnTo>
                    <a:pt x="20563" y="49501"/>
                  </a:lnTo>
                  <a:lnTo>
                    <a:pt x="18908" y="65722"/>
                  </a:lnTo>
                  <a:lnTo>
                    <a:pt x="13951" y="105560"/>
                  </a:lnTo>
                  <a:lnTo>
                    <a:pt x="4591" y="168396"/>
                  </a:lnTo>
                  <a:lnTo>
                    <a:pt x="2416" y="188224"/>
                  </a:lnTo>
                  <a:lnTo>
                    <a:pt x="966" y="207287"/>
                  </a:lnTo>
                  <a:lnTo>
                    <a:pt x="0" y="225838"/>
                  </a:lnTo>
                  <a:lnTo>
                    <a:pt x="1692" y="240543"/>
                  </a:lnTo>
                  <a:lnTo>
                    <a:pt x="5158" y="252683"/>
                  </a:lnTo>
                  <a:lnTo>
                    <a:pt x="9806" y="263114"/>
                  </a:lnTo>
                  <a:lnTo>
                    <a:pt x="17579" y="270068"/>
                  </a:lnTo>
                  <a:lnTo>
                    <a:pt x="27435" y="274704"/>
                  </a:lnTo>
                  <a:lnTo>
                    <a:pt x="38680" y="277794"/>
                  </a:lnTo>
                  <a:lnTo>
                    <a:pt x="50852" y="277518"/>
                  </a:lnTo>
                  <a:lnTo>
                    <a:pt x="63641" y="274996"/>
                  </a:lnTo>
                  <a:lnTo>
                    <a:pt x="76841" y="270977"/>
                  </a:lnTo>
                  <a:lnTo>
                    <a:pt x="87979" y="263624"/>
                  </a:lnTo>
                  <a:lnTo>
                    <a:pt x="97742" y="254047"/>
                  </a:lnTo>
                  <a:lnTo>
                    <a:pt x="106587" y="242988"/>
                  </a:lnTo>
                  <a:lnTo>
                    <a:pt x="114821" y="230941"/>
                  </a:lnTo>
                  <a:lnTo>
                    <a:pt x="122648" y="218235"/>
                  </a:lnTo>
                  <a:lnTo>
                    <a:pt x="130203" y="205090"/>
                  </a:lnTo>
                  <a:lnTo>
                    <a:pt x="134071" y="192821"/>
                  </a:lnTo>
                  <a:lnTo>
                    <a:pt x="135480" y="181135"/>
                  </a:lnTo>
                  <a:lnTo>
                    <a:pt x="135253" y="169839"/>
                  </a:lnTo>
                  <a:lnTo>
                    <a:pt x="132763" y="159971"/>
                  </a:lnTo>
                  <a:lnTo>
                    <a:pt x="128765" y="151055"/>
                  </a:lnTo>
                  <a:lnTo>
                    <a:pt x="123764" y="142774"/>
                  </a:lnTo>
                  <a:lnTo>
                    <a:pt x="116923" y="138422"/>
                  </a:lnTo>
                  <a:lnTo>
                    <a:pt x="108857" y="136689"/>
                  </a:lnTo>
                  <a:lnTo>
                    <a:pt x="99974" y="136702"/>
                  </a:lnTo>
                  <a:lnTo>
                    <a:pt x="90546" y="139049"/>
                  </a:lnTo>
                  <a:lnTo>
                    <a:pt x="80755" y="142950"/>
                  </a:lnTo>
                  <a:lnTo>
                    <a:pt x="70722" y="147888"/>
                  </a:lnTo>
                  <a:lnTo>
                    <a:pt x="61695" y="155855"/>
                  </a:lnTo>
                  <a:lnTo>
                    <a:pt x="53340" y="165840"/>
                  </a:lnTo>
                  <a:lnTo>
                    <a:pt x="29619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003064" y="1135900"/>
              <a:ext cx="168282" cy="18651"/>
            </a:xfrm>
            <a:custGeom>
              <a:avLst/>
              <a:gdLst/>
              <a:ahLst/>
              <a:cxnLst/>
              <a:rect l="0" t="0" r="0" b="0"/>
              <a:pathLst>
                <a:path w="168282" h="18651">
                  <a:moveTo>
                    <a:pt x="0" y="0"/>
                  </a:moveTo>
                  <a:lnTo>
                    <a:pt x="16750" y="5584"/>
                  </a:lnTo>
                  <a:lnTo>
                    <a:pt x="26359" y="7228"/>
                  </a:lnTo>
                  <a:lnTo>
                    <a:pt x="37439" y="8325"/>
                  </a:lnTo>
                  <a:lnTo>
                    <a:pt x="49500" y="9056"/>
                  </a:lnTo>
                  <a:lnTo>
                    <a:pt x="62215" y="10712"/>
                  </a:lnTo>
                  <a:lnTo>
                    <a:pt x="75367" y="12984"/>
                  </a:lnTo>
                  <a:lnTo>
                    <a:pt x="88809" y="15668"/>
                  </a:lnTo>
                  <a:lnTo>
                    <a:pt x="102446" y="17457"/>
                  </a:lnTo>
                  <a:lnTo>
                    <a:pt x="116211" y="18650"/>
                  </a:lnTo>
                  <a:lnTo>
                    <a:pt x="168281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034616" y="1220041"/>
              <a:ext cx="115695" cy="10518"/>
            </a:xfrm>
            <a:custGeom>
              <a:avLst/>
              <a:gdLst/>
              <a:ahLst/>
              <a:cxnLst/>
              <a:rect l="0" t="0" r="0" b="0"/>
              <a:pathLst>
                <a:path w="115695" h="10518">
                  <a:moveTo>
                    <a:pt x="0" y="0"/>
                  </a:moveTo>
                  <a:lnTo>
                    <a:pt x="22335" y="0"/>
                  </a:lnTo>
                  <a:lnTo>
                    <a:pt x="33588" y="1169"/>
                  </a:lnTo>
                  <a:lnTo>
                    <a:pt x="45765" y="3116"/>
                  </a:lnTo>
                  <a:lnTo>
                    <a:pt x="115694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9360662" y="799337"/>
            <a:ext cx="389153" cy="768534"/>
            <a:chOff x="9360662" y="799337"/>
            <a:chExt cx="389153" cy="768534"/>
          </a:xfrm>
        </p:grpSpPr>
        <p:sp>
          <p:nvSpPr>
            <p:cNvPr id="46" name="Freeform 45"/>
            <p:cNvSpPr/>
            <p:nvPr/>
          </p:nvSpPr>
          <p:spPr>
            <a:xfrm>
              <a:off x="9487596" y="841407"/>
              <a:ext cx="167560" cy="148090"/>
            </a:xfrm>
            <a:custGeom>
              <a:avLst/>
              <a:gdLst/>
              <a:ahLst/>
              <a:cxnLst/>
              <a:rect l="0" t="0" r="0" b="0"/>
              <a:pathLst>
                <a:path w="167560" h="148090">
                  <a:moveTo>
                    <a:pt x="51865" y="0"/>
                  </a:moveTo>
                  <a:lnTo>
                    <a:pt x="37226" y="58557"/>
                  </a:lnTo>
                  <a:lnTo>
                    <a:pt x="32757" y="70591"/>
                  </a:lnTo>
                  <a:lnTo>
                    <a:pt x="27441" y="82119"/>
                  </a:lnTo>
                  <a:lnTo>
                    <a:pt x="21559" y="93311"/>
                  </a:lnTo>
                  <a:lnTo>
                    <a:pt x="15300" y="103109"/>
                  </a:lnTo>
                  <a:lnTo>
                    <a:pt x="8791" y="111978"/>
                  </a:lnTo>
                  <a:lnTo>
                    <a:pt x="2113" y="120229"/>
                  </a:lnTo>
                  <a:lnTo>
                    <a:pt x="0" y="128066"/>
                  </a:lnTo>
                  <a:lnTo>
                    <a:pt x="927" y="135628"/>
                  </a:lnTo>
                  <a:lnTo>
                    <a:pt x="3883" y="143007"/>
                  </a:lnTo>
                  <a:lnTo>
                    <a:pt x="9359" y="146757"/>
                  </a:lnTo>
                  <a:lnTo>
                    <a:pt x="16516" y="148089"/>
                  </a:lnTo>
                  <a:lnTo>
                    <a:pt x="24793" y="147808"/>
                  </a:lnTo>
                  <a:lnTo>
                    <a:pt x="64359" y="147413"/>
                  </a:lnTo>
                  <a:lnTo>
                    <a:pt x="78892" y="146189"/>
                  </a:lnTo>
                  <a:lnTo>
                    <a:pt x="93256" y="144204"/>
                  </a:lnTo>
                  <a:lnTo>
                    <a:pt x="167559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602567" y="799337"/>
              <a:ext cx="52589" cy="283976"/>
            </a:xfrm>
            <a:custGeom>
              <a:avLst/>
              <a:gdLst/>
              <a:ahLst/>
              <a:cxnLst/>
              <a:rect l="0" t="0" r="0" b="0"/>
              <a:pathLst>
                <a:path w="52589" h="283976">
                  <a:moveTo>
                    <a:pt x="52588" y="0"/>
                  </a:moveTo>
                  <a:lnTo>
                    <a:pt x="47005" y="22334"/>
                  </a:lnTo>
                  <a:lnTo>
                    <a:pt x="44191" y="32418"/>
                  </a:lnTo>
                  <a:lnTo>
                    <a:pt x="37949" y="52973"/>
                  </a:lnTo>
                  <a:lnTo>
                    <a:pt x="34648" y="66868"/>
                  </a:lnTo>
                  <a:lnTo>
                    <a:pt x="31279" y="83143"/>
                  </a:lnTo>
                  <a:lnTo>
                    <a:pt x="27865" y="101005"/>
                  </a:lnTo>
                  <a:lnTo>
                    <a:pt x="25588" y="117587"/>
                  </a:lnTo>
                  <a:lnTo>
                    <a:pt x="24070" y="133317"/>
                  </a:lnTo>
                  <a:lnTo>
                    <a:pt x="23059" y="148478"/>
                  </a:lnTo>
                  <a:lnTo>
                    <a:pt x="21216" y="164428"/>
                  </a:lnTo>
                  <a:lnTo>
                    <a:pt x="18819" y="180905"/>
                  </a:lnTo>
                  <a:lnTo>
                    <a:pt x="16052" y="197732"/>
                  </a:lnTo>
                  <a:lnTo>
                    <a:pt x="13039" y="213625"/>
                  </a:lnTo>
                  <a:lnTo>
                    <a:pt x="9860" y="228895"/>
                  </a:ln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360662" y="1199006"/>
              <a:ext cx="389153" cy="31553"/>
            </a:xfrm>
            <a:custGeom>
              <a:avLst/>
              <a:gdLst/>
              <a:ahLst/>
              <a:cxnLst/>
              <a:rect l="0" t="0" r="0" b="0"/>
              <a:pathLst>
                <a:path w="389153" h="31553">
                  <a:moveTo>
                    <a:pt x="0" y="0"/>
                  </a:moveTo>
                  <a:lnTo>
                    <a:pt x="16750" y="5583"/>
                  </a:lnTo>
                  <a:lnTo>
                    <a:pt x="26359" y="8397"/>
                  </a:lnTo>
                  <a:lnTo>
                    <a:pt x="61048" y="17939"/>
                  </a:lnTo>
                  <a:lnTo>
                    <a:pt x="83226" y="24723"/>
                  </a:lnTo>
                  <a:lnTo>
                    <a:pt x="95218" y="27000"/>
                  </a:lnTo>
                  <a:lnTo>
                    <a:pt x="107886" y="28517"/>
                  </a:lnTo>
                  <a:lnTo>
                    <a:pt x="121006" y="29529"/>
                  </a:lnTo>
                  <a:lnTo>
                    <a:pt x="136765" y="30204"/>
                  </a:lnTo>
                  <a:lnTo>
                    <a:pt x="190106" y="31153"/>
                  </a:lnTo>
                  <a:lnTo>
                    <a:pt x="221611" y="31375"/>
                  </a:lnTo>
                  <a:lnTo>
                    <a:pt x="235387" y="30265"/>
                  </a:lnTo>
                  <a:lnTo>
                    <a:pt x="248077" y="28357"/>
                  </a:lnTo>
                  <a:lnTo>
                    <a:pt x="260043" y="25917"/>
                  </a:lnTo>
                  <a:lnTo>
                    <a:pt x="273864" y="24289"/>
                  </a:lnTo>
                  <a:lnTo>
                    <a:pt x="288921" y="23205"/>
                  </a:lnTo>
                  <a:lnTo>
                    <a:pt x="304801" y="22481"/>
                  </a:lnTo>
                  <a:lnTo>
                    <a:pt x="320063" y="23168"/>
                  </a:lnTo>
                  <a:lnTo>
                    <a:pt x="334912" y="24794"/>
                  </a:lnTo>
                  <a:lnTo>
                    <a:pt x="389152" y="315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444803" y="1304182"/>
              <a:ext cx="124699" cy="263689"/>
            </a:xfrm>
            <a:custGeom>
              <a:avLst/>
              <a:gdLst/>
              <a:ahLst/>
              <a:cxnLst/>
              <a:rect l="0" t="0" r="0" b="0"/>
              <a:pathLst>
                <a:path w="124699" h="263689">
                  <a:moveTo>
                    <a:pt x="63105" y="0"/>
                  </a:moveTo>
                  <a:lnTo>
                    <a:pt x="38382" y="74170"/>
                  </a:lnTo>
                  <a:lnTo>
                    <a:pt x="34937" y="88011"/>
                  </a:lnTo>
                  <a:lnTo>
                    <a:pt x="31472" y="104250"/>
                  </a:lnTo>
                  <a:lnTo>
                    <a:pt x="27993" y="122088"/>
                  </a:lnTo>
                  <a:lnTo>
                    <a:pt x="25673" y="140992"/>
                  </a:lnTo>
                  <a:lnTo>
                    <a:pt x="24128" y="160606"/>
                  </a:lnTo>
                  <a:lnTo>
                    <a:pt x="23097" y="180694"/>
                  </a:lnTo>
                  <a:lnTo>
                    <a:pt x="24747" y="196423"/>
                  </a:lnTo>
                  <a:lnTo>
                    <a:pt x="28184" y="209246"/>
                  </a:lnTo>
                  <a:lnTo>
                    <a:pt x="32813" y="220132"/>
                  </a:lnTo>
                  <a:lnTo>
                    <a:pt x="38235" y="229727"/>
                  </a:lnTo>
                  <a:lnTo>
                    <a:pt x="44189" y="238461"/>
                  </a:lnTo>
                  <a:lnTo>
                    <a:pt x="50494" y="246620"/>
                  </a:lnTo>
                  <a:lnTo>
                    <a:pt x="59372" y="253229"/>
                  </a:lnTo>
                  <a:lnTo>
                    <a:pt x="69965" y="258803"/>
                  </a:lnTo>
                  <a:lnTo>
                    <a:pt x="81702" y="263688"/>
                  </a:lnTo>
                  <a:lnTo>
                    <a:pt x="93032" y="263438"/>
                  </a:lnTo>
                  <a:lnTo>
                    <a:pt x="104092" y="259766"/>
                  </a:lnTo>
                  <a:lnTo>
                    <a:pt x="114970" y="253812"/>
                  </a:lnTo>
                  <a:lnTo>
                    <a:pt x="121054" y="245169"/>
                  </a:lnTo>
                  <a:lnTo>
                    <a:pt x="123943" y="234732"/>
                  </a:lnTo>
                  <a:lnTo>
                    <a:pt x="124698" y="223099"/>
                  </a:lnTo>
                  <a:lnTo>
                    <a:pt x="119360" y="216513"/>
                  </a:lnTo>
                  <a:lnTo>
                    <a:pt x="109957" y="213290"/>
                  </a:lnTo>
                  <a:lnTo>
                    <a:pt x="97846" y="212311"/>
                  </a:lnTo>
                  <a:lnTo>
                    <a:pt x="86266" y="213995"/>
                  </a:lnTo>
                  <a:lnTo>
                    <a:pt x="75040" y="217455"/>
                  </a:lnTo>
                  <a:lnTo>
                    <a:pt x="64050" y="222099"/>
                  </a:lnTo>
                  <a:lnTo>
                    <a:pt x="53218" y="227532"/>
                  </a:lnTo>
                  <a:lnTo>
                    <a:pt x="42490" y="233492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456977" y="1935238"/>
            <a:ext cx="452258" cy="812630"/>
            <a:chOff x="7456977" y="1935238"/>
            <a:chExt cx="452258" cy="812630"/>
          </a:xfrm>
        </p:grpSpPr>
        <p:sp>
          <p:nvSpPr>
            <p:cNvPr id="51" name="Freeform 50"/>
            <p:cNvSpPr/>
            <p:nvPr/>
          </p:nvSpPr>
          <p:spPr>
            <a:xfrm>
              <a:off x="7567952" y="1935238"/>
              <a:ext cx="288695" cy="416369"/>
            </a:xfrm>
            <a:custGeom>
              <a:avLst/>
              <a:gdLst/>
              <a:ahLst/>
              <a:cxnLst/>
              <a:rect l="0" t="0" r="0" b="0"/>
              <a:pathLst>
                <a:path w="288695" h="416369">
                  <a:moveTo>
                    <a:pt x="25754" y="0"/>
                  </a:moveTo>
                  <a:lnTo>
                    <a:pt x="31337" y="16750"/>
                  </a:lnTo>
                  <a:lnTo>
                    <a:pt x="32982" y="27527"/>
                  </a:lnTo>
                  <a:lnTo>
                    <a:pt x="34078" y="40555"/>
                  </a:lnTo>
                  <a:lnTo>
                    <a:pt x="34809" y="55084"/>
                  </a:lnTo>
                  <a:lnTo>
                    <a:pt x="34128" y="71781"/>
                  </a:lnTo>
                  <a:lnTo>
                    <a:pt x="32505" y="89924"/>
                  </a:lnTo>
                  <a:lnTo>
                    <a:pt x="30254" y="109031"/>
                  </a:lnTo>
                  <a:lnTo>
                    <a:pt x="27585" y="125275"/>
                  </a:lnTo>
                  <a:lnTo>
                    <a:pt x="24638" y="139611"/>
                  </a:lnTo>
                  <a:lnTo>
                    <a:pt x="11510" y="193391"/>
                  </a:lnTo>
                  <a:lnTo>
                    <a:pt x="8077" y="197876"/>
                  </a:lnTo>
                  <a:lnTo>
                    <a:pt x="4620" y="196192"/>
                  </a:lnTo>
                  <a:lnTo>
                    <a:pt x="1148" y="190394"/>
                  </a:lnTo>
                  <a:lnTo>
                    <a:pt x="0" y="180686"/>
                  </a:lnTo>
                  <a:lnTo>
                    <a:pt x="405" y="168371"/>
                  </a:lnTo>
                  <a:lnTo>
                    <a:pt x="1843" y="154317"/>
                  </a:lnTo>
                  <a:lnTo>
                    <a:pt x="5139" y="142611"/>
                  </a:lnTo>
                  <a:lnTo>
                    <a:pt x="9673" y="132470"/>
                  </a:lnTo>
                  <a:lnTo>
                    <a:pt x="15033" y="123372"/>
                  </a:lnTo>
                  <a:lnTo>
                    <a:pt x="22113" y="112632"/>
                  </a:lnTo>
                  <a:lnTo>
                    <a:pt x="39327" y="88233"/>
                  </a:lnTo>
                  <a:lnTo>
                    <a:pt x="49995" y="77520"/>
                  </a:lnTo>
                  <a:lnTo>
                    <a:pt x="61781" y="68041"/>
                  </a:lnTo>
                  <a:lnTo>
                    <a:pt x="74313" y="59384"/>
                  </a:lnTo>
                  <a:lnTo>
                    <a:pt x="87342" y="52444"/>
                  </a:lnTo>
                  <a:lnTo>
                    <a:pt x="100703" y="46649"/>
                  </a:lnTo>
                  <a:lnTo>
                    <a:pt x="114284" y="41617"/>
                  </a:lnTo>
                  <a:lnTo>
                    <a:pt x="125676" y="40599"/>
                  </a:lnTo>
                  <a:lnTo>
                    <a:pt x="135608" y="42258"/>
                  </a:lnTo>
                  <a:lnTo>
                    <a:pt x="144566" y="45701"/>
                  </a:lnTo>
                  <a:lnTo>
                    <a:pt x="151707" y="52671"/>
                  </a:lnTo>
                  <a:lnTo>
                    <a:pt x="157636" y="61992"/>
                  </a:lnTo>
                  <a:lnTo>
                    <a:pt x="162758" y="72881"/>
                  </a:lnTo>
                  <a:lnTo>
                    <a:pt x="165003" y="88320"/>
                  </a:lnTo>
                  <a:lnTo>
                    <a:pt x="165332" y="106794"/>
                  </a:lnTo>
                  <a:lnTo>
                    <a:pt x="164383" y="127289"/>
                  </a:lnTo>
                  <a:lnTo>
                    <a:pt x="161412" y="145628"/>
                  </a:lnTo>
                  <a:lnTo>
                    <a:pt x="157095" y="162528"/>
                  </a:lnTo>
                  <a:lnTo>
                    <a:pt x="151879" y="178469"/>
                  </a:lnTo>
                  <a:lnTo>
                    <a:pt x="146064" y="194940"/>
                  </a:lnTo>
                  <a:lnTo>
                    <a:pt x="133371" y="228822"/>
                  </a:lnTo>
                  <a:lnTo>
                    <a:pt x="126714" y="244869"/>
                  </a:lnTo>
                  <a:lnTo>
                    <a:pt x="119939" y="260241"/>
                  </a:lnTo>
                  <a:lnTo>
                    <a:pt x="113085" y="275164"/>
                  </a:lnTo>
                  <a:lnTo>
                    <a:pt x="105010" y="289787"/>
                  </a:lnTo>
                  <a:lnTo>
                    <a:pt x="96121" y="304210"/>
                  </a:lnTo>
                  <a:lnTo>
                    <a:pt x="86688" y="318500"/>
                  </a:lnTo>
                  <a:lnTo>
                    <a:pt x="78063" y="332702"/>
                  </a:lnTo>
                  <a:lnTo>
                    <a:pt x="69976" y="346844"/>
                  </a:lnTo>
                  <a:lnTo>
                    <a:pt x="62247" y="360946"/>
                  </a:lnTo>
                  <a:lnTo>
                    <a:pt x="54757" y="372685"/>
                  </a:lnTo>
                  <a:lnTo>
                    <a:pt x="47426" y="382848"/>
                  </a:lnTo>
                  <a:lnTo>
                    <a:pt x="40202" y="391961"/>
                  </a:lnTo>
                  <a:lnTo>
                    <a:pt x="33049" y="400373"/>
                  </a:lnTo>
                  <a:lnTo>
                    <a:pt x="25943" y="408318"/>
                  </a:lnTo>
                  <a:lnTo>
                    <a:pt x="18868" y="415953"/>
                  </a:lnTo>
                  <a:lnTo>
                    <a:pt x="15320" y="416368"/>
                  </a:lnTo>
                  <a:lnTo>
                    <a:pt x="14123" y="411970"/>
                  </a:lnTo>
                  <a:lnTo>
                    <a:pt x="14494" y="404364"/>
                  </a:lnTo>
                  <a:lnTo>
                    <a:pt x="17078" y="396955"/>
                  </a:lnTo>
                  <a:lnTo>
                    <a:pt x="21139" y="389679"/>
                  </a:lnTo>
                  <a:lnTo>
                    <a:pt x="26183" y="382491"/>
                  </a:lnTo>
                  <a:lnTo>
                    <a:pt x="34220" y="375362"/>
                  </a:lnTo>
                  <a:lnTo>
                    <a:pt x="44253" y="368272"/>
                  </a:lnTo>
                  <a:lnTo>
                    <a:pt x="55615" y="361208"/>
                  </a:lnTo>
                  <a:lnTo>
                    <a:pt x="67865" y="355330"/>
                  </a:lnTo>
                  <a:lnTo>
                    <a:pt x="80706" y="350243"/>
                  </a:lnTo>
                  <a:lnTo>
                    <a:pt x="93942" y="345683"/>
                  </a:lnTo>
                  <a:lnTo>
                    <a:pt x="108608" y="343812"/>
                  </a:lnTo>
                  <a:lnTo>
                    <a:pt x="124229" y="343732"/>
                  </a:lnTo>
                  <a:lnTo>
                    <a:pt x="140486" y="344848"/>
                  </a:lnTo>
                  <a:lnTo>
                    <a:pt x="154830" y="346761"/>
                  </a:lnTo>
                  <a:lnTo>
                    <a:pt x="167899" y="349205"/>
                  </a:lnTo>
                  <a:lnTo>
                    <a:pt x="180116" y="352003"/>
                  </a:lnTo>
                  <a:lnTo>
                    <a:pt x="192937" y="353868"/>
                  </a:lnTo>
                  <a:lnTo>
                    <a:pt x="206157" y="355111"/>
                  </a:lnTo>
                  <a:lnTo>
                    <a:pt x="219646" y="355940"/>
                  </a:lnTo>
                  <a:lnTo>
                    <a:pt x="247098" y="356861"/>
                  </a:lnTo>
                  <a:lnTo>
                    <a:pt x="288694" y="3575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456977" y="2355942"/>
              <a:ext cx="452258" cy="63106"/>
            </a:xfrm>
            <a:custGeom>
              <a:avLst/>
              <a:gdLst/>
              <a:ahLst/>
              <a:cxnLst/>
              <a:rect l="0" t="0" r="0" b="0"/>
              <a:pathLst>
                <a:path w="452258" h="63106">
                  <a:moveTo>
                    <a:pt x="0" y="63105"/>
                  </a:moveTo>
                  <a:lnTo>
                    <a:pt x="16750" y="57522"/>
                  </a:lnTo>
                  <a:lnTo>
                    <a:pt x="26359" y="54708"/>
                  </a:lnTo>
                  <a:lnTo>
                    <a:pt x="49501" y="48466"/>
                  </a:lnTo>
                  <a:lnTo>
                    <a:pt x="65722" y="45165"/>
                  </a:lnTo>
                  <a:lnTo>
                    <a:pt x="105559" y="38382"/>
                  </a:lnTo>
                  <a:lnTo>
                    <a:pt x="173978" y="27992"/>
                  </a:lnTo>
                  <a:lnTo>
                    <a:pt x="194283" y="24505"/>
                  </a:lnTo>
                  <a:lnTo>
                    <a:pt x="212494" y="21011"/>
                  </a:lnTo>
                  <a:lnTo>
                    <a:pt x="229309" y="17513"/>
                  </a:lnTo>
                  <a:lnTo>
                    <a:pt x="248700" y="14012"/>
                  </a:lnTo>
                  <a:lnTo>
                    <a:pt x="292060" y="7006"/>
                  </a:lnTo>
                  <a:lnTo>
                    <a:pt x="313906" y="4671"/>
                  </a:lnTo>
                  <a:lnTo>
                    <a:pt x="335482" y="3114"/>
                  </a:lnTo>
                  <a:lnTo>
                    <a:pt x="376985" y="1384"/>
                  </a:lnTo>
                  <a:lnTo>
                    <a:pt x="45225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572671" y="2400597"/>
              <a:ext cx="178465" cy="347271"/>
            </a:xfrm>
            <a:custGeom>
              <a:avLst/>
              <a:gdLst/>
              <a:ahLst/>
              <a:cxnLst/>
              <a:rect l="0" t="0" r="0" b="0"/>
              <a:pathLst>
                <a:path w="178465" h="347271">
                  <a:moveTo>
                    <a:pt x="42070" y="50003"/>
                  </a:moveTo>
                  <a:lnTo>
                    <a:pt x="71348" y="20725"/>
                  </a:lnTo>
                  <a:lnTo>
                    <a:pt x="80286" y="15292"/>
                  </a:lnTo>
                  <a:lnTo>
                    <a:pt x="90920" y="10502"/>
                  </a:lnTo>
                  <a:lnTo>
                    <a:pt x="102683" y="6140"/>
                  </a:lnTo>
                  <a:lnTo>
                    <a:pt x="115200" y="3231"/>
                  </a:lnTo>
                  <a:lnTo>
                    <a:pt x="128220" y="1293"/>
                  </a:lnTo>
                  <a:lnTo>
                    <a:pt x="141573" y="0"/>
                  </a:lnTo>
                  <a:lnTo>
                    <a:pt x="152813" y="1476"/>
                  </a:lnTo>
                  <a:lnTo>
                    <a:pt x="162643" y="4797"/>
                  </a:lnTo>
                  <a:lnTo>
                    <a:pt x="171534" y="9348"/>
                  </a:lnTo>
                  <a:lnTo>
                    <a:pt x="176293" y="18225"/>
                  </a:lnTo>
                  <a:lnTo>
                    <a:pt x="178296" y="29986"/>
                  </a:lnTo>
                  <a:lnTo>
                    <a:pt x="178464" y="43670"/>
                  </a:lnTo>
                  <a:lnTo>
                    <a:pt x="175070" y="57467"/>
                  </a:lnTo>
                  <a:lnTo>
                    <a:pt x="169301" y="71340"/>
                  </a:lnTo>
                  <a:lnTo>
                    <a:pt x="161949" y="85263"/>
                  </a:lnTo>
                  <a:lnTo>
                    <a:pt x="153542" y="98051"/>
                  </a:lnTo>
                  <a:lnTo>
                    <a:pt x="144432" y="110082"/>
                  </a:lnTo>
                  <a:lnTo>
                    <a:pt x="134853" y="121608"/>
                  </a:lnTo>
                  <a:lnTo>
                    <a:pt x="123791" y="132798"/>
                  </a:lnTo>
                  <a:lnTo>
                    <a:pt x="111743" y="143764"/>
                  </a:lnTo>
                  <a:lnTo>
                    <a:pt x="99036" y="154581"/>
                  </a:lnTo>
                  <a:lnTo>
                    <a:pt x="87059" y="164129"/>
                  </a:lnTo>
                  <a:lnTo>
                    <a:pt x="75569" y="172832"/>
                  </a:lnTo>
                  <a:lnTo>
                    <a:pt x="64403" y="180971"/>
                  </a:lnTo>
                  <a:lnTo>
                    <a:pt x="59295" y="184060"/>
                  </a:lnTo>
                  <a:lnTo>
                    <a:pt x="58228" y="183782"/>
                  </a:lnTo>
                  <a:lnTo>
                    <a:pt x="63275" y="177241"/>
                  </a:lnTo>
                  <a:lnTo>
                    <a:pt x="67892" y="172224"/>
                  </a:lnTo>
                  <a:lnTo>
                    <a:pt x="73308" y="166542"/>
                  </a:lnTo>
                  <a:lnTo>
                    <a:pt x="81593" y="162754"/>
                  </a:lnTo>
                  <a:lnTo>
                    <a:pt x="91791" y="160229"/>
                  </a:lnTo>
                  <a:lnTo>
                    <a:pt x="103264" y="158546"/>
                  </a:lnTo>
                  <a:lnTo>
                    <a:pt x="114419" y="158592"/>
                  </a:lnTo>
                  <a:lnTo>
                    <a:pt x="125361" y="159792"/>
                  </a:lnTo>
                  <a:lnTo>
                    <a:pt x="136162" y="161760"/>
                  </a:lnTo>
                  <a:lnTo>
                    <a:pt x="145700" y="165409"/>
                  </a:lnTo>
                  <a:lnTo>
                    <a:pt x="154396" y="170180"/>
                  </a:lnTo>
                  <a:lnTo>
                    <a:pt x="162530" y="175697"/>
                  </a:lnTo>
                  <a:lnTo>
                    <a:pt x="167953" y="184050"/>
                  </a:lnTo>
                  <a:lnTo>
                    <a:pt x="171568" y="194293"/>
                  </a:lnTo>
                  <a:lnTo>
                    <a:pt x="173978" y="205796"/>
                  </a:lnTo>
                  <a:lnTo>
                    <a:pt x="174417" y="219308"/>
                  </a:lnTo>
                  <a:lnTo>
                    <a:pt x="173540" y="234159"/>
                  </a:lnTo>
                  <a:lnTo>
                    <a:pt x="171787" y="249903"/>
                  </a:lnTo>
                  <a:lnTo>
                    <a:pt x="167113" y="265073"/>
                  </a:lnTo>
                  <a:lnTo>
                    <a:pt x="160491" y="279861"/>
                  </a:lnTo>
                  <a:lnTo>
                    <a:pt x="152569" y="294394"/>
                  </a:lnTo>
                  <a:lnTo>
                    <a:pt x="143783" y="306420"/>
                  </a:lnTo>
                  <a:lnTo>
                    <a:pt x="134420" y="316775"/>
                  </a:lnTo>
                  <a:lnTo>
                    <a:pt x="124672" y="326015"/>
                  </a:lnTo>
                  <a:lnTo>
                    <a:pt x="113498" y="333344"/>
                  </a:lnTo>
                  <a:lnTo>
                    <a:pt x="101375" y="339399"/>
                  </a:lnTo>
                  <a:lnTo>
                    <a:pt x="88618" y="344604"/>
                  </a:lnTo>
                  <a:lnTo>
                    <a:pt x="76608" y="346905"/>
                  </a:lnTo>
                  <a:lnTo>
                    <a:pt x="65096" y="347270"/>
                  </a:lnTo>
                  <a:lnTo>
                    <a:pt x="53914" y="346345"/>
                  </a:lnTo>
                  <a:lnTo>
                    <a:pt x="42954" y="343392"/>
                  </a:lnTo>
                  <a:lnTo>
                    <a:pt x="32142" y="339085"/>
                  </a:lnTo>
                  <a:lnTo>
                    <a:pt x="0" y="32346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967" y="578467"/>
            <a:ext cx="9017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Example: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You roll a number cube.  Find the probability that you roll a 2 and an odd number.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575155" y="2597885"/>
            <a:ext cx="1314701" cy="31504"/>
          </a:xfrm>
          <a:custGeom>
            <a:avLst/>
            <a:gdLst/>
            <a:ahLst/>
            <a:cxnLst/>
            <a:rect l="0" t="0" r="0" b="0"/>
            <a:pathLst>
              <a:path w="1314701" h="31504">
                <a:moveTo>
                  <a:pt x="0" y="20997"/>
                </a:moveTo>
                <a:lnTo>
                  <a:pt x="16750" y="15413"/>
                </a:lnTo>
                <a:lnTo>
                  <a:pt x="28696" y="13768"/>
                </a:lnTo>
                <a:lnTo>
                  <a:pt x="43671" y="12672"/>
                </a:lnTo>
                <a:lnTo>
                  <a:pt x="75503" y="12622"/>
                </a:lnTo>
                <a:lnTo>
                  <a:pt x="88900" y="14245"/>
                </a:lnTo>
                <a:lnTo>
                  <a:pt x="101337" y="16495"/>
                </a:lnTo>
                <a:lnTo>
                  <a:pt x="127621" y="15880"/>
                </a:lnTo>
                <a:lnTo>
                  <a:pt x="141175" y="14079"/>
                </a:lnTo>
                <a:lnTo>
                  <a:pt x="158391" y="12879"/>
                </a:lnTo>
                <a:lnTo>
                  <a:pt x="178048" y="12079"/>
                </a:lnTo>
                <a:lnTo>
                  <a:pt x="235450" y="10953"/>
                </a:lnTo>
                <a:lnTo>
                  <a:pt x="265914" y="11858"/>
                </a:lnTo>
                <a:lnTo>
                  <a:pt x="278946" y="13736"/>
                </a:lnTo>
                <a:lnTo>
                  <a:pt x="291140" y="16156"/>
                </a:lnTo>
                <a:lnTo>
                  <a:pt x="303944" y="17770"/>
                </a:lnTo>
                <a:lnTo>
                  <a:pt x="317154" y="18845"/>
                </a:lnTo>
                <a:lnTo>
                  <a:pt x="330635" y="19562"/>
                </a:lnTo>
                <a:lnTo>
                  <a:pt x="358080" y="20359"/>
                </a:lnTo>
                <a:lnTo>
                  <a:pt x="413787" y="20871"/>
                </a:lnTo>
                <a:lnTo>
                  <a:pt x="427779" y="22081"/>
                </a:lnTo>
                <a:lnTo>
                  <a:pt x="441781" y="24057"/>
                </a:lnTo>
                <a:lnTo>
                  <a:pt x="455791" y="26543"/>
                </a:lnTo>
                <a:lnTo>
                  <a:pt x="469805" y="28200"/>
                </a:lnTo>
                <a:lnTo>
                  <a:pt x="483822" y="29305"/>
                </a:lnTo>
                <a:lnTo>
                  <a:pt x="497841" y="30041"/>
                </a:lnTo>
                <a:lnTo>
                  <a:pt x="525884" y="30859"/>
                </a:lnTo>
                <a:lnTo>
                  <a:pt x="613137" y="31457"/>
                </a:lnTo>
                <a:lnTo>
                  <a:pt x="675170" y="31503"/>
                </a:lnTo>
                <a:lnTo>
                  <a:pt x="690849" y="30338"/>
                </a:lnTo>
                <a:lnTo>
                  <a:pt x="707145" y="28393"/>
                </a:lnTo>
                <a:lnTo>
                  <a:pt x="723852" y="25927"/>
                </a:lnTo>
                <a:lnTo>
                  <a:pt x="740834" y="24284"/>
                </a:lnTo>
                <a:lnTo>
                  <a:pt x="757998" y="23188"/>
                </a:lnTo>
                <a:lnTo>
                  <a:pt x="775283" y="22457"/>
                </a:lnTo>
                <a:lnTo>
                  <a:pt x="810071" y="21646"/>
                </a:lnTo>
                <a:lnTo>
                  <a:pt x="827528" y="21429"/>
                </a:lnTo>
                <a:lnTo>
                  <a:pt x="843841" y="20117"/>
                </a:lnTo>
                <a:lnTo>
                  <a:pt x="859391" y="18072"/>
                </a:lnTo>
                <a:lnTo>
                  <a:pt x="874432" y="15541"/>
                </a:lnTo>
                <a:lnTo>
                  <a:pt x="890302" y="13854"/>
                </a:lnTo>
                <a:lnTo>
                  <a:pt x="906725" y="12729"/>
                </a:lnTo>
                <a:lnTo>
                  <a:pt x="923517" y="11979"/>
                </a:lnTo>
                <a:lnTo>
                  <a:pt x="957757" y="11146"/>
                </a:lnTo>
                <a:lnTo>
                  <a:pt x="1021764" y="10611"/>
                </a:lnTo>
                <a:lnTo>
                  <a:pt x="1036437" y="9398"/>
                </a:lnTo>
                <a:lnTo>
                  <a:pt x="1050894" y="7421"/>
                </a:lnTo>
                <a:lnTo>
                  <a:pt x="1065206" y="4935"/>
                </a:lnTo>
                <a:lnTo>
                  <a:pt x="1079422" y="3277"/>
                </a:lnTo>
                <a:lnTo>
                  <a:pt x="1093574" y="2172"/>
                </a:lnTo>
                <a:lnTo>
                  <a:pt x="1107683" y="1435"/>
                </a:lnTo>
                <a:lnTo>
                  <a:pt x="1135825" y="616"/>
                </a:lnTo>
                <a:lnTo>
                  <a:pt x="1236684" y="19"/>
                </a:lnTo>
                <a:lnTo>
                  <a:pt x="1252172" y="0"/>
                </a:lnTo>
                <a:lnTo>
                  <a:pt x="1266003" y="1156"/>
                </a:lnTo>
                <a:lnTo>
                  <a:pt x="1278729" y="3095"/>
                </a:lnTo>
                <a:lnTo>
                  <a:pt x="1314700" y="10479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572671" y="2639917"/>
            <a:ext cx="830891" cy="63106"/>
          </a:xfrm>
          <a:custGeom>
            <a:avLst/>
            <a:gdLst/>
            <a:ahLst/>
            <a:cxnLst/>
            <a:rect l="0" t="0" r="0" b="0"/>
            <a:pathLst>
              <a:path w="830891" h="63106">
                <a:moveTo>
                  <a:pt x="0" y="0"/>
                </a:moveTo>
                <a:lnTo>
                  <a:pt x="33500" y="0"/>
                </a:lnTo>
                <a:lnTo>
                  <a:pt x="50380" y="1168"/>
                </a:lnTo>
                <a:lnTo>
                  <a:pt x="68645" y="3116"/>
                </a:lnTo>
                <a:lnTo>
                  <a:pt x="87834" y="5583"/>
                </a:lnTo>
                <a:lnTo>
                  <a:pt x="105300" y="7228"/>
                </a:lnTo>
                <a:lnTo>
                  <a:pt x="121619" y="8324"/>
                </a:lnTo>
                <a:lnTo>
                  <a:pt x="137173" y="9055"/>
                </a:lnTo>
                <a:lnTo>
                  <a:pt x="170037" y="9867"/>
                </a:lnTo>
                <a:lnTo>
                  <a:pt x="238745" y="10389"/>
                </a:lnTo>
                <a:lnTo>
                  <a:pt x="256159" y="11600"/>
                </a:lnTo>
                <a:lnTo>
                  <a:pt x="273612" y="13577"/>
                </a:lnTo>
                <a:lnTo>
                  <a:pt x="291090" y="16063"/>
                </a:lnTo>
                <a:lnTo>
                  <a:pt x="308584" y="17720"/>
                </a:lnTo>
                <a:lnTo>
                  <a:pt x="326091" y="18825"/>
                </a:lnTo>
                <a:lnTo>
                  <a:pt x="361124" y="20053"/>
                </a:lnTo>
                <a:lnTo>
                  <a:pt x="396172" y="20598"/>
                </a:lnTo>
                <a:lnTo>
                  <a:pt x="412529" y="21913"/>
                </a:lnTo>
                <a:lnTo>
                  <a:pt x="428108" y="23957"/>
                </a:lnTo>
                <a:lnTo>
                  <a:pt x="443169" y="26489"/>
                </a:lnTo>
                <a:lnTo>
                  <a:pt x="459054" y="28177"/>
                </a:lnTo>
                <a:lnTo>
                  <a:pt x="475485" y="29302"/>
                </a:lnTo>
                <a:lnTo>
                  <a:pt x="492284" y="30052"/>
                </a:lnTo>
                <a:lnTo>
                  <a:pt x="526529" y="30886"/>
                </a:lnTo>
                <a:lnTo>
                  <a:pt x="543842" y="31108"/>
                </a:lnTo>
                <a:lnTo>
                  <a:pt x="560058" y="32425"/>
                </a:lnTo>
                <a:lnTo>
                  <a:pt x="575544" y="34471"/>
                </a:lnTo>
                <a:lnTo>
                  <a:pt x="590542" y="37004"/>
                </a:lnTo>
                <a:lnTo>
                  <a:pt x="605215" y="38693"/>
                </a:lnTo>
                <a:lnTo>
                  <a:pt x="619672" y="39819"/>
                </a:lnTo>
                <a:lnTo>
                  <a:pt x="633984" y="40569"/>
                </a:lnTo>
                <a:lnTo>
                  <a:pt x="662351" y="41403"/>
                </a:lnTo>
                <a:lnTo>
                  <a:pt x="729818" y="41938"/>
                </a:lnTo>
                <a:lnTo>
                  <a:pt x="747148" y="43151"/>
                </a:lnTo>
                <a:lnTo>
                  <a:pt x="763375" y="45128"/>
                </a:lnTo>
                <a:lnTo>
                  <a:pt x="830890" y="63105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20372" y="3144766"/>
            <a:ext cx="1125384" cy="52110"/>
          </a:xfrm>
          <a:custGeom>
            <a:avLst/>
            <a:gdLst/>
            <a:ahLst/>
            <a:cxnLst/>
            <a:rect l="0" t="0" r="0" b="0"/>
            <a:pathLst>
              <a:path w="1125384" h="52110">
                <a:moveTo>
                  <a:pt x="0" y="21031"/>
                </a:moveTo>
                <a:lnTo>
                  <a:pt x="34756" y="19862"/>
                </a:lnTo>
                <a:lnTo>
                  <a:pt x="48880" y="17914"/>
                </a:lnTo>
                <a:lnTo>
                  <a:pt x="119116" y="6392"/>
                </a:lnTo>
                <a:lnTo>
                  <a:pt x="136673" y="4260"/>
                </a:lnTo>
                <a:lnTo>
                  <a:pt x="153053" y="2838"/>
                </a:lnTo>
                <a:lnTo>
                  <a:pt x="183717" y="1259"/>
                </a:lnTo>
                <a:lnTo>
                  <a:pt x="212927" y="557"/>
                </a:lnTo>
                <a:lnTo>
                  <a:pt x="382132" y="0"/>
                </a:lnTo>
                <a:lnTo>
                  <a:pt x="396158" y="1167"/>
                </a:lnTo>
                <a:lnTo>
                  <a:pt x="410183" y="3114"/>
                </a:lnTo>
                <a:lnTo>
                  <a:pt x="424208" y="5580"/>
                </a:lnTo>
                <a:lnTo>
                  <a:pt x="439401" y="7224"/>
                </a:lnTo>
                <a:lnTo>
                  <a:pt x="455372" y="8321"/>
                </a:lnTo>
                <a:lnTo>
                  <a:pt x="471863" y="9051"/>
                </a:lnTo>
                <a:lnTo>
                  <a:pt x="488700" y="10707"/>
                </a:lnTo>
                <a:lnTo>
                  <a:pt x="505768" y="12980"/>
                </a:lnTo>
                <a:lnTo>
                  <a:pt x="522990" y="15663"/>
                </a:lnTo>
                <a:lnTo>
                  <a:pt x="539145" y="17452"/>
                </a:lnTo>
                <a:lnTo>
                  <a:pt x="554590" y="18645"/>
                </a:lnTo>
                <a:lnTo>
                  <a:pt x="585385" y="19970"/>
                </a:lnTo>
                <a:lnTo>
                  <a:pt x="618549" y="20559"/>
                </a:lnTo>
                <a:lnTo>
                  <a:pt x="634404" y="21885"/>
                </a:lnTo>
                <a:lnTo>
                  <a:pt x="649649" y="23938"/>
                </a:lnTo>
                <a:lnTo>
                  <a:pt x="664486" y="26475"/>
                </a:lnTo>
                <a:lnTo>
                  <a:pt x="680221" y="28166"/>
                </a:lnTo>
                <a:lnTo>
                  <a:pt x="696554" y="29293"/>
                </a:lnTo>
                <a:lnTo>
                  <a:pt x="713286" y="30045"/>
                </a:lnTo>
                <a:lnTo>
                  <a:pt x="729115" y="31715"/>
                </a:lnTo>
                <a:lnTo>
                  <a:pt x="744342" y="33997"/>
                </a:lnTo>
                <a:lnTo>
                  <a:pt x="759168" y="36686"/>
                </a:lnTo>
                <a:lnTo>
                  <a:pt x="773727" y="38480"/>
                </a:lnTo>
                <a:lnTo>
                  <a:pt x="788107" y="39675"/>
                </a:lnTo>
                <a:lnTo>
                  <a:pt x="802368" y="40472"/>
                </a:lnTo>
                <a:lnTo>
                  <a:pt x="816550" y="42172"/>
                </a:lnTo>
                <a:lnTo>
                  <a:pt x="830679" y="44474"/>
                </a:lnTo>
                <a:lnTo>
                  <a:pt x="844773" y="47177"/>
                </a:lnTo>
                <a:lnTo>
                  <a:pt x="862349" y="48979"/>
                </a:lnTo>
                <a:lnTo>
                  <a:pt x="882247" y="50181"/>
                </a:lnTo>
                <a:lnTo>
                  <a:pt x="926170" y="51516"/>
                </a:lnTo>
                <a:lnTo>
                  <a:pt x="972959" y="52109"/>
                </a:lnTo>
                <a:lnTo>
                  <a:pt x="994552" y="51099"/>
                </a:lnTo>
                <a:lnTo>
                  <a:pt x="1014790" y="49256"/>
                </a:lnTo>
                <a:lnTo>
                  <a:pt x="1034125" y="46860"/>
                </a:lnTo>
                <a:lnTo>
                  <a:pt x="1052858" y="44093"/>
                </a:lnTo>
                <a:lnTo>
                  <a:pt x="1125383" y="31548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332422" y="2758320"/>
            <a:ext cx="168283" cy="356903"/>
            <a:chOff x="5332422" y="2758320"/>
            <a:chExt cx="168283" cy="356903"/>
          </a:xfrm>
        </p:grpSpPr>
        <p:sp>
          <p:nvSpPr>
            <p:cNvPr id="6" name="Freeform 5"/>
            <p:cNvSpPr/>
            <p:nvPr/>
          </p:nvSpPr>
          <p:spPr>
            <a:xfrm>
              <a:off x="5334360" y="2758320"/>
              <a:ext cx="166345" cy="356903"/>
            </a:xfrm>
            <a:custGeom>
              <a:avLst/>
              <a:gdLst/>
              <a:ahLst/>
              <a:cxnLst/>
              <a:rect l="0" t="0" r="0" b="0"/>
              <a:pathLst>
                <a:path w="166345" h="356903">
                  <a:moveTo>
                    <a:pt x="61168" y="60396"/>
                  </a:moveTo>
                  <a:lnTo>
                    <a:pt x="55584" y="88313"/>
                  </a:lnTo>
                  <a:lnTo>
                    <a:pt x="49727" y="114484"/>
                  </a:lnTo>
                  <a:lnTo>
                    <a:pt x="36444" y="169374"/>
                  </a:lnTo>
                  <a:lnTo>
                    <a:pt x="34168" y="183299"/>
                  </a:lnTo>
                  <a:lnTo>
                    <a:pt x="32650" y="197256"/>
                  </a:lnTo>
                  <a:lnTo>
                    <a:pt x="31638" y="211236"/>
                  </a:lnTo>
                  <a:lnTo>
                    <a:pt x="29795" y="224062"/>
                  </a:lnTo>
                  <a:lnTo>
                    <a:pt x="27398" y="236118"/>
                  </a:lnTo>
                  <a:lnTo>
                    <a:pt x="24631" y="247661"/>
                  </a:lnTo>
                  <a:lnTo>
                    <a:pt x="22787" y="260031"/>
                  </a:lnTo>
                  <a:lnTo>
                    <a:pt x="21557" y="272953"/>
                  </a:lnTo>
                  <a:lnTo>
                    <a:pt x="20737" y="286241"/>
                  </a:lnTo>
                  <a:lnTo>
                    <a:pt x="19022" y="298606"/>
                  </a:lnTo>
                  <a:lnTo>
                    <a:pt x="16710" y="310355"/>
                  </a:lnTo>
                  <a:lnTo>
                    <a:pt x="13999" y="321694"/>
                  </a:lnTo>
                  <a:lnTo>
                    <a:pt x="11024" y="332759"/>
                  </a:lnTo>
                  <a:lnTo>
                    <a:pt x="4602" y="354402"/>
                  </a:lnTo>
                  <a:lnTo>
                    <a:pt x="2422" y="356902"/>
                  </a:lnTo>
                  <a:lnTo>
                    <a:pt x="968" y="353893"/>
                  </a:lnTo>
                  <a:lnTo>
                    <a:pt x="0" y="347213"/>
                  </a:lnTo>
                  <a:lnTo>
                    <a:pt x="522" y="334580"/>
                  </a:lnTo>
                  <a:lnTo>
                    <a:pt x="2039" y="317977"/>
                  </a:lnTo>
                  <a:lnTo>
                    <a:pt x="4219" y="298728"/>
                  </a:lnTo>
                  <a:lnTo>
                    <a:pt x="5673" y="281221"/>
                  </a:lnTo>
                  <a:lnTo>
                    <a:pt x="6642" y="264875"/>
                  </a:lnTo>
                  <a:lnTo>
                    <a:pt x="7287" y="249303"/>
                  </a:lnTo>
                  <a:lnTo>
                    <a:pt x="8887" y="233079"/>
                  </a:lnTo>
                  <a:lnTo>
                    <a:pt x="11122" y="216420"/>
                  </a:lnTo>
                  <a:lnTo>
                    <a:pt x="13780" y="199471"/>
                  </a:lnTo>
                  <a:lnTo>
                    <a:pt x="19851" y="165056"/>
                  </a:lnTo>
                  <a:lnTo>
                    <a:pt x="23105" y="147699"/>
                  </a:lnTo>
                  <a:lnTo>
                    <a:pt x="29838" y="115947"/>
                  </a:lnTo>
                  <a:lnTo>
                    <a:pt x="33270" y="100936"/>
                  </a:lnTo>
                  <a:lnTo>
                    <a:pt x="36726" y="87423"/>
                  </a:lnTo>
                  <a:lnTo>
                    <a:pt x="40199" y="74908"/>
                  </a:lnTo>
                  <a:lnTo>
                    <a:pt x="47173" y="51654"/>
                  </a:lnTo>
                  <a:lnTo>
                    <a:pt x="54169" y="29632"/>
                  </a:lnTo>
                  <a:lnTo>
                    <a:pt x="58839" y="20020"/>
                  </a:lnTo>
                  <a:lnTo>
                    <a:pt x="64290" y="11275"/>
                  </a:lnTo>
                  <a:lnTo>
                    <a:pt x="70261" y="3108"/>
                  </a:lnTo>
                  <a:lnTo>
                    <a:pt x="77747" y="0"/>
                  </a:lnTo>
                  <a:lnTo>
                    <a:pt x="86244" y="265"/>
                  </a:lnTo>
                  <a:lnTo>
                    <a:pt x="95415" y="2780"/>
                  </a:lnTo>
                  <a:lnTo>
                    <a:pt x="102697" y="9130"/>
                  </a:lnTo>
                  <a:lnTo>
                    <a:pt x="108720" y="18038"/>
                  </a:lnTo>
                  <a:lnTo>
                    <a:pt x="113905" y="28652"/>
                  </a:lnTo>
                  <a:lnTo>
                    <a:pt x="118529" y="39233"/>
                  </a:lnTo>
                  <a:lnTo>
                    <a:pt x="122781" y="49793"/>
                  </a:lnTo>
                  <a:lnTo>
                    <a:pt x="130622" y="70876"/>
                  </a:lnTo>
                  <a:lnTo>
                    <a:pt x="138002" y="91932"/>
                  </a:lnTo>
                  <a:lnTo>
                    <a:pt x="141606" y="105961"/>
                  </a:lnTo>
                  <a:lnTo>
                    <a:pt x="145178" y="122325"/>
                  </a:lnTo>
                  <a:lnTo>
                    <a:pt x="152262" y="156869"/>
                  </a:lnTo>
                  <a:lnTo>
                    <a:pt x="155787" y="172625"/>
                  </a:lnTo>
                  <a:lnTo>
                    <a:pt x="166344" y="24971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332422" y="2923892"/>
              <a:ext cx="126212" cy="21036"/>
            </a:xfrm>
            <a:custGeom>
              <a:avLst/>
              <a:gdLst/>
              <a:ahLst/>
              <a:cxnLst/>
              <a:rect l="0" t="0" r="0" b="0"/>
              <a:pathLst>
                <a:path w="126212" h="21036">
                  <a:moveTo>
                    <a:pt x="0" y="21035"/>
                  </a:moveTo>
                  <a:lnTo>
                    <a:pt x="22334" y="15452"/>
                  </a:lnTo>
                  <a:lnTo>
                    <a:pt x="34756" y="13807"/>
                  </a:lnTo>
                  <a:lnTo>
                    <a:pt x="48880" y="12710"/>
                  </a:lnTo>
                  <a:lnTo>
                    <a:pt x="64140" y="11979"/>
                  </a:lnTo>
                  <a:lnTo>
                    <a:pt x="77818" y="10324"/>
                  </a:lnTo>
                  <a:lnTo>
                    <a:pt x="90443" y="8051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Freeform 8"/>
          <p:cNvSpPr/>
          <p:nvPr/>
        </p:nvSpPr>
        <p:spPr>
          <a:xfrm>
            <a:off x="7635776" y="2689443"/>
            <a:ext cx="244424" cy="345192"/>
          </a:xfrm>
          <a:custGeom>
            <a:avLst/>
            <a:gdLst/>
            <a:ahLst/>
            <a:cxnLst/>
            <a:rect l="0" t="0" r="0" b="0"/>
            <a:pathLst>
              <a:path w="244424" h="345192">
                <a:moveTo>
                  <a:pt x="189316" y="13579"/>
                </a:moveTo>
                <a:lnTo>
                  <a:pt x="174678" y="57496"/>
                </a:lnTo>
                <a:lnTo>
                  <a:pt x="171377" y="69736"/>
                </a:lnTo>
                <a:lnTo>
                  <a:pt x="168008" y="83738"/>
                </a:lnTo>
                <a:lnTo>
                  <a:pt x="164593" y="98917"/>
                </a:lnTo>
                <a:lnTo>
                  <a:pt x="159979" y="113710"/>
                </a:lnTo>
                <a:lnTo>
                  <a:pt x="154567" y="128246"/>
                </a:lnTo>
                <a:lnTo>
                  <a:pt x="148620" y="142612"/>
                </a:lnTo>
                <a:lnTo>
                  <a:pt x="143488" y="155695"/>
                </a:lnTo>
                <a:lnTo>
                  <a:pt x="134669" y="179581"/>
                </a:lnTo>
                <a:lnTo>
                  <a:pt x="129512" y="189690"/>
                </a:lnTo>
                <a:lnTo>
                  <a:pt x="123737" y="198766"/>
                </a:lnTo>
                <a:lnTo>
                  <a:pt x="92093" y="241294"/>
                </a:lnTo>
                <a:lnTo>
                  <a:pt x="83599" y="251867"/>
                </a:lnTo>
                <a:lnTo>
                  <a:pt x="75599" y="261253"/>
                </a:lnTo>
                <a:lnTo>
                  <a:pt x="67928" y="269848"/>
                </a:lnTo>
                <a:lnTo>
                  <a:pt x="61647" y="269734"/>
                </a:lnTo>
                <a:lnTo>
                  <a:pt x="56290" y="263816"/>
                </a:lnTo>
                <a:lnTo>
                  <a:pt x="51550" y="254027"/>
                </a:lnTo>
                <a:lnTo>
                  <a:pt x="50727" y="240489"/>
                </a:lnTo>
                <a:lnTo>
                  <a:pt x="52515" y="224452"/>
                </a:lnTo>
                <a:lnTo>
                  <a:pt x="56045" y="206749"/>
                </a:lnTo>
                <a:lnTo>
                  <a:pt x="60736" y="190273"/>
                </a:lnTo>
                <a:lnTo>
                  <a:pt x="66200" y="174614"/>
                </a:lnTo>
                <a:lnTo>
                  <a:pt x="72180" y="159500"/>
                </a:lnTo>
                <a:lnTo>
                  <a:pt x="79673" y="144750"/>
                </a:lnTo>
                <a:lnTo>
                  <a:pt x="88175" y="130242"/>
                </a:lnTo>
                <a:lnTo>
                  <a:pt x="121425" y="78954"/>
                </a:lnTo>
                <a:lnTo>
                  <a:pt x="143361" y="45804"/>
                </a:lnTo>
                <a:lnTo>
                  <a:pt x="150499" y="36231"/>
                </a:lnTo>
                <a:lnTo>
                  <a:pt x="157595" y="27512"/>
                </a:lnTo>
                <a:lnTo>
                  <a:pt x="164663" y="19362"/>
                </a:lnTo>
                <a:lnTo>
                  <a:pt x="172881" y="12760"/>
                </a:lnTo>
                <a:lnTo>
                  <a:pt x="181866" y="7190"/>
                </a:lnTo>
                <a:lnTo>
                  <a:pt x="191361" y="2308"/>
                </a:lnTo>
                <a:lnTo>
                  <a:pt x="201198" y="222"/>
                </a:lnTo>
                <a:lnTo>
                  <a:pt x="211261" y="0"/>
                </a:lnTo>
                <a:lnTo>
                  <a:pt x="221476" y="1021"/>
                </a:lnTo>
                <a:lnTo>
                  <a:pt x="229454" y="5207"/>
                </a:lnTo>
                <a:lnTo>
                  <a:pt x="235941" y="11504"/>
                </a:lnTo>
                <a:lnTo>
                  <a:pt x="241435" y="19207"/>
                </a:lnTo>
                <a:lnTo>
                  <a:pt x="243929" y="30186"/>
                </a:lnTo>
                <a:lnTo>
                  <a:pt x="244423" y="43349"/>
                </a:lnTo>
                <a:lnTo>
                  <a:pt x="243584" y="57967"/>
                </a:lnTo>
                <a:lnTo>
                  <a:pt x="240687" y="73555"/>
                </a:lnTo>
                <a:lnTo>
                  <a:pt x="236418" y="89790"/>
                </a:lnTo>
                <a:lnTo>
                  <a:pt x="231236" y="106457"/>
                </a:lnTo>
                <a:lnTo>
                  <a:pt x="225443" y="119905"/>
                </a:lnTo>
                <a:lnTo>
                  <a:pt x="219244" y="131208"/>
                </a:lnTo>
                <a:lnTo>
                  <a:pt x="212774" y="141081"/>
                </a:lnTo>
                <a:lnTo>
                  <a:pt x="206123" y="150000"/>
                </a:lnTo>
                <a:lnTo>
                  <a:pt x="199352" y="158283"/>
                </a:lnTo>
                <a:lnTo>
                  <a:pt x="192501" y="166142"/>
                </a:lnTo>
                <a:lnTo>
                  <a:pt x="184428" y="173719"/>
                </a:lnTo>
                <a:lnTo>
                  <a:pt x="175540" y="181107"/>
                </a:lnTo>
                <a:lnTo>
                  <a:pt x="166109" y="188370"/>
                </a:lnTo>
                <a:lnTo>
                  <a:pt x="156315" y="192044"/>
                </a:lnTo>
                <a:lnTo>
                  <a:pt x="146281" y="193324"/>
                </a:lnTo>
                <a:lnTo>
                  <a:pt x="136085" y="193009"/>
                </a:lnTo>
                <a:lnTo>
                  <a:pt x="131625" y="189293"/>
                </a:lnTo>
                <a:lnTo>
                  <a:pt x="130990" y="183310"/>
                </a:lnTo>
                <a:lnTo>
                  <a:pt x="132903" y="175815"/>
                </a:lnTo>
                <a:lnTo>
                  <a:pt x="137684" y="169650"/>
                </a:lnTo>
                <a:lnTo>
                  <a:pt x="144377" y="164371"/>
                </a:lnTo>
                <a:lnTo>
                  <a:pt x="152345" y="159684"/>
                </a:lnTo>
                <a:lnTo>
                  <a:pt x="161163" y="157727"/>
                </a:lnTo>
                <a:lnTo>
                  <a:pt x="170547" y="157591"/>
                </a:lnTo>
                <a:lnTo>
                  <a:pt x="180310" y="158669"/>
                </a:lnTo>
                <a:lnTo>
                  <a:pt x="189155" y="164063"/>
                </a:lnTo>
                <a:lnTo>
                  <a:pt x="197390" y="172333"/>
                </a:lnTo>
                <a:lnTo>
                  <a:pt x="205216" y="182521"/>
                </a:lnTo>
                <a:lnTo>
                  <a:pt x="211603" y="193987"/>
                </a:lnTo>
                <a:lnTo>
                  <a:pt x="217029" y="206306"/>
                </a:lnTo>
                <a:lnTo>
                  <a:pt x="226175" y="231290"/>
                </a:lnTo>
                <a:lnTo>
                  <a:pt x="234135" y="254080"/>
                </a:lnTo>
                <a:lnTo>
                  <a:pt x="236724" y="267403"/>
                </a:lnTo>
                <a:lnTo>
                  <a:pt x="238451" y="282128"/>
                </a:lnTo>
                <a:lnTo>
                  <a:pt x="239602" y="297788"/>
                </a:lnTo>
                <a:lnTo>
                  <a:pt x="236865" y="310565"/>
                </a:lnTo>
                <a:lnTo>
                  <a:pt x="231533" y="321420"/>
                </a:lnTo>
                <a:lnTo>
                  <a:pt x="224473" y="330994"/>
                </a:lnTo>
                <a:lnTo>
                  <a:pt x="215092" y="337377"/>
                </a:lnTo>
                <a:lnTo>
                  <a:pt x="204163" y="341632"/>
                </a:lnTo>
                <a:lnTo>
                  <a:pt x="192202" y="344469"/>
                </a:lnTo>
                <a:lnTo>
                  <a:pt x="179554" y="345191"/>
                </a:lnTo>
                <a:lnTo>
                  <a:pt x="166448" y="344505"/>
                </a:lnTo>
                <a:lnTo>
                  <a:pt x="153036" y="342878"/>
                </a:lnTo>
                <a:lnTo>
                  <a:pt x="139419" y="340625"/>
                </a:lnTo>
                <a:lnTo>
                  <a:pt x="125668" y="337954"/>
                </a:lnTo>
                <a:lnTo>
                  <a:pt x="111826" y="335005"/>
                </a:lnTo>
                <a:lnTo>
                  <a:pt x="100260" y="330702"/>
                </a:lnTo>
                <a:lnTo>
                  <a:pt x="90212" y="325496"/>
                </a:lnTo>
                <a:lnTo>
                  <a:pt x="81176" y="319688"/>
                </a:lnTo>
                <a:lnTo>
                  <a:pt x="71647" y="312310"/>
                </a:lnTo>
                <a:lnTo>
                  <a:pt x="61789" y="303886"/>
                </a:lnTo>
                <a:lnTo>
                  <a:pt x="51710" y="294763"/>
                </a:lnTo>
                <a:lnTo>
                  <a:pt x="42653" y="285176"/>
                </a:lnTo>
                <a:lnTo>
                  <a:pt x="0" y="234449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249109" y="3698863"/>
            <a:ext cx="788821" cy="1013022"/>
            <a:chOff x="4249109" y="3698863"/>
            <a:chExt cx="788821" cy="1013022"/>
          </a:xfrm>
        </p:grpSpPr>
        <p:sp>
          <p:nvSpPr>
            <p:cNvPr id="10" name="Freeform 9"/>
            <p:cNvSpPr/>
            <p:nvPr/>
          </p:nvSpPr>
          <p:spPr>
            <a:xfrm>
              <a:off x="4259627" y="3856573"/>
              <a:ext cx="168282" cy="350467"/>
            </a:xfrm>
            <a:custGeom>
              <a:avLst/>
              <a:gdLst/>
              <a:ahLst/>
              <a:cxnLst/>
              <a:rect l="0" t="0" r="0" b="0"/>
              <a:pathLst>
                <a:path w="168282" h="350467">
                  <a:moveTo>
                    <a:pt x="0" y="318913"/>
                  </a:moveTo>
                  <a:lnTo>
                    <a:pt x="11167" y="296580"/>
                  </a:lnTo>
                  <a:lnTo>
                    <a:pt x="15625" y="286495"/>
                  </a:lnTo>
                  <a:lnTo>
                    <a:pt x="19766" y="276266"/>
                  </a:lnTo>
                  <a:lnTo>
                    <a:pt x="23695" y="265940"/>
                  </a:lnTo>
                  <a:lnTo>
                    <a:pt x="27483" y="254383"/>
                  </a:lnTo>
                  <a:lnTo>
                    <a:pt x="31176" y="242003"/>
                  </a:lnTo>
                  <a:lnTo>
                    <a:pt x="38397" y="215782"/>
                  </a:lnTo>
                  <a:lnTo>
                    <a:pt x="70113" y="92163"/>
                  </a:lnTo>
                  <a:lnTo>
                    <a:pt x="77127" y="68552"/>
                  </a:lnTo>
                  <a:lnTo>
                    <a:pt x="87646" y="35549"/>
                  </a:lnTo>
                  <a:lnTo>
                    <a:pt x="92321" y="24827"/>
                  </a:lnTo>
                  <a:lnTo>
                    <a:pt x="97774" y="14174"/>
                  </a:lnTo>
                  <a:lnTo>
                    <a:pt x="103747" y="3566"/>
                  </a:lnTo>
                  <a:lnTo>
                    <a:pt x="110067" y="0"/>
                  </a:lnTo>
                  <a:lnTo>
                    <a:pt x="116617" y="1128"/>
                  </a:lnTo>
                  <a:lnTo>
                    <a:pt x="123320" y="5387"/>
                  </a:lnTo>
                  <a:lnTo>
                    <a:pt x="128959" y="15237"/>
                  </a:lnTo>
                  <a:lnTo>
                    <a:pt x="133886" y="28816"/>
                  </a:lnTo>
                  <a:lnTo>
                    <a:pt x="138339" y="44880"/>
                  </a:lnTo>
                  <a:lnTo>
                    <a:pt x="141309" y="60264"/>
                  </a:lnTo>
                  <a:lnTo>
                    <a:pt x="143287" y="75194"/>
                  </a:lnTo>
                  <a:lnTo>
                    <a:pt x="144607" y="89822"/>
                  </a:lnTo>
                  <a:lnTo>
                    <a:pt x="145487" y="105418"/>
                  </a:lnTo>
                  <a:lnTo>
                    <a:pt x="146464" y="138327"/>
                  </a:lnTo>
                  <a:lnTo>
                    <a:pt x="147015" y="184122"/>
                  </a:lnTo>
                  <a:lnTo>
                    <a:pt x="148260" y="198668"/>
                  </a:lnTo>
                  <a:lnTo>
                    <a:pt x="150260" y="213040"/>
                  </a:lnTo>
                  <a:lnTo>
                    <a:pt x="152761" y="227296"/>
                  </a:lnTo>
                  <a:lnTo>
                    <a:pt x="154429" y="242643"/>
                  </a:lnTo>
                  <a:lnTo>
                    <a:pt x="155540" y="258718"/>
                  </a:lnTo>
                  <a:lnTo>
                    <a:pt x="156282" y="275277"/>
                  </a:lnTo>
                  <a:lnTo>
                    <a:pt x="157944" y="289822"/>
                  </a:lnTo>
                  <a:lnTo>
                    <a:pt x="168281" y="35046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291180" y="3996687"/>
              <a:ext cx="136729" cy="10519"/>
            </a:xfrm>
            <a:custGeom>
              <a:avLst/>
              <a:gdLst/>
              <a:ahLst/>
              <a:cxnLst/>
              <a:rect l="0" t="0" r="0" b="0"/>
              <a:pathLst>
                <a:path w="136729" h="10519">
                  <a:moveTo>
                    <a:pt x="0" y="10518"/>
                  </a:moveTo>
                  <a:lnTo>
                    <a:pt x="22333" y="4934"/>
                  </a:lnTo>
                  <a:lnTo>
                    <a:pt x="33587" y="3289"/>
                  </a:lnTo>
                  <a:lnTo>
                    <a:pt x="45764" y="2192"/>
                  </a:lnTo>
                  <a:lnTo>
                    <a:pt x="58556" y="1462"/>
                  </a:lnTo>
                  <a:lnTo>
                    <a:pt x="85235" y="650"/>
                  </a:lnTo>
                  <a:lnTo>
                    <a:pt x="136728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596190" y="3849441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0" y="0"/>
                  </a:moveTo>
                  <a:lnTo>
                    <a:pt x="10517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564637" y="4007205"/>
              <a:ext cx="10519" cy="10518"/>
            </a:xfrm>
            <a:custGeom>
              <a:avLst/>
              <a:gdLst/>
              <a:ahLst/>
              <a:cxnLst/>
              <a:rect l="0" t="0" r="0" b="0"/>
              <a:pathLst>
                <a:path w="10519" h="10518">
                  <a:moveTo>
                    <a:pt x="10518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859130" y="3744265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826349" y="3698863"/>
              <a:ext cx="211581" cy="347663"/>
            </a:xfrm>
            <a:custGeom>
              <a:avLst/>
              <a:gdLst/>
              <a:ahLst/>
              <a:cxnLst/>
              <a:rect l="0" t="0" r="0" b="0"/>
              <a:pathLst>
                <a:path w="211581" h="347663">
                  <a:moveTo>
                    <a:pt x="1228" y="55919"/>
                  </a:moveTo>
                  <a:lnTo>
                    <a:pt x="6812" y="39169"/>
                  </a:lnTo>
                  <a:lnTo>
                    <a:pt x="11963" y="31898"/>
                  </a:lnTo>
                  <a:lnTo>
                    <a:pt x="18902" y="24712"/>
                  </a:lnTo>
                  <a:lnTo>
                    <a:pt x="27034" y="17585"/>
                  </a:lnTo>
                  <a:lnTo>
                    <a:pt x="35961" y="11665"/>
                  </a:lnTo>
                  <a:lnTo>
                    <a:pt x="45419" y="6550"/>
                  </a:lnTo>
                  <a:lnTo>
                    <a:pt x="55230" y="1971"/>
                  </a:lnTo>
                  <a:lnTo>
                    <a:pt x="66445" y="87"/>
                  </a:lnTo>
                  <a:lnTo>
                    <a:pt x="78596" y="0"/>
                  </a:lnTo>
                  <a:lnTo>
                    <a:pt x="91371" y="1110"/>
                  </a:lnTo>
                  <a:lnTo>
                    <a:pt x="102225" y="4188"/>
                  </a:lnTo>
                  <a:lnTo>
                    <a:pt x="111799" y="8577"/>
                  </a:lnTo>
                  <a:lnTo>
                    <a:pt x="120518" y="13840"/>
                  </a:lnTo>
                  <a:lnTo>
                    <a:pt x="126331" y="24360"/>
                  </a:lnTo>
                  <a:lnTo>
                    <a:pt x="130206" y="38386"/>
                  </a:lnTo>
                  <a:lnTo>
                    <a:pt x="132790" y="54748"/>
                  </a:lnTo>
                  <a:lnTo>
                    <a:pt x="133344" y="69162"/>
                  </a:lnTo>
                  <a:lnTo>
                    <a:pt x="132544" y="82277"/>
                  </a:lnTo>
                  <a:lnTo>
                    <a:pt x="130842" y="94526"/>
                  </a:lnTo>
                  <a:lnTo>
                    <a:pt x="128540" y="106198"/>
                  </a:lnTo>
                  <a:lnTo>
                    <a:pt x="125835" y="117485"/>
                  </a:lnTo>
                  <a:lnTo>
                    <a:pt x="113099" y="166374"/>
                  </a:lnTo>
                  <a:lnTo>
                    <a:pt x="108530" y="178638"/>
                  </a:lnTo>
                  <a:lnTo>
                    <a:pt x="103147" y="190320"/>
                  </a:lnTo>
                  <a:lnTo>
                    <a:pt x="97221" y="201614"/>
                  </a:lnTo>
                  <a:lnTo>
                    <a:pt x="90933" y="212649"/>
                  </a:lnTo>
                  <a:lnTo>
                    <a:pt x="84404" y="223511"/>
                  </a:lnTo>
                  <a:lnTo>
                    <a:pt x="77714" y="234258"/>
                  </a:lnTo>
                  <a:lnTo>
                    <a:pt x="72085" y="244929"/>
                  </a:lnTo>
                  <a:lnTo>
                    <a:pt x="67164" y="255549"/>
                  </a:lnTo>
                  <a:lnTo>
                    <a:pt x="62715" y="266135"/>
                  </a:lnTo>
                  <a:lnTo>
                    <a:pt x="57412" y="276698"/>
                  </a:lnTo>
                  <a:lnTo>
                    <a:pt x="51538" y="287246"/>
                  </a:lnTo>
                  <a:lnTo>
                    <a:pt x="45286" y="297784"/>
                  </a:lnTo>
                  <a:lnTo>
                    <a:pt x="38780" y="307146"/>
                  </a:lnTo>
                  <a:lnTo>
                    <a:pt x="32106" y="315725"/>
                  </a:lnTo>
                  <a:lnTo>
                    <a:pt x="25319" y="323781"/>
                  </a:lnTo>
                  <a:lnTo>
                    <a:pt x="18457" y="331490"/>
                  </a:lnTo>
                  <a:lnTo>
                    <a:pt x="4601" y="346287"/>
                  </a:lnTo>
                  <a:lnTo>
                    <a:pt x="1140" y="347662"/>
                  </a:lnTo>
                  <a:lnTo>
                    <a:pt x="0" y="345073"/>
                  </a:lnTo>
                  <a:lnTo>
                    <a:pt x="410" y="339841"/>
                  </a:lnTo>
                  <a:lnTo>
                    <a:pt x="4189" y="334016"/>
                  </a:lnTo>
                  <a:lnTo>
                    <a:pt x="10213" y="327795"/>
                  </a:lnTo>
                  <a:lnTo>
                    <a:pt x="17736" y="321310"/>
                  </a:lnTo>
                  <a:lnTo>
                    <a:pt x="28594" y="316988"/>
                  </a:lnTo>
                  <a:lnTo>
                    <a:pt x="41676" y="314106"/>
                  </a:lnTo>
                  <a:lnTo>
                    <a:pt x="56240" y="312184"/>
                  </a:lnTo>
                  <a:lnTo>
                    <a:pt x="70624" y="310903"/>
                  </a:lnTo>
                  <a:lnTo>
                    <a:pt x="84888" y="310049"/>
                  </a:lnTo>
                  <a:lnTo>
                    <a:pt x="113202" y="309100"/>
                  </a:lnTo>
                  <a:lnTo>
                    <a:pt x="169468" y="308491"/>
                  </a:lnTo>
                  <a:lnTo>
                    <a:pt x="211580" y="30834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249109" y="4427180"/>
              <a:ext cx="149286" cy="284705"/>
            </a:xfrm>
            <a:custGeom>
              <a:avLst/>
              <a:gdLst/>
              <a:ahLst/>
              <a:cxnLst/>
              <a:rect l="0" t="0" r="0" b="0"/>
              <a:pathLst>
                <a:path w="149286" h="284705">
                  <a:moveTo>
                    <a:pt x="52588" y="728"/>
                  </a:moveTo>
                  <a:lnTo>
                    <a:pt x="52588" y="126789"/>
                  </a:lnTo>
                  <a:lnTo>
                    <a:pt x="51420" y="142031"/>
                  </a:lnTo>
                  <a:lnTo>
                    <a:pt x="49472" y="156867"/>
                  </a:lnTo>
                  <a:lnTo>
                    <a:pt x="47005" y="171433"/>
                  </a:lnTo>
                  <a:lnTo>
                    <a:pt x="44192" y="184648"/>
                  </a:lnTo>
                  <a:lnTo>
                    <a:pt x="41148" y="196965"/>
                  </a:lnTo>
                  <a:lnTo>
                    <a:pt x="37949" y="208682"/>
                  </a:lnTo>
                  <a:lnTo>
                    <a:pt x="34649" y="222336"/>
                  </a:lnTo>
                  <a:lnTo>
                    <a:pt x="27865" y="253089"/>
                  </a:lnTo>
                  <a:lnTo>
                    <a:pt x="24420" y="258953"/>
                  </a:lnTo>
                  <a:lnTo>
                    <a:pt x="20954" y="258188"/>
                  </a:lnTo>
                  <a:lnTo>
                    <a:pt x="17475" y="253003"/>
                  </a:lnTo>
                  <a:lnTo>
                    <a:pt x="15156" y="244872"/>
                  </a:lnTo>
                  <a:lnTo>
                    <a:pt x="13610" y="234777"/>
                  </a:lnTo>
                  <a:lnTo>
                    <a:pt x="12579" y="223372"/>
                  </a:lnTo>
                  <a:lnTo>
                    <a:pt x="13061" y="212263"/>
                  </a:lnTo>
                  <a:lnTo>
                    <a:pt x="14550" y="201351"/>
                  </a:lnTo>
                  <a:lnTo>
                    <a:pt x="16712" y="190571"/>
                  </a:lnTo>
                  <a:lnTo>
                    <a:pt x="22231" y="166128"/>
                  </a:lnTo>
                  <a:lnTo>
                    <a:pt x="25338" y="153065"/>
                  </a:lnTo>
                  <a:lnTo>
                    <a:pt x="28578" y="140850"/>
                  </a:lnTo>
                  <a:lnTo>
                    <a:pt x="35295" y="117930"/>
                  </a:lnTo>
                  <a:lnTo>
                    <a:pt x="45647" y="85316"/>
                  </a:lnTo>
                  <a:lnTo>
                    <a:pt x="50298" y="74650"/>
                  </a:lnTo>
                  <a:lnTo>
                    <a:pt x="55736" y="64033"/>
                  </a:lnTo>
                  <a:lnTo>
                    <a:pt x="61698" y="53449"/>
                  </a:lnTo>
                  <a:lnTo>
                    <a:pt x="68011" y="42887"/>
                  </a:lnTo>
                  <a:lnTo>
                    <a:pt x="81257" y="21803"/>
                  </a:lnTo>
                  <a:lnTo>
                    <a:pt x="89230" y="13609"/>
                  </a:lnTo>
                  <a:lnTo>
                    <a:pt x="98051" y="6978"/>
                  </a:lnTo>
                  <a:lnTo>
                    <a:pt x="107438" y="1389"/>
                  </a:lnTo>
                  <a:lnTo>
                    <a:pt x="116033" y="0"/>
                  </a:lnTo>
                  <a:lnTo>
                    <a:pt x="124100" y="1412"/>
                  </a:lnTo>
                  <a:lnTo>
                    <a:pt x="131816" y="4690"/>
                  </a:lnTo>
                  <a:lnTo>
                    <a:pt x="136959" y="11550"/>
                  </a:lnTo>
                  <a:lnTo>
                    <a:pt x="140388" y="20798"/>
                  </a:lnTo>
                  <a:lnTo>
                    <a:pt x="142674" y="31637"/>
                  </a:lnTo>
                  <a:lnTo>
                    <a:pt x="143030" y="43538"/>
                  </a:lnTo>
                  <a:lnTo>
                    <a:pt x="142098" y="56147"/>
                  </a:lnTo>
                  <a:lnTo>
                    <a:pt x="140308" y="69227"/>
                  </a:lnTo>
                  <a:lnTo>
                    <a:pt x="136778" y="81452"/>
                  </a:lnTo>
                  <a:lnTo>
                    <a:pt x="132087" y="93109"/>
                  </a:lnTo>
                  <a:lnTo>
                    <a:pt x="126623" y="104386"/>
                  </a:lnTo>
                  <a:lnTo>
                    <a:pt x="120643" y="115410"/>
                  </a:lnTo>
                  <a:lnTo>
                    <a:pt x="114319" y="126264"/>
                  </a:lnTo>
                  <a:lnTo>
                    <a:pt x="107765" y="137007"/>
                  </a:lnTo>
                  <a:lnTo>
                    <a:pt x="99891" y="146506"/>
                  </a:lnTo>
                  <a:lnTo>
                    <a:pt x="91135" y="155176"/>
                  </a:lnTo>
                  <a:lnTo>
                    <a:pt x="81792" y="163293"/>
                  </a:lnTo>
                  <a:lnTo>
                    <a:pt x="76732" y="165199"/>
                  </a:lnTo>
                  <a:lnTo>
                    <a:pt x="74527" y="162963"/>
                  </a:lnTo>
                  <a:lnTo>
                    <a:pt x="74226" y="157967"/>
                  </a:lnTo>
                  <a:lnTo>
                    <a:pt x="77531" y="153468"/>
                  </a:lnTo>
                  <a:lnTo>
                    <a:pt x="83240" y="149299"/>
                  </a:lnTo>
                  <a:lnTo>
                    <a:pt x="90552" y="145352"/>
                  </a:lnTo>
                  <a:lnTo>
                    <a:pt x="100101" y="143889"/>
                  </a:lnTo>
                  <a:lnTo>
                    <a:pt x="111142" y="144083"/>
                  </a:lnTo>
                  <a:lnTo>
                    <a:pt x="123177" y="145380"/>
                  </a:lnTo>
                  <a:lnTo>
                    <a:pt x="132369" y="149751"/>
                  </a:lnTo>
                  <a:lnTo>
                    <a:pt x="139665" y="156170"/>
                  </a:lnTo>
                  <a:lnTo>
                    <a:pt x="145698" y="163956"/>
                  </a:lnTo>
                  <a:lnTo>
                    <a:pt x="148552" y="173821"/>
                  </a:lnTo>
                  <a:lnTo>
                    <a:pt x="149285" y="185072"/>
                  </a:lnTo>
                  <a:lnTo>
                    <a:pt x="148606" y="197248"/>
                  </a:lnTo>
                  <a:lnTo>
                    <a:pt x="145815" y="208870"/>
                  </a:lnTo>
                  <a:lnTo>
                    <a:pt x="141618" y="220125"/>
                  </a:lnTo>
                  <a:lnTo>
                    <a:pt x="136482" y="231134"/>
                  </a:lnTo>
                  <a:lnTo>
                    <a:pt x="129553" y="240810"/>
                  </a:lnTo>
                  <a:lnTo>
                    <a:pt x="121427" y="249598"/>
                  </a:lnTo>
                  <a:lnTo>
                    <a:pt x="112505" y="257794"/>
                  </a:lnTo>
                  <a:lnTo>
                    <a:pt x="103050" y="264427"/>
                  </a:lnTo>
                  <a:lnTo>
                    <a:pt x="93241" y="270017"/>
                  </a:lnTo>
                  <a:lnTo>
                    <a:pt x="83196" y="274912"/>
                  </a:lnTo>
                  <a:lnTo>
                    <a:pt x="71825" y="278176"/>
                  </a:lnTo>
                  <a:lnTo>
                    <a:pt x="59569" y="280352"/>
                  </a:lnTo>
                  <a:lnTo>
                    <a:pt x="0" y="2847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596190" y="4385838"/>
              <a:ext cx="1" cy="31554"/>
            </a:xfrm>
            <a:custGeom>
              <a:avLst/>
              <a:gdLst/>
              <a:ahLst/>
              <a:cxnLst/>
              <a:rect l="0" t="0" r="0" b="0"/>
              <a:pathLst>
                <a:path w="1" h="31554">
                  <a:moveTo>
                    <a:pt x="0" y="0"/>
                  </a:moveTo>
                  <a:lnTo>
                    <a:pt x="0" y="3155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659296" y="4543602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49267" y="4133416"/>
            <a:ext cx="1137899" cy="567951"/>
            <a:chOff x="4849267" y="4133416"/>
            <a:chExt cx="1137899" cy="567951"/>
          </a:xfrm>
        </p:grpSpPr>
        <p:sp>
          <p:nvSpPr>
            <p:cNvPr id="20" name="Freeform 19"/>
            <p:cNvSpPr/>
            <p:nvPr/>
          </p:nvSpPr>
          <p:spPr>
            <a:xfrm>
              <a:off x="4849267" y="4291180"/>
              <a:ext cx="20382" cy="326046"/>
            </a:xfrm>
            <a:custGeom>
              <a:avLst/>
              <a:gdLst/>
              <a:ahLst/>
              <a:cxnLst/>
              <a:rect l="0" t="0" r="0" b="0"/>
              <a:pathLst>
                <a:path w="20382" h="326046">
                  <a:moveTo>
                    <a:pt x="20381" y="0"/>
                  </a:moveTo>
                  <a:lnTo>
                    <a:pt x="14797" y="22333"/>
                  </a:lnTo>
                  <a:lnTo>
                    <a:pt x="13152" y="34755"/>
                  </a:lnTo>
                  <a:lnTo>
                    <a:pt x="12056" y="48880"/>
                  </a:lnTo>
                  <a:lnTo>
                    <a:pt x="11325" y="64139"/>
                  </a:lnTo>
                  <a:lnTo>
                    <a:pt x="10513" y="93559"/>
                  </a:lnTo>
                  <a:lnTo>
                    <a:pt x="9991" y="150535"/>
                  </a:lnTo>
                  <a:lnTo>
                    <a:pt x="8780" y="164631"/>
                  </a:lnTo>
                  <a:lnTo>
                    <a:pt x="6804" y="178702"/>
                  </a:lnTo>
                  <a:lnTo>
                    <a:pt x="4318" y="192758"/>
                  </a:lnTo>
                  <a:lnTo>
                    <a:pt x="2660" y="206803"/>
                  </a:lnTo>
                  <a:lnTo>
                    <a:pt x="1555" y="220841"/>
                  </a:lnTo>
                  <a:lnTo>
                    <a:pt x="819" y="234873"/>
                  </a:lnTo>
                  <a:lnTo>
                    <a:pt x="0" y="266047"/>
                  </a:lnTo>
                  <a:lnTo>
                    <a:pt x="9863" y="32604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995859" y="4564637"/>
              <a:ext cx="21036" cy="136730"/>
            </a:xfrm>
            <a:custGeom>
              <a:avLst/>
              <a:gdLst/>
              <a:ahLst/>
              <a:cxnLst/>
              <a:rect l="0" t="0" r="0" b="0"/>
              <a:pathLst>
                <a:path w="21036" h="136730">
                  <a:moveTo>
                    <a:pt x="21035" y="0"/>
                  </a:moveTo>
                  <a:lnTo>
                    <a:pt x="21035" y="27917"/>
                  </a:lnTo>
                  <a:lnTo>
                    <a:pt x="19867" y="40815"/>
                  </a:lnTo>
                  <a:lnTo>
                    <a:pt x="17919" y="54089"/>
                  </a:lnTo>
                  <a:lnTo>
                    <a:pt x="15452" y="67612"/>
                  </a:lnTo>
                  <a:lnTo>
                    <a:pt x="12638" y="80134"/>
                  </a:lnTo>
                  <a:lnTo>
                    <a:pt x="9594" y="91987"/>
                  </a:lnTo>
                  <a:lnTo>
                    <a:pt x="0" y="13672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279834" y="4196339"/>
              <a:ext cx="162627" cy="290261"/>
            </a:xfrm>
            <a:custGeom>
              <a:avLst/>
              <a:gdLst/>
              <a:ahLst/>
              <a:cxnLst/>
              <a:rect l="0" t="0" r="0" b="0"/>
              <a:pathLst>
                <a:path w="162627" h="290261">
                  <a:moveTo>
                    <a:pt x="10517" y="105358"/>
                  </a:moveTo>
                  <a:lnTo>
                    <a:pt x="21685" y="94192"/>
                  </a:lnTo>
                  <a:lnTo>
                    <a:pt x="27311" y="86228"/>
                  </a:lnTo>
                  <a:lnTo>
                    <a:pt x="33399" y="76244"/>
                  </a:lnTo>
                  <a:lnTo>
                    <a:pt x="39796" y="64913"/>
                  </a:lnTo>
                  <a:lnTo>
                    <a:pt x="48734" y="53854"/>
                  </a:lnTo>
                  <a:lnTo>
                    <a:pt x="59368" y="42975"/>
                  </a:lnTo>
                  <a:lnTo>
                    <a:pt x="71132" y="32216"/>
                  </a:lnTo>
                  <a:lnTo>
                    <a:pt x="83648" y="22707"/>
                  </a:lnTo>
                  <a:lnTo>
                    <a:pt x="96667" y="14030"/>
                  </a:lnTo>
                  <a:lnTo>
                    <a:pt x="110021" y="5908"/>
                  </a:lnTo>
                  <a:lnTo>
                    <a:pt x="122430" y="1662"/>
                  </a:lnTo>
                  <a:lnTo>
                    <a:pt x="134208" y="0"/>
                  </a:lnTo>
                  <a:lnTo>
                    <a:pt x="145565" y="61"/>
                  </a:lnTo>
                  <a:lnTo>
                    <a:pt x="153137" y="4776"/>
                  </a:lnTo>
                  <a:lnTo>
                    <a:pt x="158186" y="12594"/>
                  </a:lnTo>
                  <a:lnTo>
                    <a:pt x="161551" y="22480"/>
                  </a:lnTo>
                  <a:lnTo>
                    <a:pt x="162626" y="32577"/>
                  </a:lnTo>
                  <a:lnTo>
                    <a:pt x="162174" y="42814"/>
                  </a:lnTo>
                  <a:lnTo>
                    <a:pt x="160704" y="53144"/>
                  </a:lnTo>
                  <a:lnTo>
                    <a:pt x="156218" y="64706"/>
                  </a:lnTo>
                  <a:lnTo>
                    <a:pt x="149721" y="77088"/>
                  </a:lnTo>
                  <a:lnTo>
                    <a:pt x="141885" y="90017"/>
                  </a:lnTo>
                  <a:lnTo>
                    <a:pt x="134323" y="103311"/>
                  </a:lnTo>
                  <a:lnTo>
                    <a:pt x="119688" y="130548"/>
                  </a:lnTo>
                  <a:lnTo>
                    <a:pt x="111345" y="140849"/>
                  </a:lnTo>
                  <a:lnTo>
                    <a:pt x="102277" y="148885"/>
                  </a:lnTo>
                  <a:lnTo>
                    <a:pt x="92726" y="155412"/>
                  </a:lnTo>
                  <a:lnTo>
                    <a:pt x="87527" y="156256"/>
                  </a:lnTo>
                  <a:lnTo>
                    <a:pt x="85229" y="153314"/>
                  </a:lnTo>
                  <a:lnTo>
                    <a:pt x="84867" y="147846"/>
                  </a:lnTo>
                  <a:lnTo>
                    <a:pt x="86962" y="141864"/>
                  </a:lnTo>
                  <a:lnTo>
                    <a:pt x="90696" y="135539"/>
                  </a:lnTo>
                  <a:lnTo>
                    <a:pt x="95523" y="128984"/>
                  </a:lnTo>
                  <a:lnTo>
                    <a:pt x="102246" y="123446"/>
                  </a:lnTo>
                  <a:lnTo>
                    <a:pt x="110235" y="118585"/>
                  </a:lnTo>
                  <a:lnTo>
                    <a:pt x="119066" y="114176"/>
                  </a:lnTo>
                  <a:lnTo>
                    <a:pt x="127291" y="113574"/>
                  </a:lnTo>
                  <a:lnTo>
                    <a:pt x="135111" y="115510"/>
                  </a:lnTo>
                  <a:lnTo>
                    <a:pt x="142662" y="119138"/>
                  </a:lnTo>
                  <a:lnTo>
                    <a:pt x="148864" y="126231"/>
                  </a:lnTo>
                  <a:lnTo>
                    <a:pt x="154168" y="135634"/>
                  </a:lnTo>
                  <a:lnTo>
                    <a:pt x="158873" y="146577"/>
                  </a:lnTo>
                  <a:lnTo>
                    <a:pt x="160840" y="159716"/>
                  </a:lnTo>
                  <a:lnTo>
                    <a:pt x="160983" y="174318"/>
                  </a:lnTo>
                  <a:lnTo>
                    <a:pt x="159910" y="189896"/>
                  </a:lnTo>
                  <a:lnTo>
                    <a:pt x="156857" y="203787"/>
                  </a:lnTo>
                  <a:lnTo>
                    <a:pt x="152485" y="216554"/>
                  </a:lnTo>
                  <a:lnTo>
                    <a:pt x="147233" y="228571"/>
                  </a:lnTo>
                  <a:lnTo>
                    <a:pt x="141394" y="238919"/>
                  </a:lnTo>
                  <a:lnTo>
                    <a:pt x="135164" y="248156"/>
                  </a:lnTo>
                  <a:lnTo>
                    <a:pt x="128674" y="256650"/>
                  </a:lnTo>
                  <a:lnTo>
                    <a:pt x="120841" y="264651"/>
                  </a:lnTo>
                  <a:lnTo>
                    <a:pt x="112114" y="272322"/>
                  </a:lnTo>
                  <a:lnTo>
                    <a:pt x="102789" y="279773"/>
                  </a:lnTo>
                  <a:lnTo>
                    <a:pt x="90730" y="284740"/>
                  </a:lnTo>
                  <a:lnTo>
                    <a:pt x="76848" y="288052"/>
                  </a:lnTo>
                  <a:lnTo>
                    <a:pt x="61750" y="290260"/>
                  </a:lnTo>
                  <a:lnTo>
                    <a:pt x="48178" y="289394"/>
                  </a:lnTo>
                  <a:lnTo>
                    <a:pt x="35624" y="286480"/>
                  </a:lnTo>
                  <a:lnTo>
                    <a:pt x="0" y="2736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563809" y="4459461"/>
              <a:ext cx="21036" cy="105177"/>
            </a:xfrm>
            <a:custGeom>
              <a:avLst/>
              <a:gdLst/>
              <a:ahLst/>
              <a:cxnLst/>
              <a:rect l="0" t="0" r="0" b="0"/>
              <a:pathLst>
                <a:path w="21036" h="105177">
                  <a:moveTo>
                    <a:pt x="0" y="0"/>
                  </a:moveTo>
                  <a:lnTo>
                    <a:pt x="14639" y="43917"/>
                  </a:lnTo>
                  <a:lnTo>
                    <a:pt x="16771" y="54988"/>
                  </a:lnTo>
                  <a:lnTo>
                    <a:pt x="18192" y="67043"/>
                  </a:lnTo>
                  <a:lnTo>
                    <a:pt x="21035" y="1051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807593" y="4133416"/>
              <a:ext cx="179573" cy="241905"/>
            </a:xfrm>
            <a:custGeom>
              <a:avLst/>
              <a:gdLst/>
              <a:ahLst/>
              <a:cxnLst/>
              <a:rect l="0" t="0" r="0" b="0"/>
              <a:pathLst>
                <a:path w="179573" h="241905">
                  <a:moveTo>
                    <a:pt x="155885" y="0"/>
                  </a:moveTo>
                  <a:lnTo>
                    <a:pt x="139134" y="11167"/>
                  </a:lnTo>
                  <a:lnTo>
                    <a:pt x="130694" y="15624"/>
                  </a:lnTo>
                  <a:lnTo>
                    <a:pt x="121562" y="19765"/>
                  </a:lnTo>
                  <a:lnTo>
                    <a:pt x="111968" y="23694"/>
                  </a:lnTo>
                  <a:lnTo>
                    <a:pt x="102066" y="25145"/>
                  </a:lnTo>
                  <a:lnTo>
                    <a:pt x="91959" y="24944"/>
                  </a:lnTo>
                  <a:lnTo>
                    <a:pt x="81715" y="23641"/>
                  </a:lnTo>
                  <a:lnTo>
                    <a:pt x="71379" y="20435"/>
                  </a:lnTo>
                  <a:lnTo>
                    <a:pt x="60983" y="15960"/>
                  </a:lnTo>
                  <a:lnTo>
                    <a:pt x="50547" y="10640"/>
                  </a:lnTo>
                  <a:lnTo>
                    <a:pt x="41252" y="10599"/>
                  </a:lnTo>
                  <a:lnTo>
                    <a:pt x="32718" y="14078"/>
                  </a:lnTo>
                  <a:lnTo>
                    <a:pt x="24691" y="19902"/>
                  </a:lnTo>
                  <a:lnTo>
                    <a:pt x="19340" y="28460"/>
                  </a:lnTo>
                  <a:lnTo>
                    <a:pt x="15774" y="38840"/>
                  </a:lnTo>
                  <a:lnTo>
                    <a:pt x="13395" y="50434"/>
                  </a:lnTo>
                  <a:lnTo>
                    <a:pt x="10641" y="61670"/>
                  </a:lnTo>
                  <a:lnTo>
                    <a:pt x="7636" y="72666"/>
                  </a:lnTo>
                  <a:lnTo>
                    <a:pt x="4464" y="83502"/>
                  </a:lnTo>
                  <a:lnTo>
                    <a:pt x="2350" y="95401"/>
                  </a:lnTo>
                  <a:lnTo>
                    <a:pt x="940" y="108008"/>
                  </a:lnTo>
                  <a:lnTo>
                    <a:pt x="0" y="121088"/>
                  </a:lnTo>
                  <a:lnTo>
                    <a:pt x="2880" y="127470"/>
                  </a:lnTo>
                  <a:lnTo>
                    <a:pt x="8305" y="129388"/>
                  </a:lnTo>
                  <a:lnTo>
                    <a:pt x="15428" y="128329"/>
                  </a:lnTo>
                  <a:lnTo>
                    <a:pt x="23682" y="126454"/>
                  </a:lnTo>
                  <a:lnTo>
                    <a:pt x="32691" y="124036"/>
                  </a:lnTo>
                  <a:lnTo>
                    <a:pt x="42203" y="121255"/>
                  </a:lnTo>
                  <a:lnTo>
                    <a:pt x="77923" y="111758"/>
                  </a:lnTo>
                  <a:lnTo>
                    <a:pt x="92224" y="109564"/>
                  </a:lnTo>
                  <a:lnTo>
                    <a:pt x="107601" y="108101"/>
                  </a:lnTo>
                  <a:lnTo>
                    <a:pt x="123696" y="107126"/>
                  </a:lnTo>
                  <a:lnTo>
                    <a:pt x="136763" y="108813"/>
                  </a:lnTo>
                  <a:lnTo>
                    <a:pt x="147811" y="112275"/>
                  </a:lnTo>
                  <a:lnTo>
                    <a:pt x="157514" y="116920"/>
                  </a:lnTo>
                  <a:lnTo>
                    <a:pt x="165151" y="123523"/>
                  </a:lnTo>
                  <a:lnTo>
                    <a:pt x="171411" y="131431"/>
                  </a:lnTo>
                  <a:lnTo>
                    <a:pt x="176753" y="140208"/>
                  </a:lnTo>
                  <a:lnTo>
                    <a:pt x="179146" y="149566"/>
                  </a:lnTo>
                  <a:lnTo>
                    <a:pt x="179572" y="159310"/>
                  </a:lnTo>
                  <a:lnTo>
                    <a:pt x="178688" y="169312"/>
                  </a:lnTo>
                  <a:lnTo>
                    <a:pt x="174593" y="179486"/>
                  </a:lnTo>
                  <a:lnTo>
                    <a:pt x="168356" y="189775"/>
                  </a:lnTo>
                  <a:lnTo>
                    <a:pt x="160694" y="200140"/>
                  </a:lnTo>
                  <a:lnTo>
                    <a:pt x="152079" y="209387"/>
                  </a:lnTo>
                  <a:lnTo>
                    <a:pt x="142830" y="217888"/>
                  </a:lnTo>
                  <a:lnTo>
                    <a:pt x="113814" y="2419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01661" y="446197"/>
            <a:ext cx="4701238" cy="921798"/>
            <a:chOff x="4501661" y="446197"/>
            <a:chExt cx="4701238" cy="921798"/>
          </a:xfrm>
        </p:grpSpPr>
        <p:sp>
          <p:nvSpPr>
            <p:cNvPr id="26" name="Freeform 25"/>
            <p:cNvSpPr/>
            <p:nvPr/>
          </p:nvSpPr>
          <p:spPr>
            <a:xfrm>
              <a:off x="4501661" y="619804"/>
              <a:ext cx="304882" cy="537132"/>
            </a:xfrm>
            <a:custGeom>
              <a:avLst/>
              <a:gdLst/>
              <a:ahLst/>
              <a:cxnLst/>
              <a:rect l="0" t="0" r="0" b="0"/>
              <a:pathLst>
                <a:path w="304882" h="537132">
                  <a:moveTo>
                    <a:pt x="31423" y="105910"/>
                  </a:moveTo>
                  <a:lnTo>
                    <a:pt x="25840" y="139410"/>
                  </a:lnTo>
                  <a:lnTo>
                    <a:pt x="24195" y="156290"/>
                  </a:lnTo>
                  <a:lnTo>
                    <a:pt x="23099" y="174556"/>
                  </a:lnTo>
                  <a:lnTo>
                    <a:pt x="22368" y="193744"/>
                  </a:lnTo>
                  <a:lnTo>
                    <a:pt x="20712" y="211211"/>
                  </a:lnTo>
                  <a:lnTo>
                    <a:pt x="18439" y="227530"/>
                  </a:lnTo>
                  <a:lnTo>
                    <a:pt x="15755" y="243084"/>
                  </a:lnTo>
                  <a:lnTo>
                    <a:pt x="13966" y="259296"/>
                  </a:lnTo>
                  <a:lnTo>
                    <a:pt x="12774" y="275947"/>
                  </a:lnTo>
                  <a:lnTo>
                    <a:pt x="11978" y="292891"/>
                  </a:lnTo>
                  <a:lnTo>
                    <a:pt x="11095" y="327300"/>
                  </a:lnTo>
                  <a:lnTo>
                    <a:pt x="10528" y="391416"/>
                  </a:lnTo>
                  <a:lnTo>
                    <a:pt x="9313" y="404929"/>
                  </a:lnTo>
                  <a:lnTo>
                    <a:pt x="7334" y="417444"/>
                  </a:lnTo>
                  <a:lnTo>
                    <a:pt x="4846" y="429293"/>
                  </a:lnTo>
                  <a:lnTo>
                    <a:pt x="3188" y="441866"/>
                  </a:lnTo>
                  <a:lnTo>
                    <a:pt x="2082" y="454923"/>
                  </a:lnTo>
                  <a:lnTo>
                    <a:pt x="854" y="471379"/>
                  </a:lnTo>
                  <a:lnTo>
                    <a:pt x="308" y="459215"/>
                  </a:lnTo>
                  <a:lnTo>
                    <a:pt x="0" y="425100"/>
                  </a:lnTo>
                  <a:lnTo>
                    <a:pt x="1126" y="409856"/>
                  </a:lnTo>
                  <a:lnTo>
                    <a:pt x="3045" y="392681"/>
                  </a:lnTo>
                  <a:lnTo>
                    <a:pt x="5492" y="374220"/>
                  </a:lnTo>
                  <a:lnTo>
                    <a:pt x="7125" y="356069"/>
                  </a:lnTo>
                  <a:lnTo>
                    <a:pt x="8212" y="338125"/>
                  </a:lnTo>
                  <a:lnTo>
                    <a:pt x="8938" y="320320"/>
                  </a:lnTo>
                  <a:lnTo>
                    <a:pt x="9744" y="281838"/>
                  </a:lnTo>
                  <a:lnTo>
                    <a:pt x="10377" y="94530"/>
                  </a:lnTo>
                  <a:lnTo>
                    <a:pt x="11549" y="78456"/>
                  </a:lnTo>
                  <a:lnTo>
                    <a:pt x="13500" y="61898"/>
                  </a:lnTo>
                  <a:lnTo>
                    <a:pt x="15968" y="45016"/>
                  </a:lnTo>
                  <a:lnTo>
                    <a:pt x="18783" y="40773"/>
                  </a:lnTo>
                  <a:lnTo>
                    <a:pt x="21828" y="44956"/>
                  </a:lnTo>
                  <a:lnTo>
                    <a:pt x="25026" y="54756"/>
                  </a:lnTo>
                  <a:lnTo>
                    <a:pt x="28327" y="65964"/>
                  </a:lnTo>
                  <a:lnTo>
                    <a:pt x="35111" y="90883"/>
                  </a:lnTo>
                  <a:lnTo>
                    <a:pt x="38556" y="105241"/>
                  </a:lnTo>
                  <a:lnTo>
                    <a:pt x="55980" y="181797"/>
                  </a:lnTo>
                  <a:lnTo>
                    <a:pt x="66487" y="224741"/>
                  </a:lnTo>
                  <a:lnTo>
                    <a:pt x="71160" y="237719"/>
                  </a:lnTo>
                  <a:lnTo>
                    <a:pt x="76613" y="249876"/>
                  </a:lnTo>
                  <a:lnTo>
                    <a:pt x="82585" y="261487"/>
                  </a:lnTo>
                  <a:lnTo>
                    <a:pt x="87735" y="272734"/>
                  </a:lnTo>
                  <a:lnTo>
                    <a:pt x="92336" y="283737"/>
                  </a:lnTo>
                  <a:lnTo>
                    <a:pt x="96573" y="294579"/>
                  </a:lnTo>
                  <a:lnTo>
                    <a:pt x="101735" y="304144"/>
                  </a:lnTo>
                  <a:lnTo>
                    <a:pt x="107513" y="312858"/>
                  </a:lnTo>
                  <a:lnTo>
                    <a:pt x="113703" y="321004"/>
                  </a:lnTo>
                  <a:lnTo>
                    <a:pt x="121335" y="327604"/>
                  </a:lnTo>
                  <a:lnTo>
                    <a:pt x="129929" y="333172"/>
                  </a:lnTo>
                  <a:lnTo>
                    <a:pt x="139164" y="338053"/>
                  </a:lnTo>
                  <a:lnTo>
                    <a:pt x="149996" y="338970"/>
                  </a:lnTo>
                  <a:lnTo>
                    <a:pt x="161891" y="337243"/>
                  </a:lnTo>
                  <a:lnTo>
                    <a:pt x="174496" y="333755"/>
                  </a:lnTo>
                  <a:lnTo>
                    <a:pt x="185236" y="327924"/>
                  </a:lnTo>
                  <a:lnTo>
                    <a:pt x="194733" y="320531"/>
                  </a:lnTo>
                  <a:lnTo>
                    <a:pt x="203402" y="312096"/>
                  </a:lnTo>
                  <a:lnTo>
                    <a:pt x="210350" y="302967"/>
                  </a:lnTo>
                  <a:lnTo>
                    <a:pt x="216151" y="293375"/>
                  </a:lnTo>
                  <a:lnTo>
                    <a:pt x="221187" y="283475"/>
                  </a:lnTo>
                  <a:lnTo>
                    <a:pt x="225712" y="272200"/>
                  </a:lnTo>
                  <a:lnTo>
                    <a:pt x="229898" y="260009"/>
                  </a:lnTo>
                  <a:lnTo>
                    <a:pt x="233857" y="247207"/>
                  </a:lnTo>
                  <a:lnTo>
                    <a:pt x="238834" y="233998"/>
                  </a:lnTo>
                  <a:lnTo>
                    <a:pt x="244489" y="220517"/>
                  </a:lnTo>
                  <a:lnTo>
                    <a:pt x="250596" y="206856"/>
                  </a:lnTo>
                  <a:lnTo>
                    <a:pt x="255836" y="191905"/>
                  </a:lnTo>
                  <a:lnTo>
                    <a:pt x="260498" y="176095"/>
                  </a:lnTo>
                  <a:lnTo>
                    <a:pt x="276377" y="114320"/>
                  </a:lnTo>
                  <a:lnTo>
                    <a:pt x="278867" y="99830"/>
                  </a:lnTo>
                  <a:lnTo>
                    <a:pt x="280526" y="85496"/>
                  </a:lnTo>
                  <a:lnTo>
                    <a:pt x="281633" y="71265"/>
                  </a:lnTo>
                  <a:lnTo>
                    <a:pt x="283539" y="58273"/>
                  </a:lnTo>
                  <a:lnTo>
                    <a:pt x="285979" y="46105"/>
                  </a:lnTo>
                  <a:lnTo>
                    <a:pt x="288774" y="34487"/>
                  </a:lnTo>
                  <a:lnTo>
                    <a:pt x="291806" y="23236"/>
                  </a:lnTo>
                  <a:lnTo>
                    <a:pt x="298291" y="1386"/>
                  </a:lnTo>
                  <a:lnTo>
                    <a:pt x="300488" y="0"/>
                  </a:lnTo>
                  <a:lnTo>
                    <a:pt x="301952" y="4919"/>
                  </a:lnTo>
                  <a:lnTo>
                    <a:pt x="302929" y="14042"/>
                  </a:lnTo>
                  <a:lnTo>
                    <a:pt x="303580" y="24798"/>
                  </a:lnTo>
                  <a:lnTo>
                    <a:pt x="304303" y="49214"/>
                  </a:lnTo>
                  <a:lnTo>
                    <a:pt x="304830" y="136289"/>
                  </a:lnTo>
                  <a:lnTo>
                    <a:pt x="303679" y="154210"/>
                  </a:lnTo>
                  <a:lnTo>
                    <a:pt x="301743" y="173168"/>
                  </a:lnTo>
                  <a:lnTo>
                    <a:pt x="299283" y="192819"/>
                  </a:lnTo>
                  <a:lnTo>
                    <a:pt x="297643" y="211763"/>
                  </a:lnTo>
                  <a:lnTo>
                    <a:pt x="296549" y="230235"/>
                  </a:lnTo>
                  <a:lnTo>
                    <a:pt x="295335" y="266342"/>
                  </a:lnTo>
                  <a:lnTo>
                    <a:pt x="294555" y="337131"/>
                  </a:lnTo>
                  <a:lnTo>
                    <a:pt x="294375" y="454409"/>
                  </a:lnTo>
                  <a:lnTo>
                    <a:pt x="295539" y="469128"/>
                  </a:lnTo>
                  <a:lnTo>
                    <a:pt x="304881" y="53713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985341" y="523845"/>
              <a:ext cx="1514062" cy="844150"/>
            </a:xfrm>
            <a:custGeom>
              <a:avLst/>
              <a:gdLst/>
              <a:ahLst/>
              <a:cxnLst/>
              <a:rect l="0" t="0" r="0" b="0"/>
              <a:pathLst>
                <a:path w="1514062" h="844150">
                  <a:moveTo>
                    <a:pt x="0" y="328080"/>
                  </a:moveTo>
                  <a:lnTo>
                    <a:pt x="0" y="558058"/>
                  </a:lnTo>
                  <a:lnTo>
                    <a:pt x="3506" y="565539"/>
                  </a:lnTo>
                  <a:lnTo>
                    <a:pt x="9349" y="567021"/>
                  </a:lnTo>
                  <a:lnTo>
                    <a:pt x="16750" y="564503"/>
                  </a:lnTo>
                  <a:lnTo>
                    <a:pt x="22853" y="559319"/>
                  </a:lnTo>
                  <a:lnTo>
                    <a:pt x="32750" y="544209"/>
                  </a:lnTo>
                  <a:lnTo>
                    <a:pt x="41045" y="522691"/>
                  </a:lnTo>
                  <a:lnTo>
                    <a:pt x="55891" y="476372"/>
                  </a:lnTo>
                  <a:lnTo>
                    <a:pt x="63015" y="451640"/>
                  </a:lnTo>
                  <a:lnTo>
                    <a:pt x="70077" y="426234"/>
                  </a:lnTo>
                  <a:lnTo>
                    <a:pt x="77112" y="403257"/>
                  </a:lnTo>
                  <a:lnTo>
                    <a:pt x="87641" y="370611"/>
                  </a:lnTo>
                  <a:lnTo>
                    <a:pt x="91149" y="366951"/>
                  </a:lnTo>
                  <a:lnTo>
                    <a:pt x="94656" y="368018"/>
                  </a:lnTo>
                  <a:lnTo>
                    <a:pt x="98163" y="372235"/>
                  </a:lnTo>
                  <a:lnTo>
                    <a:pt x="102059" y="395618"/>
                  </a:lnTo>
                  <a:lnTo>
                    <a:pt x="103098" y="411670"/>
                  </a:lnTo>
                  <a:lnTo>
                    <a:pt x="103791" y="430551"/>
                  </a:lnTo>
                  <a:lnTo>
                    <a:pt x="104766" y="493872"/>
                  </a:lnTo>
                  <a:lnTo>
                    <a:pt x="104994" y="532261"/>
                  </a:lnTo>
                  <a:lnTo>
                    <a:pt x="106223" y="549510"/>
                  </a:lnTo>
                  <a:lnTo>
                    <a:pt x="108211" y="565684"/>
                  </a:lnTo>
                  <a:lnTo>
                    <a:pt x="110705" y="581141"/>
                  </a:lnTo>
                  <a:lnTo>
                    <a:pt x="115874" y="592614"/>
                  </a:lnTo>
                  <a:lnTo>
                    <a:pt x="122826" y="601432"/>
                  </a:lnTo>
                  <a:lnTo>
                    <a:pt x="130966" y="608479"/>
                  </a:lnTo>
                  <a:lnTo>
                    <a:pt x="138730" y="610840"/>
                  </a:lnTo>
                  <a:lnTo>
                    <a:pt x="146244" y="610076"/>
                  </a:lnTo>
                  <a:lnTo>
                    <a:pt x="153590" y="607230"/>
                  </a:lnTo>
                  <a:lnTo>
                    <a:pt x="167985" y="597835"/>
                  </a:lnTo>
                  <a:lnTo>
                    <a:pt x="175095" y="592057"/>
                  </a:lnTo>
                  <a:lnTo>
                    <a:pt x="181004" y="583531"/>
                  </a:lnTo>
                  <a:lnTo>
                    <a:pt x="190687" y="561592"/>
                  </a:lnTo>
                  <a:lnTo>
                    <a:pt x="198885" y="536260"/>
                  </a:lnTo>
                  <a:lnTo>
                    <a:pt x="202707" y="522961"/>
                  </a:lnTo>
                  <a:lnTo>
                    <a:pt x="205256" y="509420"/>
                  </a:lnTo>
                  <a:lnTo>
                    <a:pt x="206954" y="495718"/>
                  </a:lnTo>
                  <a:lnTo>
                    <a:pt x="208087" y="481909"/>
                  </a:lnTo>
                  <a:lnTo>
                    <a:pt x="210011" y="466860"/>
                  </a:lnTo>
                  <a:lnTo>
                    <a:pt x="212462" y="450984"/>
                  </a:lnTo>
                  <a:lnTo>
                    <a:pt x="218302" y="417763"/>
                  </a:lnTo>
                  <a:lnTo>
                    <a:pt x="235017" y="331392"/>
                  </a:lnTo>
                  <a:lnTo>
                    <a:pt x="237313" y="312759"/>
                  </a:lnTo>
                  <a:lnTo>
                    <a:pt x="238843" y="293325"/>
                  </a:lnTo>
                  <a:lnTo>
                    <a:pt x="239864" y="273357"/>
                  </a:lnTo>
                  <a:lnTo>
                    <a:pt x="241713" y="256539"/>
                  </a:lnTo>
                  <a:lnTo>
                    <a:pt x="244114" y="241822"/>
                  </a:lnTo>
                  <a:lnTo>
                    <a:pt x="246883" y="228504"/>
                  </a:lnTo>
                  <a:lnTo>
                    <a:pt x="248730" y="212614"/>
                  </a:lnTo>
                  <a:lnTo>
                    <a:pt x="249961" y="195009"/>
                  </a:lnTo>
                  <a:lnTo>
                    <a:pt x="251328" y="157918"/>
                  </a:lnTo>
                  <a:lnTo>
                    <a:pt x="252099" y="114704"/>
                  </a:lnTo>
                  <a:lnTo>
                    <a:pt x="252207" y="114543"/>
                  </a:lnTo>
                  <a:lnTo>
                    <a:pt x="252380" y="147873"/>
                  </a:lnTo>
                  <a:lnTo>
                    <a:pt x="252422" y="326262"/>
                  </a:lnTo>
                  <a:lnTo>
                    <a:pt x="251254" y="342060"/>
                  </a:lnTo>
                  <a:lnTo>
                    <a:pt x="249306" y="357266"/>
                  </a:lnTo>
                  <a:lnTo>
                    <a:pt x="246839" y="372079"/>
                  </a:lnTo>
                  <a:lnTo>
                    <a:pt x="246363" y="386628"/>
                  </a:lnTo>
                  <a:lnTo>
                    <a:pt x="247214" y="401002"/>
                  </a:lnTo>
                  <a:lnTo>
                    <a:pt x="248950" y="415259"/>
                  </a:lnTo>
                  <a:lnTo>
                    <a:pt x="253996" y="440450"/>
                  </a:lnTo>
                  <a:lnTo>
                    <a:pt x="261302" y="464500"/>
                  </a:lnTo>
                  <a:lnTo>
                    <a:pt x="272340" y="490771"/>
                  </a:lnTo>
                  <a:lnTo>
                    <a:pt x="288153" y="511796"/>
                  </a:lnTo>
                  <a:lnTo>
                    <a:pt x="297278" y="520674"/>
                  </a:lnTo>
                  <a:lnTo>
                    <a:pt x="308036" y="524256"/>
                  </a:lnTo>
                  <a:lnTo>
                    <a:pt x="319882" y="524307"/>
                  </a:lnTo>
                  <a:lnTo>
                    <a:pt x="332454" y="522004"/>
                  </a:lnTo>
                  <a:lnTo>
                    <a:pt x="352656" y="513212"/>
                  </a:lnTo>
                  <a:lnTo>
                    <a:pt x="361315" y="507595"/>
                  </a:lnTo>
                  <a:lnTo>
                    <a:pt x="368257" y="500345"/>
                  </a:lnTo>
                  <a:lnTo>
                    <a:pt x="379086" y="482940"/>
                  </a:lnTo>
                  <a:lnTo>
                    <a:pt x="390911" y="457285"/>
                  </a:lnTo>
                  <a:lnTo>
                    <a:pt x="397336" y="442264"/>
                  </a:lnTo>
                  <a:lnTo>
                    <a:pt x="402788" y="427575"/>
                  </a:lnTo>
                  <a:lnTo>
                    <a:pt x="407591" y="413108"/>
                  </a:lnTo>
                  <a:lnTo>
                    <a:pt x="411962" y="398789"/>
                  </a:lnTo>
                  <a:lnTo>
                    <a:pt x="414876" y="383400"/>
                  </a:lnTo>
                  <a:lnTo>
                    <a:pt x="416819" y="367297"/>
                  </a:lnTo>
                  <a:lnTo>
                    <a:pt x="418114" y="350719"/>
                  </a:lnTo>
                  <a:lnTo>
                    <a:pt x="420146" y="336161"/>
                  </a:lnTo>
                  <a:lnTo>
                    <a:pt x="425520" y="310636"/>
                  </a:lnTo>
                  <a:lnTo>
                    <a:pt x="426252" y="309439"/>
                  </a:lnTo>
                  <a:lnTo>
                    <a:pt x="423949" y="326807"/>
                  </a:lnTo>
                  <a:lnTo>
                    <a:pt x="422867" y="341255"/>
                  </a:lnTo>
                  <a:lnTo>
                    <a:pt x="422146" y="357898"/>
                  </a:lnTo>
                  <a:lnTo>
                    <a:pt x="421131" y="408591"/>
                  </a:lnTo>
                  <a:lnTo>
                    <a:pt x="420989" y="423824"/>
                  </a:lnTo>
                  <a:lnTo>
                    <a:pt x="422063" y="439823"/>
                  </a:lnTo>
                  <a:lnTo>
                    <a:pt x="423947" y="456332"/>
                  </a:lnTo>
                  <a:lnTo>
                    <a:pt x="426372" y="473181"/>
                  </a:lnTo>
                  <a:lnTo>
                    <a:pt x="429157" y="487920"/>
                  </a:lnTo>
                  <a:lnTo>
                    <a:pt x="435368" y="513645"/>
                  </a:lnTo>
                  <a:lnTo>
                    <a:pt x="442166" y="519570"/>
                  </a:lnTo>
                  <a:lnTo>
                    <a:pt x="451373" y="521183"/>
                  </a:lnTo>
                  <a:lnTo>
                    <a:pt x="462185" y="519921"/>
                  </a:lnTo>
                  <a:lnTo>
                    <a:pt x="471730" y="513236"/>
                  </a:lnTo>
                  <a:lnTo>
                    <a:pt x="488569" y="490227"/>
                  </a:lnTo>
                  <a:lnTo>
                    <a:pt x="500728" y="466757"/>
                  </a:lnTo>
                  <a:lnTo>
                    <a:pt x="510027" y="444639"/>
                  </a:lnTo>
                  <a:lnTo>
                    <a:pt x="518055" y="423123"/>
                  </a:lnTo>
                  <a:lnTo>
                    <a:pt x="525519" y="398758"/>
                  </a:lnTo>
                  <a:lnTo>
                    <a:pt x="529145" y="385716"/>
                  </a:lnTo>
                  <a:lnTo>
                    <a:pt x="532731" y="370010"/>
                  </a:lnTo>
                  <a:lnTo>
                    <a:pt x="539832" y="333861"/>
                  </a:lnTo>
                  <a:lnTo>
                    <a:pt x="542194" y="326091"/>
                  </a:lnTo>
                  <a:lnTo>
                    <a:pt x="543768" y="325585"/>
                  </a:lnTo>
                  <a:lnTo>
                    <a:pt x="545516" y="337489"/>
                  </a:lnTo>
                  <a:lnTo>
                    <a:pt x="546293" y="358361"/>
                  </a:lnTo>
                  <a:lnTo>
                    <a:pt x="546731" y="396392"/>
                  </a:lnTo>
                  <a:lnTo>
                    <a:pt x="549950" y="420378"/>
                  </a:lnTo>
                  <a:lnTo>
                    <a:pt x="555276" y="443893"/>
                  </a:lnTo>
                  <a:lnTo>
                    <a:pt x="561538" y="469926"/>
                  </a:lnTo>
                  <a:lnTo>
                    <a:pt x="568217" y="493961"/>
                  </a:lnTo>
                  <a:lnTo>
                    <a:pt x="571634" y="505279"/>
                  </a:lnTo>
                  <a:lnTo>
                    <a:pt x="584779" y="530319"/>
                  </a:lnTo>
                  <a:lnTo>
                    <a:pt x="593193" y="543541"/>
                  </a:lnTo>
                  <a:lnTo>
                    <a:pt x="611890" y="561348"/>
                  </a:lnTo>
                  <a:lnTo>
                    <a:pt x="621785" y="567733"/>
                  </a:lnTo>
                  <a:lnTo>
                    <a:pt x="633056" y="568484"/>
                  </a:lnTo>
                  <a:lnTo>
                    <a:pt x="645244" y="565478"/>
                  </a:lnTo>
                  <a:lnTo>
                    <a:pt x="668915" y="553958"/>
                  </a:lnTo>
                  <a:lnTo>
                    <a:pt x="687226" y="541048"/>
                  </a:lnTo>
                  <a:lnTo>
                    <a:pt x="710675" y="515055"/>
                  </a:lnTo>
                  <a:lnTo>
                    <a:pt x="725263" y="495321"/>
                  </a:lnTo>
                  <a:lnTo>
                    <a:pt x="738368" y="473695"/>
                  </a:lnTo>
                  <a:lnTo>
                    <a:pt x="748089" y="448502"/>
                  </a:lnTo>
                  <a:lnTo>
                    <a:pt x="752317" y="435240"/>
                  </a:lnTo>
                  <a:lnTo>
                    <a:pt x="756304" y="421724"/>
                  </a:lnTo>
                  <a:lnTo>
                    <a:pt x="763851" y="395409"/>
                  </a:lnTo>
                  <a:lnTo>
                    <a:pt x="771101" y="372028"/>
                  </a:lnTo>
                  <a:lnTo>
                    <a:pt x="774670" y="357378"/>
                  </a:lnTo>
                  <a:lnTo>
                    <a:pt x="778218" y="340600"/>
                  </a:lnTo>
                  <a:lnTo>
                    <a:pt x="781752" y="322404"/>
                  </a:lnTo>
                  <a:lnTo>
                    <a:pt x="782939" y="305598"/>
                  </a:lnTo>
                  <a:lnTo>
                    <a:pt x="782562" y="289719"/>
                  </a:lnTo>
                  <a:lnTo>
                    <a:pt x="781143" y="274459"/>
                  </a:lnTo>
                  <a:lnTo>
                    <a:pt x="776690" y="263117"/>
                  </a:lnTo>
                  <a:lnTo>
                    <a:pt x="770216" y="254387"/>
                  </a:lnTo>
                  <a:lnTo>
                    <a:pt x="762394" y="247399"/>
                  </a:lnTo>
                  <a:lnTo>
                    <a:pt x="753673" y="248583"/>
                  </a:lnTo>
                  <a:lnTo>
                    <a:pt x="744354" y="255215"/>
                  </a:lnTo>
                  <a:lnTo>
                    <a:pt x="726987" y="275829"/>
                  </a:lnTo>
                  <a:lnTo>
                    <a:pt x="715373" y="296677"/>
                  </a:lnTo>
                  <a:lnTo>
                    <a:pt x="706316" y="320745"/>
                  </a:lnTo>
                  <a:lnTo>
                    <a:pt x="698395" y="347024"/>
                  </a:lnTo>
                  <a:lnTo>
                    <a:pt x="687366" y="388099"/>
                  </a:lnTo>
                  <a:lnTo>
                    <a:pt x="680234" y="415913"/>
                  </a:lnTo>
                  <a:lnTo>
                    <a:pt x="677865" y="429874"/>
                  </a:lnTo>
                  <a:lnTo>
                    <a:pt x="676285" y="443856"/>
                  </a:lnTo>
                  <a:lnTo>
                    <a:pt x="675232" y="457852"/>
                  </a:lnTo>
                  <a:lnTo>
                    <a:pt x="670946" y="482752"/>
                  </a:lnTo>
                  <a:lnTo>
                    <a:pt x="668167" y="494300"/>
                  </a:lnTo>
                  <a:lnTo>
                    <a:pt x="668196" y="519597"/>
                  </a:lnTo>
                  <a:lnTo>
                    <a:pt x="669839" y="532887"/>
                  </a:lnTo>
                  <a:lnTo>
                    <a:pt x="674441" y="540578"/>
                  </a:lnTo>
                  <a:lnTo>
                    <a:pt x="681015" y="544537"/>
                  </a:lnTo>
                  <a:lnTo>
                    <a:pt x="688903" y="546008"/>
                  </a:lnTo>
                  <a:lnTo>
                    <a:pt x="695330" y="543483"/>
                  </a:lnTo>
                  <a:lnTo>
                    <a:pt x="700784" y="538293"/>
                  </a:lnTo>
                  <a:lnTo>
                    <a:pt x="709960" y="523178"/>
                  </a:lnTo>
                  <a:lnTo>
                    <a:pt x="717933" y="504774"/>
                  </a:lnTo>
                  <a:lnTo>
                    <a:pt x="725372" y="484908"/>
                  </a:lnTo>
                  <a:lnTo>
                    <a:pt x="731406" y="463224"/>
                  </a:lnTo>
                  <a:lnTo>
                    <a:pt x="734087" y="438005"/>
                  </a:lnTo>
                  <a:lnTo>
                    <a:pt x="738395" y="414332"/>
                  </a:lnTo>
                  <a:lnTo>
                    <a:pt x="743036" y="390955"/>
                  </a:lnTo>
                  <a:lnTo>
                    <a:pt x="745099" y="364984"/>
                  </a:lnTo>
                  <a:lnTo>
                    <a:pt x="746818" y="351514"/>
                  </a:lnTo>
                  <a:lnTo>
                    <a:pt x="749133" y="337860"/>
                  </a:lnTo>
                  <a:lnTo>
                    <a:pt x="752483" y="319572"/>
                  </a:lnTo>
                  <a:lnTo>
                    <a:pt x="750077" y="327025"/>
                  </a:lnTo>
                  <a:lnTo>
                    <a:pt x="748228" y="345920"/>
                  </a:lnTo>
                  <a:lnTo>
                    <a:pt x="748576" y="369899"/>
                  </a:lnTo>
                  <a:lnTo>
                    <a:pt x="752625" y="396138"/>
                  </a:lnTo>
                  <a:lnTo>
                    <a:pt x="761475" y="453941"/>
                  </a:lnTo>
                  <a:lnTo>
                    <a:pt x="764747" y="471587"/>
                  </a:lnTo>
                  <a:lnTo>
                    <a:pt x="768097" y="486857"/>
                  </a:lnTo>
                  <a:lnTo>
                    <a:pt x="771499" y="500543"/>
                  </a:lnTo>
                  <a:lnTo>
                    <a:pt x="776104" y="514341"/>
                  </a:lnTo>
                  <a:lnTo>
                    <a:pt x="781511" y="528214"/>
                  </a:lnTo>
                  <a:lnTo>
                    <a:pt x="787453" y="542138"/>
                  </a:lnTo>
                  <a:lnTo>
                    <a:pt x="796089" y="552589"/>
                  </a:lnTo>
                  <a:lnTo>
                    <a:pt x="818150" y="567317"/>
                  </a:lnTo>
                  <a:lnTo>
                    <a:pt x="830578" y="568206"/>
                  </a:lnTo>
                  <a:lnTo>
                    <a:pt x="843537" y="565293"/>
                  </a:lnTo>
                  <a:lnTo>
                    <a:pt x="869233" y="552708"/>
                  </a:lnTo>
                  <a:lnTo>
                    <a:pt x="892339" y="535428"/>
                  </a:lnTo>
                  <a:lnTo>
                    <a:pt x="911178" y="512945"/>
                  </a:lnTo>
                  <a:lnTo>
                    <a:pt x="919474" y="500406"/>
                  </a:lnTo>
                  <a:lnTo>
                    <a:pt x="927343" y="486203"/>
                  </a:lnTo>
                  <a:lnTo>
                    <a:pt x="934925" y="470891"/>
                  </a:lnTo>
                  <a:lnTo>
                    <a:pt x="942317" y="454840"/>
                  </a:lnTo>
                  <a:lnTo>
                    <a:pt x="956763" y="421424"/>
                  </a:lnTo>
                  <a:lnTo>
                    <a:pt x="985082" y="352361"/>
                  </a:lnTo>
                  <a:lnTo>
                    <a:pt x="992116" y="333750"/>
                  </a:lnTo>
                  <a:lnTo>
                    <a:pt x="1006164" y="294373"/>
                  </a:lnTo>
                  <a:lnTo>
                    <a:pt x="1012014" y="275224"/>
                  </a:lnTo>
                  <a:lnTo>
                    <a:pt x="1017082" y="256616"/>
                  </a:lnTo>
                  <a:lnTo>
                    <a:pt x="1021630" y="238367"/>
                  </a:lnTo>
                  <a:lnTo>
                    <a:pt x="1024661" y="219189"/>
                  </a:lnTo>
                  <a:lnTo>
                    <a:pt x="1026682" y="199392"/>
                  </a:lnTo>
                  <a:lnTo>
                    <a:pt x="1028030" y="179182"/>
                  </a:lnTo>
                  <a:lnTo>
                    <a:pt x="1029527" y="144262"/>
                  </a:lnTo>
                  <a:lnTo>
                    <a:pt x="1030370" y="98322"/>
                  </a:lnTo>
                  <a:lnTo>
                    <a:pt x="1030654" y="35337"/>
                  </a:lnTo>
                  <a:lnTo>
                    <a:pt x="1028341" y="21899"/>
                  </a:lnTo>
                  <a:lnTo>
                    <a:pt x="1019537" y="735"/>
                  </a:lnTo>
                  <a:lnTo>
                    <a:pt x="1013918" y="0"/>
                  </a:lnTo>
                  <a:lnTo>
                    <a:pt x="1007833" y="5352"/>
                  </a:lnTo>
                  <a:lnTo>
                    <a:pt x="994841" y="25713"/>
                  </a:lnTo>
                  <a:lnTo>
                    <a:pt x="981276" y="50344"/>
                  </a:lnTo>
                  <a:lnTo>
                    <a:pt x="975556" y="64625"/>
                  </a:lnTo>
                  <a:lnTo>
                    <a:pt x="970572" y="79989"/>
                  </a:lnTo>
                  <a:lnTo>
                    <a:pt x="966082" y="96074"/>
                  </a:lnTo>
                  <a:lnTo>
                    <a:pt x="961920" y="112641"/>
                  </a:lnTo>
                  <a:lnTo>
                    <a:pt x="954179" y="146630"/>
                  </a:lnTo>
                  <a:lnTo>
                    <a:pt x="946844" y="184330"/>
                  </a:lnTo>
                  <a:lnTo>
                    <a:pt x="932612" y="260082"/>
                  </a:lnTo>
                  <a:lnTo>
                    <a:pt x="930257" y="279242"/>
                  </a:lnTo>
                  <a:lnTo>
                    <a:pt x="928688" y="299027"/>
                  </a:lnTo>
                  <a:lnTo>
                    <a:pt x="927641" y="319229"/>
                  </a:lnTo>
                  <a:lnTo>
                    <a:pt x="928113" y="338540"/>
                  </a:lnTo>
                  <a:lnTo>
                    <a:pt x="929595" y="357257"/>
                  </a:lnTo>
                  <a:lnTo>
                    <a:pt x="931752" y="375578"/>
                  </a:lnTo>
                  <a:lnTo>
                    <a:pt x="933190" y="392467"/>
                  </a:lnTo>
                  <a:lnTo>
                    <a:pt x="934149" y="408401"/>
                  </a:lnTo>
                  <a:lnTo>
                    <a:pt x="934788" y="423697"/>
                  </a:lnTo>
                  <a:lnTo>
                    <a:pt x="938615" y="450043"/>
                  </a:lnTo>
                  <a:lnTo>
                    <a:pt x="945379" y="473438"/>
                  </a:lnTo>
                  <a:lnTo>
                    <a:pt x="956177" y="495522"/>
                  </a:lnTo>
                  <a:lnTo>
                    <a:pt x="968767" y="513907"/>
                  </a:lnTo>
                  <a:lnTo>
                    <a:pt x="975396" y="522082"/>
                  </a:lnTo>
                  <a:lnTo>
                    <a:pt x="984490" y="527532"/>
                  </a:lnTo>
                  <a:lnTo>
                    <a:pt x="1007060" y="533588"/>
                  </a:lnTo>
                  <a:lnTo>
                    <a:pt x="1020791" y="530528"/>
                  </a:lnTo>
                  <a:lnTo>
                    <a:pt x="1051630" y="514663"/>
                  </a:lnTo>
                  <a:lnTo>
                    <a:pt x="1075464" y="495146"/>
                  </a:lnTo>
                  <a:lnTo>
                    <a:pt x="1093848" y="473618"/>
                  </a:lnTo>
                  <a:lnTo>
                    <a:pt x="1109809" y="448468"/>
                  </a:lnTo>
                  <a:lnTo>
                    <a:pt x="1117338" y="434048"/>
                  </a:lnTo>
                  <a:lnTo>
                    <a:pt x="1124694" y="418592"/>
                  </a:lnTo>
                  <a:lnTo>
                    <a:pt x="1131935" y="402445"/>
                  </a:lnTo>
                  <a:lnTo>
                    <a:pt x="1146214" y="368922"/>
                  </a:lnTo>
                  <a:lnTo>
                    <a:pt x="1153294" y="351802"/>
                  </a:lnTo>
                  <a:lnTo>
                    <a:pt x="1159182" y="333377"/>
                  </a:lnTo>
                  <a:lnTo>
                    <a:pt x="1164277" y="314082"/>
                  </a:lnTo>
                  <a:lnTo>
                    <a:pt x="1168841" y="294207"/>
                  </a:lnTo>
                  <a:lnTo>
                    <a:pt x="1174222" y="275114"/>
                  </a:lnTo>
                  <a:lnTo>
                    <a:pt x="1180146" y="256542"/>
                  </a:lnTo>
                  <a:lnTo>
                    <a:pt x="1186433" y="238317"/>
                  </a:lnTo>
                  <a:lnTo>
                    <a:pt x="1191793" y="219156"/>
                  </a:lnTo>
                  <a:lnTo>
                    <a:pt x="1196534" y="199370"/>
                  </a:lnTo>
                  <a:lnTo>
                    <a:pt x="1212542" y="122818"/>
                  </a:lnTo>
                  <a:lnTo>
                    <a:pt x="1215042" y="105929"/>
                  </a:lnTo>
                  <a:lnTo>
                    <a:pt x="1216708" y="89996"/>
                  </a:lnTo>
                  <a:lnTo>
                    <a:pt x="1217819" y="74699"/>
                  </a:lnTo>
                  <a:lnTo>
                    <a:pt x="1218560" y="57489"/>
                  </a:lnTo>
                  <a:lnTo>
                    <a:pt x="1219383" y="19669"/>
                  </a:lnTo>
                  <a:lnTo>
                    <a:pt x="1216097" y="10285"/>
                  </a:lnTo>
                  <a:lnTo>
                    <a:pt x="1210400" y="7535"/>
                  </a:lnTo>
                  <a:lnTo>
                    <a:pt x="1203096" y="9207"/>
                  </a:lnTo>
                  <a:lnTo>
                    <a:pt x="1197059" y="19671"/>
                  </a:lnTo>
                  <a:lnTo>
                    <a:pt x="1191865" y="35996"/>
                  </a:lnTo>
                  <a:lnTo>
                    <a:pt x="1182977" y="75560"/>
                  </a:lnTo>
                  <a:lnTo>
                    <a:pt x="1164145" y="166336"/>
                  </a:lnTo>
                  <a:lnTo>
                    <a:pt x="1161742" y="185192"/>
                  </a:lnTo>
                  <a:lnTo>
                    <a:pt x="1160140" y="204774"/>
                  </a:lnTo>
                  <a:lnTo>
                    <a:pt x="1159072" y="224841"/>
                  </a:lnTo>
                  <a:lnTo>
                    <a:pt x="1157885" y="262719"/>
                  </a:lnTo>
                  <a:lnTo>
                    <a:pt x="1157061" y="351155"/>
                  </a:lnTo>
                  <a:lnTo>
                    <a:pt x="1156991" y="381964"/>
                  </a:lnTo>
                  <a:lnTo>
                    <a:pt x="1158142" y="396724"/>
                  </a:lnTo>
                  <a:lnTo>
                    <a:pt x="1160077" y="411239"/>
                  </a:lnTo>
                  <a:lnTo>
                    <a:pt x="1162536" y="425590"/>
                  </a:lnTo>
                  <a:lnTo>
                    <a:pt x="1168384" y="450884"/>
                  </a:lnTo>
                  <a:lnTo>
                    <a:pt x="1176048" y="473812"/>
                  </a:lnTo>
                  <a:lnTo>
                    <a:pt x="1187245" y="495688"/>
                  </a:lnTo>
                  <a:lnTo>
                    <a:pt x="1194671" y="501756"/>
                  </a:lnTo>
                  <a:lnTo>
                    <a:pt x="1203128" y="504632"/>
                  </a:lnTo>
                  <a:lnTo>
                    <a:pt x="1212272" y="505381"/>
                  </a:lnTo>
                  <a:lnTo>
                    <a:pt x="1221874" y="501206"/>
                  </a:lnTo>
                  <a:lnTo>
                    <a:pt x="1241891" y="484102"/>
                  </a:lnTo>
                  <a:lnTo>
                    <a:pt x="1256241" y="464034"/>
                  </a:lnTo>
                  <a:lnTo>
                    <a:pt x="1267683" y="442261"/>
                  </a:lnTo>
                  <a:lnTo>
                    <a:pt x="1280559" y="417002"/>
                  </a:lnTo>
                  <a:lnTo>
                    <a:pt x="1290956" y="393311"/>
                  </a:lnTo>
                  <a:lnTo>
                    <a:pt x="1299473" y="371095"/>
                  </a:lnTo>
                  <a:lnTo>
                    <a:pt x="1307153" y="349535"/>
                  </a:lnTo>
                  <a:lnTo>
                    <a:pt x="1314462" y="325150"/>
                  </a:lnTo>
                  <a:lnTo>
                    <a:pt x="1318047" y="312103"/>
                  </a:lnTo>
                  <a:lnTo>
                    <a:pt x="1320438" y="308080"/>
                  </a:lnTo>
                  <a:lnTo>
                    <a:pt x="1322031" y="310072"/>
                  </a:lnTo>
                  <a:lnTo>
                    <a:pt x="1323801" y="327088"/>
                  </a:lnTo>
                  <a:lnTo>
                    <a:pt x="1324588" y="358023"/>
                  </a:lnTo>
                  <a:lnTo>
                    <a:pt x="1325967" y="372583"/>
                  </a:lnTo>
                  <a:lnTo>
                    <a:pt x="1330614" y="398110"/>
                  </a:lnTo>
                  <a:lnTo>
                    <a:pt x="1339801" y="443358"/>
                  </a:lnTo>
                  <a:lnTo>
                    <a:pt x="1344289" y="457520"/>
                  </a:lnTo>
                  <a:lnTo>
                    <a:pt x="1355508" y="482605"/>
                  </a:lnTo>
                  <a:lnTo>
                    <a:pt x="1362941" y="489528"/>
                  </a:lnTo>
                  <a:lnTo>
                    <a:pt x="1371401" y="492974"/>
                  </a:lnTo>
                  <a:lnTo>
                    <a:pt x="1380548" y="494103"/>
                  </a:lnTo>
                  <a:lnTo>
                    <a:pt x="1388983" y="490181"/>
                  </a:lnTo>
                  <a:lnTo>
                    <a:pt x="1396943" y="482893"/>
                  </a:lnTo>
                  <a:lnTo>
                    <a:pt x="1412021" y="463497"/>
                  </a:lnTo>
                  <a:lnTo>
                    <a:pt x="1426512" y="443191"/>
                  </a:lnTo>
                  <a:lnTo>
                    <a:pt x="1437628" y="422479"/>
                  </a:lnTo>
                  <a:lnTo>
                    <a:pt x="1446464" y="401588"/>
                  </a:lnTo>
                  <a:lnTo>
                    <a:pt x="1454286" y="380617"/>
                  </a:lnTo>
                  <a:lnTo>
                    <a:pt x="1465260" y="349100"/>
                  </a:lnTo>
                  <a:lnTo>
                    <a:pt x="1467661" y="336250"/>
                  </a:lnTo>
                  <a:lnTo>
                    <a:pt x="1469262" y="321841"/>
                  </a:lnTo>
                  <a:lnTo>
                    <a:pt x="1470329" y="306391"/>
                  </a:lnTo>
                  <a:lnTo>
                    <a:pt x="1472209" y="301935"/>
                  </a:lnTo>
                  <a:lnTo>
                    <a:pt x="1474632" y="304807"/>
                  </a:lnTo>
                  <a:lnTo>
                    <a:pt x="1480439" y="322411"/>
                  </a:lnTo>
                  <a:lnTo>
                    <a:pt x="1486915" y="345816"/>
                  </a:lnTo>
                  <a:lnTo>
                    <a:pt x="1489110" y="359771"/>
                  </a:lnTo>
                  <a:lnTo>
                    <a:pt x="1490573" y="374917"/>
                  </a:lnTo>
                  <a:lnTo>
                    <a:pt x="1491548" y="390857"/>
                  </a:lnTo>
                  <a:lnTo>
                    <a:pt x="1492632" y="424151"/>
                  </a:lnTo>
                  <a:lnTo>
                    <a:pt x="1492921" y="441209"/>
                  </a:lnTo>
                  <a:lnTo>
                    <a:pt x="1494282" y="458425"/>
                  </a:lnTo>
                  <a:lnTo>
                    <a:pt x="1496358" y="475745"/>
                  </a:lnTo>
                  <a:lnTo>
                    <a:pt x="1498911" y="493135"/>
                  </a:lnTo>
                  <a:lnTo>
                    <a:pt x="1500613" y="510571"/>
                  </a:lnTo>
                  <a:lnTo>
                    <a:pt x="1501748" y="528038"/>
                  </a:lnTo>
                  <a:lnTo>
                    <a:pt x="1502504" y="545526"/>
                  </a:lnTo>
                  <a:lnTo>
                    <a:pt x="1504177" y="564197"/>
                  </a:lnTo>
                  <a:lnTo>
                    <a:pt x="1506461" y="583655"/>
                  </a:lnTo>
                  <a:lnTo>
                    <a:pt x="1509152" y="603640"/>
                  </a:lnTo>
                  <a:lnTo>
                    <a:pt x="1510946" y="621637"/>
                  </a:lnTo>
                  <a:lnTo>
                    <a:pt x="1512142" y="638310"/>
                  </a:lnTo>
                  <a:lnTo>
                    <a:pt x="1512939" y="654099"/>
                  </a:lnTo>
                  <a:lnTo>
                    <a:pt x="1513825" y="687225"/>
                  </a:lnTo>
                  <a:lnTo>
                    <a:pt x="1514061" y="704239"/>
                  </a:lnTo>
                  <a:lnTo>
                    <a:pt x="1513050" y="722593"/>
                  </a:lnTo>
                  <a:lnTo>
                    <a:pt x="1511207" y="741841"/>
                  </a:lnTo>
                  <a:lnTo>
                    <a:pt x="1508811" y="761685"/>
                  </a:lnTo>
                  <a:lnTo>
                    <a:pt x="1506044" y="779588"/>
                  </a:lnTo>
                  <a:lnTo>
                    <a:pt x="1503031" y="796198"/>
                  </a:lnTo>
                  <a:lnTo>
                    <a:pt x="1499853" y="811946"/>
                  </a:lnTo>
                  <a:lnTo>
                    <a:pt x="1494229" y="823614"/>
                  </a:lnTo>
                  <a:lnTo>
                    <a:pt x="1486975" y="832560"/>
                  </a:lnTo>
                  <a:lnTo>
                    <a:pt x="1478632" y="839694"/>
                  </a:lnTo>
                  <a:lnTo>
                    <a:pt x="1468396" y="843281"/>
                  </a:lnTo>
                  <a:lnTo>
                    <a:pt x="1444556" y="844149"/>
                  </a:lnTo>
                  <a:lnTo>
                    <a:pt x="1415264" y="834408"/>
                  </a:lnTo>
                  <a:lnTo>
                    <a:pt x="1375271" y="812329"/>
                  </a:lnTo>
                  <a:lnTo>
                    <a:pt x="1345502" y="787868"/>
                  </a:lnTo>
                  <a:lnTo>
                    <a:pt x="1314700" y="75930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122070" y="746749"/>
              <a:ext cx="368117" cy="20603"/>
            </a:xfrm>
            <a:custGeom>
              <a:avLst/>
              <a:gdLst/>
              <a:ahLst/>
              <a:cxnLst/>
              <a:rect l="0" t="0" r="0" b="0"/>
              <a:pathLst>
                <a:path w="368117" h="20603">
                  <a:moveTo>
                    <a:pt x="0" y="10518"/>
                  </a:moveTo>
                  <a:lnTo>
                    <a:pt x="22333" y="16101"/>
                  </a:lnTo>
                  <a:lnTo>
                    <a:pt x="34755" y="17746"/>
                  </a:lnTo>
                  <a:lnTo>
                    <a:pt x="48880" y="18842"/>
                  </a:lnTo>
                  <a:lnTo>
                    <a:pt x="64140" y="19573"/>
                  </a:lnTo>
                  <a:lnTo>
                    <a:pt x="93560" y="20385"/>
                  </a:lnTo>
                  <a:lnTo>
                    <a:pt x="107949" y="20602"/>
                  </a:lnTo>
                  <a:lnTo>
                    <a:pt x="121048" y="19578"/>
                  </a:lnTo>
                  <a:lnTo>
                    <a:pt x="133287" y="17726"/>
                  </a:lnTo>
                  <a:lnTo>
                    <a:pt x="144952" y="15323"/>
                  </a:lnTo>
                  <a:lnTo>
                    <a:pt x="158572" y="13721"/>
                  </a:lnTo>
                  <a:lnTo>
                    <a:pt x="173494" y="12654"/>
                  </a:lnTo>
                  <a:lnTo>
                    <a:pt x="204488" y="11467"/>
                  </a:lnTo>
                  <a:lnTo>
                    <a:pt x="233845" y="10940"/>
                  </a:lnTo>
                  <a:lnTo>
                    <a:pt x="249387" y="9630"/>
                  </a:lnTo>
                  <a:lnTo>
                    <a:pt x="265591" y="7589"/>
                  </a:lnTo>
                  <a:lnTo>
                    <a:pt x="282236" y="5059"/>
                  </a:lnTo>
                  <a:lnTo>
                    <a:pt x="299177" y="3373"/>
                  </a:lnTo>
                  <a:lnTo>
                    <a:pt x="316313" y="2249"/>
                  </a:lnTo>
                  <a:lnTo>
                    <a:pt x="368116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780720" y="446197"/>
              <a:ext cx="665740" cy="606699"/>
            </a:xfrm>
            <a:custGeom>
              <a:avLst/>
              <a:gdLst/>
              <a:ahLst/>
              <a:cxnLst/>
              <a:rect l="0" t="0" r="0" b="0"/>
              <a:pathLst>
                <a:path w="665740" h="606699">
                  <a:moveTo>
                    <a:pt x="224000" y="6059"/>
                  </a:moveTo>
                  <a:lnTo>
                    <a:pt x="207250" y="476"/>
                  </a:lnTo>
                  <a:lnTo>
                    <a:pt x="196473" y="0"/>
                  </a:lnTo>
                  <a:lnTo>
                    <a:pt x="183445" y="851"/>
                  </a:lnTo>
                  <a:lnTo>
                    <a:pt x="168917" y="2587"/>
                  </a:lnTo>
                  <a:lnTo>
                    <a:pt x="156894" y="6082"/>
                  </a:lnTo>
                  <a:lnTo>
                    <a:pt x="137302" y="16197"/>
                  </a:lnTo>
                  <a:lnTo>
                    <a:pt x="126469" y="22167"/>
                  </a:lnTo>
                  <a:lnTo>
                    <a:pt x="101966" y="35032"/>
                  </a:lnTo>
                  <a:lnTo>
                    <a:pt x="81727" y="51658"/>
                  </a:lnTo>
                  <a:lnTo>
                    <a:pt x="73057" y="60999"/>
                  </a:lnTo>
                  <a:lnTo>
                    <a:pt x="63772" y="71901"/>
                  </a:lnTo>
                  <a:lnTo>
                    <a:pt x="44106" y="96480"/>
                  </a:lnTo>
                  <a:lnTo>
                    <a:pt x="35122" y="108410"/>
                  </a:lnTo>
                  <a:lnTo>
                    <a:pt x="18907" y="131015"/>
                  </a:lnTo>
                  <a:lnTo>
                    <a:pt x="12480" y="141951"/>
                  </a:lnTo>
                  <a:lnTo>
                    <a:pt x="7026" y="152748"/>
                  </a:lnTo>
                  <a:lnTo>
                    <a:pt x="2221" y="163451"/>
                  </a:lnTo>
                  <a:lnTo>
                    <a:pt x="187" y="176430"/>
                  </a:lnTo>
                  <a:lnTo>
                    <a:pt x="0" y="190926"/>
                  </a:lnTo>
                  <a:lnTo>
                    <a:pt x="1043" y="206433"/>
                  </a:lnTo>
                  <a:lnTo>
                    <a:pt x="5245" y="220276"/>
                  </a:lnTo>
                  <a:lnTo>
                    <a:pt x="11552" y="233011"/>
                  </a:lnTo>
                  <a:lnTo>
                    <a:pt x="19262" y="245007"/>
                  </a:lnTo>
                  <a:lnTo>
                    <a:pt x="30246" y="254173"/>
                  </a:lnTo>
                  <a:lnTo>
                    <a:pt x="43412" y="261453"/>
                  </a:lnTo>
                  <a:lnTo>
                    <a:pt x="58031" y="267474"/>
                  </a:lnTo>
                  <a:lnTo>
                    <a:pt x="73621" y="270320"/>
                  </a:lnTo>
                  <a:lnTo>
                    <a:pt x="89858" y="271048"/>
                  </a:lnTo>
                  <a:lnTo>
                    <a:pt x="106525" y="270365"/>
                  </a:lnTo>
                  <a:lnTo>
                    <a:pt x="115299" y="274584"/>
                  </a:lnTo>
                  <a:lnTo>
                    <a:pt x="118812" y="282072"/>
                  </a:lnTo>
                  <a:lnTo>
                    <a:pt x="118816" y="291738"/>
                  </a:lnTo>
                  <a:lnTo>
                    <a:pt x="115313" y="301687"/>
                  </a:lnTo>
                  <a:lnTo>
                    <a:pt x="109471" y="311827"/>
                  </a:lnTo>
                  <a:lnTo>
                    <a:pt x="102071" y="322092"/>
                  </a:lnTo>
                  <a:lnTo>
                    <a:pt x="94800" y="333610"/>
                  </a:lnTo>
                  <a:lnTo>
                    <a:pt x="87616" y="345963"/>
                  </a:lnTo>
                  <a:lnTo>
                    <a:pt x="80489" y="358873"/>
                  </a:lnTo>
                  <a:lnTo>
                    <a:pt x="72233" y="370985"/>
                  </a:lnTo>
                  <a:lnTo>
                    <a:pt x="63222" y="382566"/>
                  </a:lnTo>
                  <a:lnTo>
                    <a:pt x="53710" y="393793"/>
                  </a:lnTo>
                  <a:lnTo>
                    <a:pt x="45030" y="405952"/>
                  </a:lnTo>
                  <a:lnTo>
                    <a:pt x="36907" y="418732"/>
                  </a:lnTo>
                  <a:lnTo>
                    <a:pt x="29155" y="431927"/>
                  </a:lnTo>
                  <a:lnTo>
                    <a:pt x="22817" y="445398"/>
                  </a:lnTo>
                  <a:lnTo>
                    <a:pt x="17423" y="459053"/>
                  </a:lnTo>
                  <a:lnTo>
                    <a:pt x="12659" y="472831"/>
                  </a:lnTo>
                  <a:lnTo>
                    <a:pt x="10652" y="489028"/>
                  </a:lnTo>
                  <a:lnTo>
                    <a:pt x="10482" y="506837"/>
                  </a:lnTo>
                  <a:lnTo>
                    <a:pt x="11538" y="525722"/>
                  </a:lnTo>
                  <a:lnTo>
                    <a:pt x="15747" y="542987"/>
                  </a:lnTo>
                  <a:lnTo>
                    <a:pt x="22060" y="559171"/>
                  </a:lnTo>
                  <a:lnTo>
                    <a:pt x="29773" y="574635"/>
                  </a:lnTo>
                  <a:lnTo>
                    <a:pt x="40759" y="586112"/>
                  </a:lnTo>
                  <a:lnTo>
                    <a:pt x="53926" y="594933"/>
                  </a:lnTo>
                  <a:lnTo>
                    <a:pt x="68547" y="601982"/>
                  </a:lnTo>
                  <a:lnTo>
                    <a:pt x="85306" y="605513"/>
                  </a:lnTo>
                  <a:lnTo>
                    <a:pt x="103490" y="606698"/>
                  </a:lnTo>
                  <a:lnTo>
                    <a:pt x="122626" y="606319"/>
                  </a:lnTo>
                  <a:lnTo>
                    <a:pt x="138887" y="603730"/>
                  </a:lnTo>
                  <a:lnTo>
                    <a:pt x="153235" y="599666"/>
                  </a:lnTo>
                  <a:lnTo>
                    <a:pt x="166306" y="594620"/>
                  </a:lnTo>
                  <a:lnTo>
                    <a:pt x="178525" y="588918"/>
                  </a:lnTo>
                  <a:lnTo>
                    <a:pt x="190178" y="582780"/>
                  </a:lnTo>
                  <a:lnTo>
                    <a:pt x="201452" y="576351"/>
                  </a:lnTo>
                  <a:lnTo>
                    <a:pt x="220211" y="559858"/>
                  </a:lnTo>
                  <a:lnTo>
                    <a:pt x="228486" y="550552"/>
                  </a:lnTo>
                  <a:lnTo>
                    <a:pt x="236340" y="540842"/>
                  </a:lnTo>
                  <a:lnTo>
                    <a:pt x="243913" y="530862"/>
                  </a:lnTo>
                  <a:lnTo>
                    <a:pt x="258559" y="510425"/>
                  </a:lnTo>
                  <a:lnTo>
                    <a:pt x="272860" y="489656"/>
                  </a:lnTo>
                  <a:lnTo>
                    <a:pt x="278777" y="479209"/>
                  </a:lnTo>
                  <a:lnTo>
                    <a:pt x="283891" y="468739"/>
                  </a:lnTo>
                  <a:lnTo>
                    <a:pt x="288468" y="458253"/>
                  </a:lnTo>
                  <a:lnTo>
                    <a:pt x="292689" y="447756"/>
                  </a:lnTo>
                  <a:lnTo>
                    <a:pt x="300494" y="426744"/>
                  </a:lnTo>
                  <a:lnTo>
                    <a:pt x="315028" y="384689"/>
                  </a:lnTo>
                  <a:lnTo>
                    <a:pt x="322109" y="363656"/>
                  </a:lnTo>
                  <a:lnTo>
                    <a:pt x="326801" y="360151"/>
                  </a:lnTo>
                  <a:lnTo>
                    <a:pt x="332268" y="361320"/>
                  </a:lnTo>
                  <a:lnTo>
                    <a:pt x="338249" y="365605"/>
                  </a:lnTo>
                  <a:lnTo>
                    <a:pt x="348011" y="379715"/>
                  </a:lnTo>
                  <a:lnTo>
                    <a:pt x="352250" y="388386"/>
                  </a:lnTo>
                  <a:lnTo>
                    <a:pt x="358582" y="400010"/>
                  </a:lnTo>
                  <a:lnTo>
                    <a:pt x="374968" y="428507"/>
                  </a:lnTo>
                  <a:lnTo>
                    <a:pt x="390819" y="454416"/>
                  </a:lnTo>
                  <a:lnTo>
                    <a:pt x="412884" y="488713"/>
                  </a:lnTo>
                  <a:lnTo>
                    <a:pt x="420040" y="499616"/>
                  </a:lnTo>
                  <a:lnTo>
                    <a:pt x="437340" y="517963"/>
                  </a:lnTo>
                  <a:lnTo>
                    <a:pt x="456715" y="533908"/>
                  </a:lnTo>
                  <a:lnTo>
                    <a:pt x="477012" y="548785"/>
                  </a:lnTo>
                  <a:lnTo>
                    <a:pt x="497721" y="560072"/>
                  </a:lnTo>
                  <a:lnTo>
                    <a:pt x="508150" y="564718"/>
                  </a:lnTo>
                  <a:lnTo>
                    <a:pt x="518610" y="568984"/>
                  </a:lnTo>
                  <a:lnTo>
                    <a:pt x="529088" y="572996"/>
                  </a:lnTo>
                  <a:lnTo>
                    <a:pt x="539580" y="576840"/>
                  </a:lnTo>
                  <a:lnTo>
                    <a:pt x="552418" y="578234"/>
                  </a:lnTo>
                  <a:lnTo>
                    <a:pt x="566819" y="577994"/>
                  </a:lnTo>
                  <a:lnTo>
                    <a:pt x="582263" y="576666"/>
                  </a:lnTo>
                  <a:lnTo>
                    <a:pt x="596066" y="573443"/>
                  </a:lnTo>
                  <a:lnTo>
                    <a:pt x="608773" y="568957"/>
                  </a:lnTo>
                  <a:lnTo>
                    <a:pt x="620749" y="563630"/>
                  </a:lnTo>
                  <a:lnTo>
                    <a:pt x="640290" y="548361"/>
                  </a:lnTo>
                  <a:lnTo>
                    <a:pt x="665739" y="5214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183519" y="694161"/>
              <a:ext cx="220871" cy="431223"/>
            </a:xfrm>
            <a:custGeom>
              <a:avLst/>
              <a:gdLst/>
              <a:ahLst/>
              <a:cxnLst/>
              <a:rect l="0" t="0" r="0" b="0"/>
              <a:pathLst>
                <a:path w="220871" h="431223">
                  <a:moveTo>
                    <a:pt x="220870" y="0"/>
                  </a:moveTo>
                  <a:lnTo>
                    <a:pt x="198536" y="16750"/>
                  </a:lnTo>
                  <a:lnTo>
                    <a:pt x="188451" y="26359"/>
                  </a:lnTo>
                  <a:lnTo>
                    <a:pt x="178223" y="37439"/>
                  </a:lnTo>
                  <a:lnTo>
                    <a:pt x="167897" y="49500"/>
                  </a:lnTo>
                  <a:lnTo>
                    <a:pt x="157508" y="62216"/>
                  </a:lnTo>
                  <a:lnTo>
                    <a:pt x="136615" y="88809"/>
                  </a:lnTo>
                  <a:lnTo>
                    <a:pt x="127304" y="102445"/>
                  </a:lnTo>
                  <a:lnTo>
                    <a:pt x="118760" y="116210"/>
                  </a:lnTo>
                  <a:lnTo>
                    <a:pt x="73810" y="193107"/>
                  </a:lnTo>
                  <a:lnTo>
                    <a:pt x="57735" y="222944"/>
                  </a:lnTo>
                  <a:lnTo>
                    <a:pt x="51345" y="238613"/>
                  </a:lnTo>
                  <a:lnTo>
                    <a:pt x="45917" y="254902"/>
                  </a:lnTo>
                  <a:lnTo>
                    <a:pt x="41129" y="271605"/>
                  </a:lnTo>
                  <a:lnTo>
                    <a:pt x="35600" y="287415"/>
                  </a:lnTo>
                  <a:lnTo>
                    <a:pt x="29577" y="302629"/>
                  </a:lnTo>
                  <a:lnTo>
                    <a:pt x="23224" y="317446"/>
                  </a:lnTo>
                  <a:lnTo>
                    <a:pt x="18988" y="331999"/>
                  </a:lnTo>
                  <a:lnTo>
                    <a:pt x="16165" y="346375"/>
                  </a:lnTo>
                  <a:lnTo>
                    <a:pt x="14283" y="360634"/>
                  </a:lnTo>
                  <a:lnTo>
                    <a:pt x="11859" y="374814"/>
                  </a:lnTo>
                  <a:lnTo>
                    <a:pt x="9074" y="388942"/>
                  </a:lnTo>
                  <a:lnTo>
                    <a:pt x="0" y="4312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372836" y="589176"/>
              <a:ext cx="1830063" cy="436906"/>
            </a:xfrm>
            <a:custGeom>
              <a:avLst/>
              <a:gdLst/>
              <a:ahLst/>
              <a:cxnLst/>
              <a:rect l="0" t="0" r="0" b="0"/>
              <a:pathLst>
                <a:path w="1830063" h="436906">
                  <a:moveTo>
                    <a:pt x="0" y="420513"/>
                  </a:moveTo>
                  <a:lnTo>
                    <a:pt x="5584" y="403763"/>
                  </a:lnTo>
                  <a:lnTo>
                    <a:pt x="9566" y="395323"/>
                  </a:lnTo>
                  <a:lnTo>
                    <a:pt x="14557" y="386190"/>
                  </a:lnTo>
                  <a:lnTo>
                    <a:pt x="20222" y="376596"/>
                  </a:lnTo>
                  <a:lnTo>
                    <a:pt x="25168" y="366694"/>
                  </a:lnTo>
                  <a:lnTo>
                    <a:pt x="29633" y="356587"/>
                  </a:lnTo>
                  <a:lnTo>
                    <a:pt x="33779" y="346343"/>
                  </a:lnTo>
                  <a:lnTo>
                    <a:pt x="38880" y="336007"/>
                  </a:lnTo>
                  <a:lnTo>
                    <a:pt x="44618" y="325611"/>
                  </a:lnTo>
                  <a:lnTo>
                    <a:pt x="50781" y="315175"/>
                  </a:lnTo>
                  <a:lnTo>
                    <a:pt x="56057" y="303543"/>
                  </a:lnTo>
                  <a:lnTo>
                    <a:pt x="60744" y="291113"/>
                  </a:lnTo>
                  <a:lnTo>
                    <a:pt x="65037" y="278153"/>
                  </a:lnTo>
                  <a:lnTo>
                    <a:pt x="70236" y="266006"/>
                  </a:lnTo>
                  <a:lnTo>
                    <a:pt x="76039" y="254403"/>
                  </a:lnTo>
                  <a:lnTo>
                    <a:pt x="82246" y="243161"/>
                  </a:lnTo>
                  <a:lnTo>
                    <a:pt x="88720" y="232161"/>
                  </a:lnTo>
                  <a:lnTo>
                    <a:pt x="102148" y="210590"/>
                  </a:lnTo>
                  <a:lnTo>
                    <a:pt x="109000" y="201098"/>
                  </a:lnTo>
                  <a:lnTo>
                    <a:pt x="115906" y="192433"/>
                  </a:lnTo>
                  <a:lnTo>
                    <a:pt x="122847" y="184319"/>
                  </a:lnTo>
                  <a:lnTo>
                    <a:pt x="130980" y="175403"/>
                  </a:lnTo>
                  <a:lnTo>
                    <a:pt x="149366" y="156149"/>
                  </a:lnTo>
                  <a:lnTo>
                    <a:pt x="159177" y="151949"/>
                  </a:lnTo>
                  <a:lnTo>
                    <a:pt x="169224" y="151486"/>
                  </a:lnTo>
                  <a:lnTo>
                    <a:pt x="179427" y="153515"/>
                  </a:lnTo>
                  <a:lnTo>
                    <a:pt x="196998" y="162002"/>
                  </a:lnTo>
                  <a:lnTo>
                    <a:pt x="204955" y="167538"/>
                  </a:lnTo>
                  <a:lnTo>
                    <a:pt x="212597" y="177071"/>
                  </a:lnTo>
                  <a:lnTo>
                    <a:pt x="220029" y="189270"/>
                  </a:lnTo>
                  <a:lnTo>
                    <a:pt x="248751" y="245248"/>
                  </a:lnTo>
                  <a:lnTo>
                    <a:pt x="253480" y="259262"/>
                  </a:lnTo>
                  <a:lnTo>
                    <a:pt x="256633" y="273279"/>
                  </a:lnTo>
                  <a:lnTo>
                    <a:pt x="258736" y="287298"/>
                  </a:lnTo>
                  <a:lnTo>
                    <a:pt x="260137" y="291970"/>
                  </a:lnTo>
                  <a:lnTo>
                    <a:pt x="261071" y="290410"/>
                  </a:lnTo>
                  <a:lnTo>
                    <a:pt x="261694" y="284696"/>
                  </a:lnTo>
                  <a:lnTo>
                    <a:pt x="260941" y="275043"/>
                  </a:lnTo>
                  <a:lnTo>
                    <a:pt x="259270" y="262765"/>
                  </a:lnTo>
                  <a:lnTo>
                    <a:pt x="254297" y="233540"/>
                  </a:lnTo>
                  <a:lnTo>
                    <a:pt x="248191" y="201075"/>
                  </a:lnTo>
                  <a:lnTo>
                    <a:pt x="242590" y="187743"/>
                  </a:lnTo>
                  <a:lnTo>
                    <a:pt x="235350" y="176518"/>
                  </a:lnTo>
                  <a:lnTo>
                    <a:pt x="227017" y="166697"/>
                  </a:lnTo>
                  <a:lnTo>
                    <a:pt x="216788" y="161318"/>
                  </a:lnTo>
                  <a:lnTo>
                    <a:pt x="205294" y="158901"/>
                  </a:lnTo>
                  <a:lnTo>
                    <a:pt x="192957" y="158459"/>
                  </a:lnTo>
                  <a:lnTo>
                    <a:pt x="182395" y="160501"/>
                  </a:lnTo>
                  <a:lnTo>
                    <a:pt x="164426" y="169002"/>
                  </a:lnTo>
                  <a:lnTo>
                    <a:pt x="148649" y="180572"/>
                  </a:lnTo>
                  <a:lnTo>
                    <a:pt x="141170" y="186929"/>
                  </a:lnTo>
                  <a:lnTo>
                    <a:pt x="133846" y="194673"/>
                  </a:lnTo>
                  <a:lnTo>
                    <a:pt x="126627" y="203341"/>
                  </a:lnTo>
                  <a:lnTo>
                    <a:pt x="119476" y="212626"/>
                  </a:lnTo>
                  <a:lnTo>
                    <a:pt x="113541" y="222322"/>
                  </a:lnTo>
                  <a:lnTo>
                    <a:pt x="108415" y="232292"/>
                  </a:lnTo>
                  <a:lnTo>
                    <a:pt x="103830" y="242444"/>
                  </a:lnTo>
                  <a:lnTo>
                    <a:pt x="99604" y="253887"/>
                  </a:lnTo>
                  <a:lnTo>
                    <a:pt x="95618" y="266190"/>
                  </a:lnTo>
                  <a:lnTo>
                    <a:pt x="91792" y="279066"/>
                  </a:lnTo>
                  <a:lnTo>
                    <a:pt x="84425" y="305839"/>
                  </a:lnTo>
                  <a:lnTo>
                    <a:pt x="80824" y="319523"/>
                  </a:lnTo>
                  <a:lnTo>
                    <a:pt x="79592" y="334488"/>
                  </a:lnTo>
                  <a:lnTo>
                    <a:pt x="79940" y="350308"/>
                  </a:lnTo>
                  <a:lnTo>
                    <a:pt x="81340" y="366698"/>
                  </a:lnTo>
                  <a:lnTo>
                    <a:pt x="84611" y="379962"/>
                  </a:lnTo>
                  <a:lnTo>
                    <a:pt x="89129" y="391142"/>
                  </a:lnTo>
                  <a:lnTo>
                    <a:pt x="94477" y="400932"/>
                  </a:lnTo>
                  <a:lnTo>
                    <a:pt x="101550" y="409796"/>
                  </a:lnTo>
                  <a:lnTo>
                    <a:pt x="109770" y="418043"/>
                  </a:lnTo>
                  <a:lnTo>
                    <a:pt x="118757" y="425878"/>
                  </a:lnTo>
                  <a:lnTo>
                    <a:pt x="131759" y="431101"/>
                  </a:lnTo>
                  <a:lnTo>
                    <a:pt x="164904" y="436905"/>
                  </a:lnTo>
                  <a:lnTo>
                    <a:pt x="180054" y="436116"/>
                  </a:lnTo>
                  <a:lnTo>
                    <a:pt x="206235" y="429006"/>
                  </a:lnTo>
                  <a:lnTo>
                    <a:pt x="229558" y="418055"/>
                  </a:lnTo>
                  <a:lnTo>
                    <a:pt x="240685" y="411862"/>
                  </a:lnTo>
                  <a:lnTo>
                    <a:pt x="252778" y="404228"/>
                  </a:lnTo>
                  <a:lnTo>
                    <a:pt x="265514" y="395633"/>
                  </a:lnTo>
                  <a:lnTo>
                    <a:pt x="278679" y="386397"/>
                  </a:lnTo>
                  <a:lnTo>
                    <a:pt x="290962" y="375565"/>
                  </a:lnTo>
                  <a:lnTo>
                    <a:pt x="302657" y="363670"/>
                  </a:lnTo>
                  <a:lnTo>
                    <a:pt x="313959" y="351064"/>
                  </a:lnTo>
                  <a:lnTo>
                    <a:pt x="325000" y="337987"/>
                  </a:lnTo>
                  <a:lnTo>
                    <a:pt x="346616" y="310990"/>
                  </a:lnTo>
                  <a:lnTo>
                    <a:pt x="378496" y="269512"/>
                  </a:lnTo>
                  <a:lnTo>
                    <a:pt x="387891" y="254403"/>
                  </a:lnTo>
                  <a:lnTo>
                    <a:pt x="396491" y="238487"/>
                  </a:lnTo>
                  <a:lnTo>
                    <a:pt x="427087" y="176542"/>
                  </a:lnTo>
                  <a:lnTo>
                    <a:pt x="434309" y="160870"/>
                  </a:lnTo>
                  <a:lnTo>
                    <a:pt x="448564" y="127875"/>
                  </a:lnTo>
                  <a:lnTo>
                    <a:pt x="453301" y="112065"/>
                  </a:lnTo>
                  <a:lnTo>
                    <a:pt x="456458" y="96850"/>
                  </a:lnTo>
                  <a:lnTo>
                    <a:pt x="458564" y="82032"/>
                  </a:lnTo>
                  <a:lnTo>
                    <a:pt x="461136" y="68648"/>
                  </a:lnTo>
                  <a:lnTo>
                    <a:pt x="464019" y="56219"/>
                  </a:lnTo>
                  <a:lnTo>
                    <a:pt x="467111" y="44428"/>
                  </a:lnTo>
                  <a:lnTo>
                    <a:pt x="469171" y="31892"/>
                  </a:lnTo>
                  <a:lnTo>
                    <a:pt x="470545" y="18860"/>
                  </a:lnTo>
                  <a:lnTo>
                    <a:pt x="471461" y="5498"/>
                  </a:lnTo>
                  <a:lnTo>
                    <a:pt x="469734" y="96"/>
                  </a:lnTo>
                  <a:lnTo>
                    <a:pt x="466245" y="0"/>
                  </a:lnTo>
                  <a:lnTo>
                    <a:pt x="461582" y="3442"/>
                  </a:lnTo>
                  <a:lnTo>
                    <a:pt x="453285" y="16616"/>
                  </a:lnTo>
                  <a:lnTo>
                    <a:pt x="449436" y="25037"/>
                  </a:lnTo>
                  <a:lnTo>
                    <a:pt x="445702" y="35326"/>
                  </a:lnTo>
                  <a:lnTo>
                    <a:pt x="442044" y="46859"/>
                  </a:lnTo>
                  <a:lnTo>
                    <a:pt x="438436" y="59223"/>
                  </a:lnTo>
                  <a:lnTo>
                    <a:pt x="436031" y="72140"/>
                  </a:lnTo>
                  <a:lnTo>
                    <a:pt x="434428" y="85425"/>
                  </a:lnTo>
                  <a:lnTo>
                    <a:pt x="433359" y="98957"/>
                  </a:lnTo>
                  <a:lnTo>
                    <a:pt x="432647" y="113821"/>
                  </a:lnTo>
                  <a:lnTo>
                    <a:pt x="431855" y="145919"/>
                  </a:lnTo>
                  <a:lnTo>
                    <a:pt x="431277" y="248933"/>
                  </a:lnTo>
                  <a:lnTo>
                    <a:pt x="432427" y="265225"/>
                  </a:lnTo>
                  <a:lnTo>
                    <a:pt x="434362" y="280760"/>
                  </a:lnTo>
                  <a:lnTo>
                    <a:pt x="439629" y="311656"/>
                  </a:lnTo>
                  <a:lnTo>
                    <a:pt x="445865" y="344864"/>
                  </a:lnTo>
                  <a:lnTo>
                    <a:pt x="451501" y="358394"/>
                  </a:lnTo>
                  <a:lnTo>
                    <a:pt x="458765" y="369751"/>
                  </a:lnTo>
                  <a:lnTo>
                    <a:pt x="467114" y="379660"/>
                  </a:lnTo>
                  <a:lnTo>
                    <a:pt x="476185" y="385097"/>
                  </a:lnTo>
                  <a:lnTo>
                    <a:pt x="485738" y="387554"/>
                  </a:lnTo>
                  <a:lnTo>
                    <a:pt x="495613" y="388022"/>
                  </a:lnTo>
                  <a:lnTo>
                    <a:pt x="505702" y="383661"/>
                  </a:lnTo>
                  <a:lnTo>
                    <a:pt x="515934" y="376078"/>
                  </a:lnTo>
                  <a:lnTo>
                    <a:pt x="526261" y="366349"/>
                  </a:lnTo>
                  <a:lnTo>
                    <a:pt x="535483" y="356356"/>
                  </a:lnTo>
                  <a:lnTo>
                    <a:pt x="543968" y="346189"/>
                  </a:lnTo>
                  <a:lnTo>
                    <a:pt x="551962" y="335905"/>
                  </a:lnTo>
                  <a:lnTo>
                    <a:pt x="558460" y="325543"/>
                  </a:lnTo>
                  <a:lnTo>
                    <a:pt x="563960" y="315129"/>
                  </a:lnTo>
                  <a:lnTo>
                    <a:pt x="568797" y="304681"/>
                  </a:lnTo>
                  <a:lnTo>
                    <a:pt x="574357" y="294210"/>
                  </a:lnTo>
                  <a:lnTo>
                    <a:pt x="580402" y="283723"/>
                  </a:lnTo>
                  <a:lnTo>
                    <a:pt x="586769" y="273226"/>
                  </a:lnTo>
                  <a:lnTo>
                    <a:pt x="592182" y="262722"/>
                  </a:lnTo>
                  <a:lnTo>
                    <a:pt x="596960" y="252213"/>
                  </a:lnTo>
                  <a:lnTo>
                    <a:pt x="601313" y="241702"/>
                  </a:lnTo>
                  <a:lnTo>
                    <a:pt x="605384" y="230019"/>
                  </a:lnTo>
                  <a:lnTo>
                    <a:pt x="609267" y="217557"/>
                  </a:lnTo>
                  <a:lnTo>
                    <a:pt x="613024" y="204574"/>
                  </a:lnTo>
                  <a:lnTo>
                    <a:pt x="615529" y="201762"/>
                  </a:lnTo>
                  <a:lnTo>
                    <a:pt x="617198" y="205730"/>
                  </a:lnTo>
                  <a:lnTo>
                    <a:pt x="618311" y="214219"/>
                  </a:lnTo>
                  <a:lnTo>
                    <a:pt x="619054" y="226890"/>
                  </a:lnTo>
                  <a:lnTo>
                    <a:pt x="619879" y="259666"/>
                  </a:lnTo>
                  <a:lnTo>
                    <a:pt x="620343" y="317540"/>
                  </a:lnTo>
                  <a:lnTo>
                    <a:pt x="621576" y="335504"/>
                  </a:lnTo>
                  <a:lnTo>
                    <a:pt x="623568" y="352154"/>
                  </a:lnTo>
                  <a:lnTo>
                    <a:pt x="626064" y="367928"/>
                  </a:lnTo>
                  <a:lnTo>
                    <a:pt x="632403" y="377276"/>
                  </a:lnTo>
                  <a:lnTo>
                    <a:pt x="641302" y="382339"/>
                  </a:lnTo>
                  <a:lnTo>
                    <a:pt x="651911" y="384546"/>
                  </a:lnTo>
                  <a:lnTo>
                    <a:pt x="662489" y="380175"/>
                  </a:lnTo>
                  <a:lnTo>
                    <a:pt x="673046" y="371417"/>
                  </a:lnTo>
                  <a:lnTo>
                    <a:pt x="683590" y="359735"/>
                  </a:lnTo>
                  <a:lnTo>
                    <a:pt x="691788" y="348442"/>
                  </a:lnTo>
                  <a:lnTo>
                    <a:pt x="698423" y="337407"/>
                  </a:lnTo>
                  <a:lnTo>
                    <a:pt x="704014" y="326544"/>
                  </a:lnTo>
                  <a:lnTo>
                    <a:pt x="708911" y="315797"/>
                  </a:lnTo>
                  <a:lnTo>
                    <a:pt x="713343" y="305126"/>
                  </a:lnTo>
                  <a:lnTo>
                    <a:pt x="717467" y="294506"/>
                  </a:lnTo>
                  <a:lnTo>
                    <a:pt x="725165" y="273357"/>
                  </a:lnTo>
                  <a:lnTo>
                    <a:pt x="728854" y="262810"/>
                  </a:lnTo>
                  <a:lnTo>
                    <a:pt x="732482" y="249934"/>
                  </a:lnTo>
                  <a:lnTo>
                    <a:pt x="736069" y="235508"/>
                  </a:lnTo>
                  <a:lnTo>
                    <a:pt x="739630" y="220047"/>
                  </a:lnTo>
                  <a:lnTo>
                    <a:pt x="743171" y="206234"/>
                  </a:lnTo>
                  <a:lnTo>
                    <a:pt x="746701" y="193520"/>
                  </a:lnTo>
                  <a:lnTo>
                    <a:pt x="750223" y="181538"/>
                  </a:lnTo>
                  <a:lnTo>
                    <a:pt x="752571" y="178224"/>
                  </a:lnTo>
                  <a:lnTo>
                    <a:pt x="754136" y="180689"/>
                  </a:lnTo>
                  <a:lnTo>
                    <a:pt x="755180" y="187007"/>
                  </a:lnTo>
                  <a:lnTo>
                    <a:pt x="754707" y="194725"/>
                  </a:lnTo>
                  <a:lnTo>
                    <a:pt x="753223" y="203376"/>
                  </a:lnTo>
                  <a:lnTo>
                    <a:pt x="751065" y="212650"/>
                  </a:lnTo>
                  <a:lnTo>
                    <a:pt x="749627" y="225844"/>
                  </a:lnTo>
                  <a:lnTo>
                    <a:pt x="748668" y="241651"/>
                  </a:lnTo>
                  <a:lnTo>
                    <a:pt x="748028" y="259201"/>
                  </a:lnTo>
                  <a:lnTo>
                    <a:pt x="748770" y="276745"/>
                  </a:lnTo>
                  <a:lnTo>
                    <a:pt x="750434" y="294283"/>
                  </a:lnTo>
                  <a:lnTo>
                    <a:pt x="752712" y="311819"/>
                  </a:lnTo>
                  <a:lnTo>
                    <a:pt x="756567" y="328184"/>
                  </a:lnTo>
                  <a:lnTo>
                    <a:pt x="761475" y="343768"/>
                  </a:lnTo>
                  <a:lnTo>
                    <a:pt x="767084" y="358832"/>
                  </a:lnTo>
                  <a:lnTo>
                    <a:pt x="774329" y="370043"/>
                  </a:lnTo>
                  <a:lnTo>
                    <a:pt x="782666" y="378686"/>
                  </a:lnTo>
                  <a:lnTo>
                    <a:pt x="791729" y="385617"/>
                  </a:lnTo>
                  <a:lnTo>
                    <a:pt x="802446" y="387900"/>
                  </a:lnTo>
                  <a:lnTo>
                    <a:pt x="814265" y="387085"/>
                  </a:lnTo>
                  <a:lnTo>
                    <a:pt x="826819" y="384204"/>
                  </a:lnTo>
                  <a:lnTo>
                    <a:pt x="837525" y="377609"/>
                  </a:lnTo>
                  <a:lnTo>
                    <a:pt x="847000" y="368538"/>
                  </a:lnTo>
                  <a:lnTo>
                    <a:pt x="855653" y="357816"/>
                  </a:lnTo>
                  <a:lnTo>
                    <a:pt x="863760" y="347162"/>
                  </a:lnTo>
                  <a:lnTo>
                    <a:pt x="878999" y="325976"/>
                  </a:lnTo>
                  <a:lnTo>
                    <a:pt x="885166" y="314249"/>
                  </a:lnTo>
                  <a:lnTo>
                    <a:pt x="890447" y="301757"/>
                  </a:lnTo>
                  <a:lnTo>
                    <a:pt x="903461" y="264958"/>
                  </a:lnTo>
                  <a:lnTo>
                    <a:pt x="928992" y="189255"/>
                  </a:lnTo>
                  <a:lnTo>
                    <a:pt x="933687" y="177526"/>
                  </a:lnTo>
                  <a:lnTo>
                    <a:pt x="939155" y="165032"/>
                  </a:lnTo>
                  <a:lnTo>
                    <a:pt x="945137" y="152028"/>
                  </a:lnTo>
                  <a:lnTo>
                    <a:pt x="952631" y="145696"/>
                  </a:lnTo>
                  <a:lnTo>
                    <a:pt x="961133" y="143812"/>
                  </a:lnTo>
                  <a:lnTo>
                    <a:pt x="970307" y="144893"/>
                  </a:lnTo>
                  <a:lnTo>
                    <a:pt x="977592" y="149120"/>
                  </a:lnTo>
                  <a:lnTo>
                    <a:pt x="983617" y="155443"/>
                  </a:lnTo>
                  <a:lnTo>
                    <a:pt x="988802" y="163165"/>
                  </a:lnTo>
                  <a:lnTo>
                    <a:pt x="993427" y="174156"/>
                  </a:lnTo>
                  <a:lnTo>
                    <a:pt x="997680" y="187326"/>
                  </a:lnTo>
                  <a:lnTo>
                    <a:pt x="1001683" y="201949"/>
                  </a:lnTo>
                  <a:lnTo>
                    <a:pt x="1009247" y="227547"/>
                  </a:lnTo>
                  <a:lnTo>
                    <a:pt x="1012900" y="239281"/>
                  </a:lnTo>
                  <a:lnTo>
                    <a:pt x="1014168" y="254115"/>
                  </a:lnTo>
                  <a:lnTo>
                    <a:pt x="1013843" y="271017"/>
                  </a:lnTo>
                  <a:lnTo>
                    <a:pt x="1012459" y="289296"/>
                  </a:lnTo>
                  <a:lnTo>
                    <a:pt x="1010367" y="306157"/>
                  </a:lnTo>
                  <a:lnTo>
                    <a:pt x="1007804" y="322072"/>
                  </a:lnTo>
                  <a:lnTo>
                    <a:pt x="1004927" y="337356"/>
                  </a:lnTo>
                  <a:lnTo>
                    <a:pt x="999503" y="349883"/>
                  </a:lnTo>
                  <a:lnTo>
                    <a:pt x="992380" y="360571"/>
                  </a:lnTo>
                  <a:lnTo>
                    <a:pt x="984126" y="370034"/>
                  </a:lnTo>
                  <a:lnTo>
                    <a:pt x="973949" y="376343"/>
                  </a:lnTo>
                  <a:lnTo>
                    <a:pt x="950176" y="383352"/>
                  </a:lnTo>
                  <a:lnTo>
                    <a:pt x="938461" y="381716"/>
                  </a:lnTo>
                  <a:lnTo>
                    <a:pt x="927145" y="377119"/>
                  </a:lnTo>
                  <a:lnTo>
                    <a:pt x="916096" y="370548"/>
                  </a:lnTo>
                  <a:lnTo>
                    <a:pt x="906391" y="362662"/>
                  </a:lnTo>
                  <a:lnTo>
                    <a:pt x="897585" y="353899"/>
                  </a:lnTo>
                  <a:lnTo>
                    <a:pt x="889377" y="344551"/>
                  </a:lnTo>
                  <a:lnTo>
                    <a:pt x="882736" y="334813"/>
                  </a:lnTo>
                  <a:lnTo>
                    <a:pt x="877141" y="324815"/>
                  </a:lnTo>
                  <a:lnTo>
                    <a:pt x="872242" y="314644"/>
                  </a:lnTo>
                  <a:lnTo>
                    <a:pt x="871312" y="310200"/>
                  </a:lnTo>
                  <a:lnTo>
                    <a:pt x="873031" y="309575"/>
                  </a:lnTo>
                  <a:lnTo>
                    <a:pt x="876513" y="311496"/>
                  </a:lnTo>
                  <a:lnTo>
                    <a:pt x="889732" y="322979"/>
                  </a:lnTo>
                  <a:lnTo>
                    <a:pt x="898165" y="330949"/>
                  </a:lnTo>
                  <a:lnTo>
                    <a:pt x="920000" y="342921"/>
                  </a:lnTo>
                  <a:lnTo>
                    <a:pt x="958574" y="356232"/>
                  </a:lnTo>
                  <a:lnTo>
                    <a:pt x="972106" y="360129"/>
                  </a:lnTo>
                  <a:lnTo>
                    <a:pt x="996491" y="361344"/>
                  </a:lnTo>
                  <a:lnTo>
                    <a:pt x="1007903" y="360032"/>
                  </a:lnTo>
                  <a:lnTo>
                    <a:pt x="1019016" y="355651"/>
                  </a:lnTo>
                  <a:lnTo>
                    <a:pt x="1029930" y="349225"/>
                  </a:lnTo>
                  <a:lnTo>
                    <a:pt x="1040713" y="341435"/>
                  </a:lnTo>
                  <a:lnTo>
                    <a:pt x="1050239" y="333904"/>
                  </a:lnTo>
                  <a:lnTo>
                    <a:pt x="1058926" y="326546"/>
                  </a:lnTo>
                  <a:lnTo>
                    <a:pt x="1067055" y="319304"/>
                  </a:lnTo>
                  <a:lnTo>
                    <a:pt x="1082319" y="305024"/>
                  </a:lnTo>
                  <a:lnTo>
                    <a:pt x="1089662" y="297944"/>
                  </a:lnTo>
                  <a:lnTo>
                    <a:pt x="1096895" y="289718"/>
                  </a:lnTo>
                  <a:lnTo>
                    <a:pt x="1104053" y="280729"/>
                  </a:lnTo>
                  <a:lnTo>
                    <a:pt x="1111163" y="271230"/>
                  </a:lnTo>
                  <a:lnTo>
                    <a:pt x="1117072" y="261391"/>
                  </a:lnTo>
                  <a:lnTo>
                    <a:pt x="1122180" y="251326"/>
                  </a:lnTo>
                  <a:lnTo>
                    <a:pt x="1126753" y="241110"/>
                  </a:lnTo>
                  <a:lnTo>
                    <a:pt x="1130972" y="230794"/>
                  </a:lnTo>
                  <a:lnTo>
                    <a:pt x="1134951" y="220410"/>
                  </a:lnTo>
                  <a:lnTo>
                    <a:pt x="1138773" y="209982"/>
                  </a:lnTo>
                  <a:lnTo>
                    <a:pt x="1142490" y="198356"/>
                  </a:lnTo>
                  <a:lnTo>
                    <a:pt x="1146137" y="185930"/>
                  </a:lnTo>
                  <a:lnTo>
                    <a:pt x="1149737" y="172972"/>
                  </a:lnTo>
                  <a:lnTo>
                    <a:pt x="1150968" y="167839"/>
                  </a:lnTo>
                  <a:lnTo>
                    <a:pt x="1150620" y="167923"/>
                  </a:lnTo>
                  <a:lnTo>
                    <a:pt x="1147117" y="177365"/>
                  </a:lnTo>
                  <a:lnTo>
                    <a:pt x="1141665" y="193248"/>
                  </a:lnTo>
                  <a:lnTo>
                    <a:pt x="1140912" y="205897"/>
                  </a:lnTo>
                  <a:lnTo>
                    <a:pt x="1141579" y="221342"/>
                  </a:lnTo>
                  <a:lnTo>
                    <a:pt x="1143193" y="238650"/>
                  </a:lnTo>
                  <a:lnTo>
                    <a:pt x="1145436" y="257201"/>
                  </a:lnTo>
                  <a:lnTo>
                    <a:pt x="1151046" y="296510"/>
                  </a:lnTo>
                  <a:lnTo>
                    <a:pt x="1156515" y="313303"/>
                  </a:lnTo>
                  <a:lnTo>
                    <a:pt x="1163667" y="328005"/>
                  </a:lnTo>
                  <a:lnTo>
                    <a:pt x="1171941" y="341312"/>
                  </a:lnTo>
                  <a:lnTo>
                    <a:pt x="1180963" y="351351"/>
                  </a:lnTo>
                  <a:lnTo>
                    <a:pt x="1190483" y="359213"/>
                  </a:lnTo>
                  <a:lnTo>
                    <a:pt x="1200336" y="365623"/>
                  </a:lnTo>
                  <a:lnTo>
                    <a:pt x="1210410" y="367559"/>
                  </a:lnTo>
                  <a:lnTo>
                    <a:pt x="1220633" y="366512"/>
                  </a:lnTo>
                  <a:lnTo>
                    <a:pt x="1230953" y="363477"/>
                  </a:lnTo>
                  <a:lnTo>
                    <a:pt x="1239002" y="357948"/>
                  </a:lnTo>
                  <a:lnTo>
                    <a:pt x="1245537" y="350756"/>
                  </a:lnTo>
                  <a:lnTo>
                    <a:pt x="1251061" y="342456"/>
                  </a:lnTo>
                  <a:lnTo>
                    <a:pt x="1255914" y="333416"/>
                  </a:lnTo>
                  <a:lnTo>
                    <a:pt x="1260316" y="323884"/>
                  </a:lnTo>
                  <a:lnTo>
                    <a:pt x="1264421" y="314023"/>
                  </a:lnTo>
                  <a:lnTo>
                    <a:pt x="1269494" y="303943"/>
                  </a:lnTo>
                  <a:lnTo>
                    <a:pt x="1275214" y="293718"/>
                  </a:lnTo>
                  <a:lnTo>
                    <a:pt x="1281364" y="283395"/>
                  </a:lnTo>
                  <a:lnTo>
                    <a:pt x="1286633" y="273007"/>
                  </a:lnTo>
                  <a:lnTo>
                    <a:pt x="1291314" y="262576"/>
                  </a:lnTo>
                  <a:lnTo>
                    <a:pt x="1295603" y="252116"/>
                  </a:lnTo>
                  <a:lnTo>
                    <a:pt x="1299632" y="241637"/>
                  </a:lnTo>
                  <a:lnTo>
                    <a:pt x="1307224" y="220644"/>
                  </a:lnTo>
                  <a:lnTo>
                    <a:pt x="1328683" y="157570"/>
                  </a:lnTo>
                  <a:lnTo>
                    <a:pt x="1332202" y="154065"/>
                  </a:lnTo>
                  <a:lnTo>
                    <a:pt x="1335717" y="155234"/>
                  </a:lnTo>
                  <a:lnTo>
                    <a:pt x="1339229" y="159520"/>
                  </a:lnTo>
                  <a:lnTo>
                    <a:pt x="1341570" y="168220"/>
                  </a:lnTo>
                  <a:lnTo>
                    <a:pt x="1343131" y="179863"/>
                  </a:lnTo>
                  <a:lnTo>
                    <a:pt x="1344172" y="193468"/>
                  </a:lnTo>
                  <a:lnTo>
                    <a:pt x="1346034" y="209550"/>
                  </a:lnTo>
                  <a:lnTo>
                    <a:pt x="1351219" y="246117"/>
                  </a:lnTo>
                  <a:lnTo>
                    <a:pt x="1354239" y="263347"/>
                  </a:lnTo>
                  <a:lnTo>
                    <a:pt x="1357420" y="279508"/>
                  </a:lnTo>
                  <a:lnTo>
                    <a:pt x="1360709" y="294957"/>
                  </a:lnTo>
                  <a:lnTo>
                    <a:pt x="1366408" y="307593"/>
                  </a:lnTo>
                  <a:lnTo>
                    <a:pt x="1373713" y="318355"/>
                  </a:lnTo>
                  <a:lnTo>
                    <a:pt x="1382089" y="327867"/>
                  </a:lnTo>
                  <a:lnTo>
                    <a:pt x="1393516" y="333039"/>
                  </a:lnTo>
                  <a:lnTo>
                    <a:pt x="1421794" y="335670"/>
                  </a:lnTo>
                  <a:lnTo>
                    <a:pt x="1435179" y="331230"/>
                  </a:lnTo>
                  <a:lnTo>
                    <a:pt x="1447607" y="323595"/>
                  </a:lnTo>
                  <a:lnTo>
                    <a:pt x="1459399" y="313830"/>
                  </a:lnTo>
                  <a:lnTo>
                    <a:pt x="1468428" y="303815"/>
                  </a:lnTo>
                  <a:lnTo>
                    <a:pt x="1475616" y="293632"/>
                  </a:lnTo>
                  <a:lnTo>
                    <a:pt x="1481577" y="283338"/>
                  </a:lnTo>
                  <a:lnTo>
                    <a:pt x="1486720" y="272969"/>
                  </a:lnTo>
                  <a:lnTo>
                    <a:pt x="1491317" y="262551"/>
                  </a:lnTo>
                  <a:lnTo>
                    <a:pt x="1495550" y="252099"/>
                  </a:lnTo>
                  <a:lnTo>
                    <a:pt x="1499541" y="239288"/>
                  </a:lnTo>
                  <a:lnTo>
                    <a:pt x="1503370" y="224905"/>
                  </a:lnTo>
                  <a:lnTo>
                    <a:pt x="1507091" y="209473"/>
                  </a:lnTo>
                  <a:lnTo>
                    <a:pt x="1508404" y="195679"/>
                  </a:lnTo>
                  <a:lnTo>
                    <a:pt x="1508110" y="182977"/>
                  </a:lnTo>
                  <a:lnTo>
                    <a:pt x="1506746" y="171003"/>
                  </a:lnTo>
                  <a:lnTo>
                    <a:pt x="1504667" y="166526"/>
                  </a:lnTo>
                  <a:lnTo>
                    <a:pt x="1502113" y="167048"/>
                  </a:lnTo>
                  <a:lnTo>
                    <a:pt x="1499242" y="170901"/>
                  </a:lnTo>
                  <a:lnTo>
                    <a:pt x="1499665" y="175807"/>
                  </a:lnTo>
                  <a:lnTo>
                    <a:pt x="1502284" y="181415"/>
                  </a:lnTo>
                  <a:lnTo>
                    <a:pt x="1506367" y="187491"/>
                  </a:lnTo>
                  <a:lnTo>
                    <a:pt x="1513764" y="192711"/>
                  </a:lnTo>
                  <a:lnTo>
                    <a:pt x="1534448" y="201626"/>
                  </a:lnTo>
                  <a:lnTo>
                    <a:pt x="1562339" y="203251"/>
                  </a:lnTo>
                  <a:lnTo>
                    <a:pt x="1594212" y="198910"/>
                  </a:lnTo>
                  <a:lnTo>
                    <a:pt x="1627854" y="189189"/>
                  </a:lnTo>
                  <a:lnTo>
                    <a:pt x="1659167" y="177078"/>
                  </a:lnTo>
                  <a:lnTo>
                    <a:pt x="1686329" y="163905"/>
                  </a:lnTo>
                  <a:lnTo>
                    <a:pt x="1706191" y="150259"/>
                  </a:lnTo>
                  <a:lnTo>
                    <a:pt x="1713592" y="142179"/>
                  </a:lnTo>
                  <a:lnTo>
                    <a:pt x="1719694" y="133287"/>
                  </a:lnTo>
                  <a:lnTo>
                    <a:pt x="1724931" y="123853"/>
                  </a:lnTo>
                  <a:lnTo>
                    <a:pt x="1723747" y="119901"/>
                  </a:lnTo>
                  <a:lnTo>
                    <a:pt x="1718283" y="119603"/>
                  </a:lnTo>
                  <a:lnTo>
                    <a:pt x="1709966" y="121742"/>
                  </a:lnTo>
                  <a:lnTo>
                    <a:pt x="1702085" y="126674"/>
                  </a:lnTo>
                  <a:lnTo>
                    <a:pt x="1694494" y="133468"/>
                  </a:lnTo>
                  <a:lnTo>
                    <a:pt x="1687095" y="141503"/>
                  </a:lnTo>
                  <a:lnTo>
                    <a:pt x="1679826" y="150366"/>
                  </a:lnTo>
                  <a:lnTo>
                    <a:pt x="1672642" y="159780"/>
                  </a:lnTo>
                  <a:lnTo>
                    <a:pt x="1665516" y="169562"/>
                  </a:lnTo>
                  <a:lnTo>
                    <a:pt x="1659596" y="179589"/>
                  </a:lnTo>
                  <a:lnTo>
                    <a:pt x="1654481" y="189780"/>
                  </a:lnTo>
                  <a:lnTo>
                    <a:pt x="1649903" y="200079"/>
                  </a:lnTo>
                  <a:lnTo>
                    <a:pt x="1645682" y="211620"/>
                  </a:lnTo>
                  <a:lnTo>
                    <a:pt x="1641699" y="223989"/>
                  </a:lnTo>
                  <a:lnTo>
                    <a:pt x="1637876" y="236909"/>
                  </a:lnTo>
                  <a:lnTo>
                    <a:pt x="1635326" y="252534"/>
                  </a:lnTo>
                  <a:lnTo>
                    <a:pt x="1633627" y="269962"/>
                  </a:lnTo>
                  <a:lnTo>
                    <a:pt x="1632494" y="288593"/>
                  </a:lnTo>
                  <a:lnTo>
                    <a:pt x="1635245" y="305688"/>
                  </a:lnTo>
                  <a:lnTo>
                    <a:pt x="1640584" y="321759"/>
                  </a:lnTo>
                  <a:lnTo>
                    <a:pt x="1647649" y="337148"/>
                  </a:lnTo>
                  <a:lnTo>
                    <a:pt x="1655866" y="348575"/>
                  </a:lnTo>
                  <a:lnTo>
                    <a:pt x="1664849" y="357363"/>
                  </a:lnTo>
                  <a:lnTo>
                    <a:pt x="1674344" y="364389"/>
                  </a:lnTo>
                  <a:lnTo>
                    <a:pt x="1686517" y="367905"/>
                  </a:lnTo>
                  <a:lnTo>
                    <a:pt x="1715624" y="368695"/>
                  </a:lnTo>
                  <a:lnTo>
                    <a:pt x="1741805" y="362035"/>
                  </a:lnTo>
                  <a:lnTo>
                    <a:pt x="1763959" y="351284"/>
                  </a:lnTo>
                  <a:lnTo>
                    <a:pt x="1781595" y="338715"/>
                  </a:lnTo>
                  <a:lnTo>
                    <a:pt x="1797224" y="325337"/>
                  </a:lnTo>
                  <a:lnTo>
                    <a:pt x="1830062" y="28378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592877" y="53639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825921" y="3628571"/>
            <a:ext cx="2871305" cy="937067"/>
            <a:chOff x="6825921" y="3628571"/>
            <a:chExt cx="2871305" cy="937067"/>
          </a:xfrm>
        </p:grpSpPr>
        <p:sp>
          <p:nvSpPr>
            <p:cNvPr id="34" name="Freeform 33"/>
            <p:cNvSpPr/>
            <p:nvPr/>
          </p:nvSpPr>
          <p:spPr>
            <a:xfrm>
              <a:off x="7067825" y="3807370"/>
              <a:ext cx="10519" cy="220871"/>
            </a:xfrm>
            <a:custGeom>
              <a:avLst/>
              <a:gdLst/>
              <a:ahLst/>
              <a:cxnLst/>
              <a:rect l="0" t="0" r="0" b="0"/>
              <a:pathLst>
                <a:path w="10519" h="220871">
                  <a:moveTo>
                    <a:pt x="10518" y="0"/>
                  </a:moveTo>
                  <a:lnTo>
                    <a:pt x="10518" y="160620"/>
                  </a:lnTo>
                  <a:lnTo>
                    <a:pt x="9350" y="173692"/>
                  </a:lnTo>
                  <a:lnTo>
                    <a:pt x="7402" y="185912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825921" y="4049275"/>
              <a:ext cx="420705" cy="21036"/>
            </a:xfrm>
            <a:custGeom>
              <a:avLst/>
              <a:gdLst/>
              <a:ahLst/>
              <a:cxnLst/>
              <a:rect l="0" t="0" r="0" b="0"/>
              <a:pathLst>
                <a:path w="420705" h="21036">
                  <a:moveTo>
                    <a:pt x="0" y="21035"/>
                  </a:moveTo>
                  <a:lnTo>
                    <a:pt x="180118" y="21035"/>
                  </a:lnTo>
                  <a:lnTo>
                    <a:pt x="197207" y="19866"/>
                  </a:lnTo>
                  <a:lnTo>
                    <a:pt x="212107" y="17918"/>
                  </a:lnTo>
                  <a:lnTo>
                    <a:pt x="277960" y="6396"/>
                  </a:lnTo>
                  <a:lnTo>
                    <a:pt x="296325" y="4264"/>
                  </a:lnTo>
                  <a:lnTo>
                    <a:pt x="314412" y="2843"/>
                  </a:lnTo>
                  <a:lnTo>
                    <a:pt x="332314" y="1895"/>
                  </a:lnTo>
                  <a:lnTo>
                    <a:pt x="364669" y="842"/>
                  </a:lnTo>
                  <a:lnTo>
                    <a:pt x="420704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941781" y="4133416"/>
              <a:ext cx="129297" cy="326046"/>
            </a:xfrm>
            <a:custGeom>
              <a:avLst/>
              <a:gdLst/>
              <a:ahLst/>
              <a:cxnLst/>
              <a:rect l="0" t="0" r="0" b="0"/>
              <a:pathLst>
                <a:path w="129297" h="326046">
                  <a:moveTo>
                    <a:pt x="20869" y="0"/>
                  </a:moveTo>
                  <a:lnTo>
                    <a:pt x="6229" y="43917"/>
                  </a:lnTo>
                  <a:lnTo>
                    <a:pt x="4098" y="57325"/>
                  </a:lnTo>
                  <a:lnTo>
                    <a:pt x="2677" y="73275"/>
                  </a:lnTo>
                  <a:lnTo>
                    <a:pt x="1729" y="90920"/>
                  </a:lnTo>
                  <a:lnTo>
                    <a:pt x="676" y="129224"/>
                  </a:lnTo>
                  <a:lnTo>
                    <a:pt x="0" y="210947"/>
                  </a:lnTo>
                  <a:lnTo>
                    <a:pt x="2281" y="228278"/>
                  </a:lnTo>
                  <a:lnTo>
                    <a:pt x="6140" y="243338"/>
                  </a:lnTo>
                  <a:lnTo>
                    <a:pt x="11050" y="256883"/>
                  </a:lnTo>
                  <a:lnTo>
                    <a:pt x="16660" y="268251"/>
                  </a:lnTo>
                  <a:lnTo>
                    <a:pt x="22738" y="278167"/>
                  </a:lnTo>
                  <a:lnTo>
                    <a:pt x="29126" y="287114"/>
                  </a:lnTo>
                  <a:lnTo>
                    <a:pt x="38060" y="291911"/>
                  </a:lnTo>
                  <a:lnTo>
                    <a:pt x="48690" y="293940"/>
                  </a:lnTo>
                  <a:lnTo>
                    <a:pt x="60452" y="294124"/>
                  </a:lnTo>
                  <a:lnTo>
                    <a:pt x="70629" y="291910"/>
                  </a:lnTo>
                  <a:lnTo>
                    <a:pt x="79753" y="288096"/>
                  </a:lnTo>
                  <a:lnTo>
                    <a:pt x="88172" y="283217"/>
                  </a:lnTo>
                  <a:lnTo>
                    <a:pt x="96121" y="276458"/>
                  </a:lnTo>
                  <a:lnTo>
                    <a:pt x="103758" y="268446"/>
                  </a:lnTo>
                  <a:lnTo>
                    <a:pt x="111187" y="259599"/>
                  </a:lnTo>
                  <a:lnTo>
                    <a:pt x="117308" y="249026"/>
                  </a:lnTo>
                  <a:lnTo>
                    <a:pt x="122558" y="237303"/>
                  </a:lnTo>
                  <a:lnTo>
                    <a:pt x="127226" y="224814"/>
                  </a:lnTo>
                  <a:lnTo>
                    <a:pt x="129170" y="211812"/>
                  </a:lnTo>
                  <a:lnTo>
                    <a:pt x="129296" y="198471"/>
                  </a:lnTo>
                  <a:lnTo>
                    <a:pt x="128213" y="184902"/>
                  </a:lnTo>
                  <a:lnTo>
                    <a:pt x="123983" y="178193"/>
                  </a:lnTo>
                  <a:lnTo>
                    <a:pt x="117659" y="176058"/>
                  </a:lnTo>
                  <a:lnTo>
                    <a:pt x="109936" y="176971"/>
                  </a:lnTo>
                  <a:lnTo>
                    <a:pt x="102451" y="179918"/>
                  </a:lnTo>
                  <a:lnTo>
                    <a:pt x="95124" y="184219"/>
                  </a:lnTo>
                  <a:lnTo>
                    <a:pt x="87901" y="189424"/>
                  </a:lnTo>
                  <a:lnTo>
                    <a:pt x="80750" y="197569"/>
                  </a:lnTo>
                  <a:lnTo>
                    <a:pt x="73645" y="207673"/>
                  </a:lnTo>
                  <a:lnTo>
                    <a:pt x="66570" y="219083"/>
                  </a:lnTo>
                  <a:lnTo>
                    <a:pt x="60686" y="230196"/>
                  </a:lnTo>
                  <a:lnTo>
                    <a:pt x="55593" y="241111"/>
                  </a:lnTo>
                  <a:lnTo>
                    <a:pt x="39727" y="279455"/>
                  </a:lnTo>
                  <a:lnTo>
                    <a:pt x="20869" y="32604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520082" y="3902028"/>
              <a:ext cx="1" cy="210354"/>
            </a:xfrm>
            <a:custGeom>
              <a:avLst/>
              <a:gdLst/>
              <a:ahLst/>
              <a:cxnLst/>
              <a:rect l="0" t="0" r="0" b="0"/>
              <a:pathLst>
                <a:path w="1" h="210354">
                  <a:moveTo>
                    <a:pt x="0" y="0"/>
                  </a:moveTo>
                  <a:lnTo>
                    <a:pt x="0" y="21035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456977" y="4017722"/>
              <a:ext cx="136730" cy="10519"/>
            </a:xfrm>
            <a:custGeom>
              <a:avLst/>
              <a:gdLst/>
              <a:ahLst/>
              <a:cxnLst/>
              <a:rect l="0" t="0" r="0" b="0"/>
              <a:pathLst>
                <a:path w="136730" h="10519">
                  <a:moveTo>
                    <a:pt x="0" y="0"/>
                  </a:moveTo>
                  <a:lnTo>
                    <a:pt x="22333" y="5584"/>
                  </a:lnTo>
                  <a:lnTo>
                    <a:pt x="33587" y="7228"/>
                  </a:lnTo>
                  <a:lnTo>
                    <a:pt x="45764" y="8325"/>
                  </a:lnTo>
                  <a:lnTo>
                    <a:pt x="58556" y="9056"/>
                  </a:lnTo>
                  <a:lnTo>
                    <a:pt x="85235" y="9868"/>
                  </a:lnTo>
                  <a:lnTo>
                    <a:pt x="136729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814575" y="3657635"/>
              <a:ext cx="124962" cy="349571"/>
            </a:xfrm>
            <a:custGeom>
              <a:avLst/>
              <a:gdLst/>
              <a:ahLst/>
              <a:cxnLst/>
              <a:rect l="0" t="0" r="0" b="0"/>
              <a:pathLst>
                <a:path w="124962" h="349571">
                  <a:moveTo>
                    <a:pt x="10517" y="76112"/>
                  </a:moveTo>
                  <a:lnTo>
                    <a:pt x="27268" y="53778"/>
                  </a:lnTo>
                  <a:lnTo>
                    <a:pt x="35708" y="43693"/>
                  </a:lnTo>
                  <a:lnTo>
                    <a:pt x="44841" y="33464"/>
                  </a:lnTo>
                  <a:lnTo>
                    <a:pt x="54435" y="23139"/>
                  </a:lnTo>
                  <a:lnTo>
                    <a:pt x="64337" y="15087"/>
                  </a:lnTo>
                  <a:lnTo>
                    <a:pt x="74445" y="8550"/>
                  </a:lnTo>
                  <a:lnTo>
                    <a:pt x="84688" y="3024"/>
                  </a:lnTo>
                  <a:lnTo>
                    <a:pt x="95023" y="508"/>
                  </a:lnTo>
                  <a:lnTo>
                    <a:pt x="105419" y="0"/>
                  </a:lnTo>
                  <a:lnTo>
                    <a:pt x="115856" y="830"/>
                  </a:lnTo>
                  <a:lnTo>
                    <a:pt x="121645" y="7226"/>
                  </a:lnTo>
                  <a:lnTo>
                    <a:pt x="124335" y="17333"/>
                  </a:lnTo>
                  <a:lnTo>
                    <a:pt x="124961" y="29914"/>
                  </a:lnTo>
                  <a:lnTo>
                    <a:pt x="121872" y="44145"/>
                  </a:lnTo>
                  <a:lnTo>
                    <a:pt x="116306" y="59475"/>
                  </a:lnTo>
                  <a:lnTo>
                    <a:pt x="109090" y="75539"/>
                  </a:lnTo>
                  <a:lnTo>
                    <a:pt x="101943" y="88585"/>
                  </a:lnTo>
                  <a:lnTo>
                    <a:pt x="94840" y="99619"/>
                  </a:lnTo>
                  <a:lnTo>
                    <a:pt x="87768" y="109313"/>
                  </a:lnTo>
                  <a:lnTo>
                    <a:pt x="80716" y="120450"/>
                  </a:lnTo>
                  <a:lnTo>
                    <a:pt x="73678" y="132549"/>
                  </a:lnTo>
                  <a:lnTo>
                    <a:pt x="66648" y="145289"/>
                  </a:lnTo>
                  <a:lnTo>
                    <a:pt x="64299" y="151446"/>
                  </a:lnTo>
                  <a:lnTo>
                    <a:pt x="65070" y="153213"/>
                  </a:lnTo>
                  <a:lnTo>
                    <a:pt x="67921" y="152054"/>
                  </a:lnTo>
                  <a:lnTo>
                    <a:pt x="74496" y="152449"/>
                  </a:lnTo>
                  <a:lnTo>
                    <a:pt x="83555" y="153882"/>
                  </a:lnTo>
                  <a:lnTo>
                    <a:pt x="94268" y="156005"/>
                  </a:lnTo>
                  <a:lnTo>
                    <a:pt x="101410" y="162096"/>
                  </a:lnTo>
                  <a:lnTo>
                    <a:pt x="106171" y="170830"/>
                  </a:lnTo>
                  <a:lnTo>
                    <a:pt x="109345" y="181328"/>
                  </a:lnTo>
                  <a:lnTo>
                    <a:pt x="111462" y="193001"/>
                  </a:lnTo>
                  <a:lnTo>
                    <a:pt x="112872" y="205457"/>
                  </a:lnTo>
                  <a:lnTo>
                    <a:pt x="113813" y="218436"/>
                  </a:lnTo>
                  <a:lnTo>
                    <a:pt x="113272" y="231763"/>
                  </a:lnTo>
                  <a:lnTo>
                    <a:pt x="111741" y="245322"/>
                  </a:lnTo>
                  <a:lnTo>
                    <a:pt x="109553" y="259036"/>
                  </a:lnTo>
                  <a:lnTo>
                    <a:pt x="106925" y="271685"/>
                  </a:lnTo>
                  <a:lnTo>
                    <a:pt x="104005" y="283623"/>
                  </a:lnTo>
                  <a:lnTo>
                    <a:pt x="100890" y="295088"/>
                  </a:lnTo>
                  <a:lnTo>
                    <a:pt x="95307" y="305068"/>
                  </a:lnTo>
                  <a:lnTo>
                    <a:pt x="88079" y="314059"/>
                  </a:lnTo>
                  <a:lnTo>
                    <a:pt x="79755" y="322390"/>
                  </a:lnTo>
                  <a:lnTo>
                    <a:pt x="70700" y="329112"/>
                  </a:lnTo>
                  <a:lnTo>
                    <a:pt x="61157" y="334763"/>
                  </a:lnTo>
                  <a:lnTo>
                    <a:pt x="0" y="3495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667329" y="4038757"/>
              <a:ext cx="410187" cy="42072"/>
            </a:xfrm>
            <a:custGeom>
              <a:avLst/>
              <a:gdLst/>
              <a:ahLst/>
              <a:cxnLst/>
              <a:rect l="0" t="0" r="0" b="0"/>
              <a:pathLst>
                <a:path w="410187" h="42072">
                  <a:moveTo>
                    <a:pt x="0" y="0"/>
                  </a:moveTo>
                  <a:lnTo>
                    <a:pt x="16750" y="5584"/>
                  </a:lnTo>
                  <a:lnTo>
                    <a:pt x="27527" y="8397"/>
                  </a:lnTo>
                  <a:lnTo>
                    <a:pt x="55084" y="14639"/>
                  </a:lnTo>
                  <a:lnTo>
                    <a:pt x="89924" y="21309"/>
                  </a:lnTo>
                  <a:lnTo>
                    <a:pt x="109031" y="24724"/>
                  </a:lnTo>
                  <a:lnTo>
                    <a:pt x="126444" y="27000"/>
                  </a:lnTo>
                  <a:lnTo>
                    <a:pt x="142727" y="28518"/>
                  </a:lnTo>
                  <a:lnTo>
                    <a:pt x="158257" y="29529"/>
                  </a:lnTo>
                  <a:lnTo>
                    <a:pt x="175622" y="30204"/>
                  </a:lnTo>
                  <a:lnTo>
                    <a:pt x="213614" y="30953"/>
                  </a:lnTo>
                  <a:lnTo>
                    <a:pt x="336849" y="31500"/>
                  </a:lnTo>
                  <a:lnTo>
                    <a:pt x="354283" y="32687"/>
                  </a:lnTo>
                  <a:lnTo>
                    <a:pt x="369412" y="34646"/>
                  </a:lnTo>
                  <a:lnTo>
                    <a:pt x="410186" y="4207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753798" y="4175486"/>
              <a:ext cx="149227" cy="213050"/>
            </a:xfrm>
            <a:custGeom>
              <a:avLst/>
              <a:gdLst/>
              <a:ahLst/>
              <a:cxnLst/>
              <a:rect l="0" t="0" r="0" b="0"/>
              <a:pathLst>
                <a:path w="149227" h="213050">
                  <a:moveTo>
                    <a:pt x="29224" y="0"/>
                  </a:moveTo>
                  <a:lnTo>
                    <a:pt x="18057" y="16750"/>
                  </a:lnTo>
                  <a:lnTo>
                    <a:pt x="13599" y="27527"/>
                  </a:lnTo>
                  <a:lnTo>
                    <a:pt x="9459" y="40555"/>
                  </a:lnTo>
                  <a:lnTo>
                    <a:pt x="5530" y="55084"/>
                  </a:lnTo>
                  <a:lnTo>
                    <a:pt x="2910" y="71781"/>
                  </a:lnTo>
                  <a:lnTo>
                    <a:pt x="1165" y="89924"/>
                  </a:lnTo>
                  <a:lnTo>
                    <a:pt x="0" y="109032"/>
                  </a:lnTo>
                  <a:lnTo>
                    <a:pt x="393" y="126444"/>
                  </a:lnTo>
                  <a:lnTo>
                    <a:pt x="1823" y="142727"/>
                  </a:lnTo>
                  <a:lnTo>
                    <a:pt x="3945" y="158257"/>
                  </a:lnTo>
                  <a:lnTo>
                    <a:pt x="7697" y="170948"/>
                  </a:lnTo>
                  <a:lnTo>
                    <a:pt x="12535" y="181745"/>
                  </a:lnTo>
                  <a:lnTo>
                    <a:pt x="18098" y="191281"/>
                  </a:lnTo>
                  <a:lnTo>
                    <a:pt x="25313" y="198807"/>
                  </a:lnTo>
                  <a:lnTo>
                    <a:pt x="33628" y="204992"/>
                  </a:lnTo>
                  <a:lnTo>
                    <a:pt x="42678" y="210285"/>
                  </a:lnTo>
                  <a:lnTo>
                    <a:pt x="52217" y="212644"/>
                  </a:lnTo>
                  <a:lnTo>
                    <a:pt x="62082" y="213049"/>
                  </a:lnTo>
                  <a:lnTo>
                    <a:pt x="72165" y="212150"/>
                  </a:lnTo>
                  <a:lnTo>
                    <a:pt x="82393" y="209213"/>
                  </a:lnTo>
                  <a:lnTo>
                    <a:pt x="92717" y="204918"/>
                  </a:lnTo>
                  <a:lnTo>
                    <a:pt x="103106" y="199718"/>
                  </a:lnTo>
                  <a:lnTo>
                    <a:pt x="113538" y="192745"/>
                  </a:lnTo>
                  <a:lnTo>
                    <a:pt x="123998" y="184590"/>
                  </a:lnTo>
                  <a:lnTo>
                    <a:pt x="134477" y="175648"/>
                  </a:lnTo>
                  <a:lnTo>
                    <a:pt x="141464" y="165013"/>
                  </a:lnTo>
                  <a:lnTo>
                    <a:pt x="146121" y="153247"/>
                  </a:lnTo>
                  <a:lnTo>
                    <a:pt x="149226" y="140730"/>
                  </a:lnTo>
                  <a:lnTo>
                    <a:pt x="148959" y="130047"/>
                  </a:lnTo>
                  <a:lnTo>
                    <a:pt x="146443" y="120588"/>
                  </a:lnTo>
                  <a:lnTo>
                    <a:pt x="142430" y="111945"/>
                  </a:lnTo>
                  <a:lnTo>
                    <a:pt x="136247" y="108520"/>
                  </a:lnTo>
                  <a:lnTo>
                    <a:pt x="128620" y="108574"/>
                  </a:lnTo>
                  <a:lnTo>
                    <a:pt x="120029" y="110947"/>
                  </a:lnTo>
                  <a:lnTo>
                    <a:pt x="113134" y="116035"/>
                  </a:lnTo>
                  <a:lnTo>
                    <a:pt x="107368" y="122933"/>
                  </a:lnTo>
                  <a:lnTo>
                    <a:pt x="102355" y="131038"/>
                  </a:lnTo>
                  <a:lnTo>
                    <a:pt x="97846" y="139947"/>
                  </a:lnTo>
                  <a:lnTo>
                    <a:pt x="93670" y="149392"/>
                  </a:lnTo>
                  <a:lnTo>
                    <a:pt x="81812" y="1893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203727" y="4049275"/>
              <a:ext cx="157765" cy="10518"/>
            </a:xfrm>
            <a:custGeom>
              <a:avLst/>
              <a:gdLst/>
              <a:ahLst/>
              <a:cxnLst/>
              <a:rect l="0" t="0" r="0" b="0"/>
              <a:pathLst>
                <a:path w="157765" h="10518">
                  <a:moveTo>
                    <a:pt x="0" y="0"/>
                  </a:moveTo>
                  <a:lnTo>
                    <a:pt x="58556" y="0"/>
                  </a:lnTo>
                  <a:lnTo>
                    <a:pt x="71758" y="1168"/>
                  </a:lnTo>
                  <a:lnTo>
                    <a:pt x="85234" y="3116"/>
                  </a:lnTo>
                  <a:lnTo>
                    <a:pt x="157764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256314" y="4133416"/>
              <a:ext cx="105178" cy="1"/>
            </a:xfrm>
            <a:custGeom>
              <a:avLst/>
              <a:gdLst/>
              <a:ahLst/>
              <a:cxnLst/>
              <a:rect l="0" t="0" r="0" b="0"/>
              <a:pathLst>
                <a:path w="105178" h="1">
                  <a:moveTo>
                    <a:pt x="0" y="0"/>
                  </a:moveTo>
                  <a:lnTo>
                    <a:pt x="105177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677849" y="3691676"/>
              <a:ext cx="146417" cy="128281"/>
            </a:xfrm>
            <a:custGeom>
              <a:avLst/>
              <a:gdLst/>
              <a:ahLst/>
              <a:cxnLst/>
              <a:rect l="0" t="0" r="0" b="0"/>
              <a:pathLst>
                <a:path w="146417" h="128281">
                  <a:moveTo>
                    <a:pt x="30722" y="0"/>
                  </a:moveTo>
                  <a:lnTo>
                    <a:pt x="25139" y="22334"/>
                  </a:lnTo>
                  <a:lnTo>
                    <a:pt x="19282" y="48881"/>
                  </a:lnTo>
                  <a:lnTo>
                    <a:pt x="16083" y="64140"/>
                  </a:lnTo>
                  <a:lnTo>
                    <a:pt x="11614" y="77819"/>
                  </a:lnTo>
                  <a:lnTo>
                    <a:pt x="6297" y="90444"/>
                  </a:lnTo>
                  <a:lnTo>
                    <a:pt x="415" y="102367"/>
                  </a:lnTo>
                  <a:lnTo>
                    <a:pt x="0" y="111484"/>
                  </a:lnTo>
                  <a:lnTo>
                    <a:pt x="3229" y="118730"/>
                  </a:lnTo>
                  <a:lnTo>
                    <a:pt x="8888" y="124730"/>
                  </a:lnTo>
                  <a:lnTo>
                    <a:pt x="16166" y="127561"/>
                  </a:lnTo>
                  <a:lnTo>
                    <a:pt x="24524" y="128280"/>
                  </a:lnTo>
                  <a:lnTo>
                    <a:pt x="33602" y="127590"/>
                  </a:lnTo>
                  <a:lnTo>
                    <a:pt x="44328" y="127131"/>
                  </a:lnTo>
                  <a:lnTo>
                    <a:pt x="68711" y="126620"/>
                  </a:lnTo>
                  <a:lnTo>
                    <a:pt x="146416" y="12621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792712" y="3628571"/>
              <a:ext cx="31554" cy="326047"/>
            </a:xfrm>
            <a:custGeom>
              <a:avLst/>
              <a:gdLst/>
              <a:ahLst/>
              <a:cxnLst/>
              <a:rect l="0" t="0" r="0" b="0"/>
              <a:pathLst>
                <a:path w="31554" h="326047">
                  <a:moveTo>
                    <a:pt x="31553" y="0"/>
                  </a:moveTo>
                  <a:lnTo>
                    <a:pt x="25969" y="33500"/>
                  </a:lnTo>
                  <a:lnTo>
                    <a:pt x="24325" y="50381"/>
                  </a:lnTo>
                  <a:lnTo>
                    <a:pt x="23228" y="68646"/>
                  </a:lnTo>
                  <a:lnTo>
                    <a:pt x="22010" y="105301"/>
                  </a:lnTo>
                  <a:lnTo>
                    <a:pt x="21468" y="137174"/>
                  </a:lnTo>
                  <a:lnTo>
                    <a:pt x="20155" y="151049"/>
                  </a:lnTo>
                  <a:lnTo>
                    <a:pt x="18112" y="163805"/>
                  </a:lnTo>
                  <a:lnTo>
                    <a:pt x="15580" y="175815"/>
                  </a:lnTo>
                  <a:lnTo>
                    <a:pt x="13893" y="188496"/>
                  </a:lnTo>
                  <a:lnTo>
                    <a:pt x="12768" y="201624"/>
                  </a:lnTo>
                  <a:lnTo>
                    <a:pt x="12018" y="215051"/>
                  </a:lnTo>
                  <a:lnTo>
                    <a:pt x="11184" y="245551"/>
                  </a:lnTo>
                  <a:lnTo>
                    <a:pt x="10962" y="261865"/>
                  </a:lnTo>
                  <a:lnTo>
                    <a:pt x="9646" y="276247"/>
                  </a:lnTo>
                  <a:lnTo>
                    <a:pt x="7598" y="289341"/>
                  </a:lnTo>
                  <a:lnTo>
                    <a:pt x="0" y="32604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529772" y="4055682"/>
              <a:ext cx="357599" cy="25147"/>
            </a:xfrm>
            <a:custGeom>
              <a:avLst/>
              <a:gdLst/>
              <a:ahLst/>
              <a:cxnLst/>
              <a:rect l="0" t="0" r="0" b="0"/>
              <a:pathLst>
                <a:path w="357599" h="25147">
                  <a:moveTo>
                    <a:pt x="0" y="25146"/>
                  </a:moveTo>
                  <a:lnTo>
                    <a:pt x="22333" y="13979"/>
                  </a:lnTo>
                  <a:lnTo>
                    <a:pt x="35924" y="9521"/>
                  </a:lnTo>
                  <a:lnTo>
                    <a:pt x="51996" y="5380"/>
                  </a:lnTo>
                  <a:lnTo>
                    <a:pt x="69723" y="1451"/>
                  </a:lnTo>
                  <a:lnTo>
                    <a:pt x="89721" y="0"/>
                  </a:lnTo>
                  <a:lnTo>
                    <a:pt x="111233" y="202"/>
                  </a:lnTo>
                  <a:lnTo>
                    <a:pt x="133755" y="1504"/>
                  </a:lnTo>
                  <a:lnTo>
                    <a:pt x="177477" y="2952"/>
                  </a:lnTo>
                  <a:lnTo>
                    <a:pt x="198953" y="3338"/>
                  </a:lnTo>
                  <a:lnTo>
                    <a:pt x="220282" y="4764"/>
                  </a:lnTo>
                  <a:lnTo>
                    <a:pt x="241513" y="6883"/>
                  </a:lnTo>
                  <a:lnTo>
                    <a:pt x="262678" y="9465"/>
                  </a:lnTo>
                  <a:lnTo>
                    <a:pt x="282632" y="11186"/>
                  </a:lnTo>
                  <a:lnTo>
                    <a:pt x="301778" y="12333"/>
                  </a:lnTo>
                  <a:lnTo>
                    <a:pt x="357598" y="146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660441" y="4249109"/>
              <a:ext cx="155157" cy="186143"/>
            </a:xfrm>
            <a:custGeom>
              <a:avLst/>
              <a:gdLst/>
              <a:ahLst/>
              <a:cxnLst/>
              <a:rect l="0" t="0" r="0" b="0"/>
              <a:pathLst>
                <a:path w="155157" h="186143">
                  <a:moveTo>
                    <a:pt x="6060" y="0"/>
                  </a:moveTo>
                  <a:lnTo>
                    <a:pt x="476" y="33501"/>
                  </a:lnTo>
                  <a:lnTo>
                    <a:pt x="0" y="46875"/>
                  </a:lnTo>
                  <a:lnTo>
                    <a:pt x="851" y="59297"/>
                  </a:lnTo>
                  <a:lnTo>
                    <a:pt x="2587" y="71084"/>
                  </a:lnTo>
                  <a:lnTo>
                    <a:pt x="7633" y="99763"/>
                  </a:lnTo>
                  <a:lnTo>
                    <a:pt x="10614" y="115591"/>
                  </a:lnTo>
                  <a:lnTo>
                    <a:pt x="13771" y="129648"/>
                  </a:lnTo>
                  <a:lnTo>
                    <a:pt x="17044" y="142526"/>
                  </a:lnTo>
                  <a:lnTo>
                    <a:pt x="20394" y="154617"/>
                  </a:lnTo>
                  <a:lnTo>
                    <a:pt x="26134" y="165015"/>
                  </a:lnTo>
                  <a:lnTo>
                    <a:pt x="33466" y="174284"/>
                  </a:lnTo>
                  <a:lnTo>
                    <a:pt x="41860" y="182801"/>
                  </a:lnTo>
                  <a:lnTo>
                    <a:pt x="53299" y="186142"/>
                  </a:lnTo>
                  <a:lnTo>
                    <a:pt x="66768" y="186032"/>
                  </a:lnTo>
                  <a:lnTo>
                    <a:pt x="81591" y="183621"/>
                  </a:lnTo>
                  <a:lnTo>
                    <a:pt x="93809" y="178508"/>
                  </a:lnTo>
                  <a:lnTo>
                    <a:pt x="104293" y="171593"/>
                  </a:lnTo>
                  <a:lnTo>
                    <a:pt x="113618" y="163478"/>
                  </a:lnTo>
                  <a:lnTo>
                    <a:pt x="122173" y="152224"/>
                  </a:lnTo>
                  <a:lnTo>
                    <a:pt x="130213" y="138878"/>
                  </a:lnTo>
                  <a:lnTo>
                    <a:pt x="137911" y="124139"/>
                  </a:lnTo>
                  <a:lnTo>
                    <a:pt x="144212" y="109638"/>
                  </a:lnTo>
                  <a:lnTo>
                    <a:pt x="149580" y="95296"/>
                  </a:lnTo>
                  <a:lnTo>
                    <a:pt x="154328" y="81060"/>
                  </a:lnTo>
                  <a:lnTo>
                    <a:pt x="155156" y="68063"/>
                  </a:lnTo>
                  <a:lnTo>
                    <a:pt x="153371" y="55894"/>
                  </a:lnTo>
                  <a:lnTo>
                    <a:pt x="149843" y="44274"/>
                  </a:lnTo>
                  <a:lnTo>
                    <a:pt x="143986" y="38865"/>
                  </a:lnTo>
                  <a:lnTo>
                    <a:pt x="136575" y="37597"/>
                  </a:lnTo>
                  <a:lnTo>
                    <a:pt x="128129" y="39088"/>
                  </a:lnTo>
                  <a:lnTo>
                    <a:pt x="120161" y="42420"/>
                  </a:lnTo>
                  <a:lnTo>
                    <a:pt x="112511" y="46977"/>
                  </a:lnTo>
                  <a:lnTo>
                    <a:pt x="105074" y="52354"/>
                  </a:lnTo>
                  <a:lnTo>
                    <a:pt x="97779" y="60612"/>
                  </a:lnTo>
                  <a:lnTo>
                    <a:pt x="90578" y="70793"/>
                  </a:lnTo>
                  <a:lnTo>
                    <a:pt x="83440" y="82254"/>
                  </a:lnTo>
                  <a:lnTo>
                    <a:pt x="77514" y="93401"/>
                  </a:lnTo>
                  <a:lnTo>
                    <a:pt x="72393" y="104338"/>
                  </a:lnTo>
                  <a:lnTo>
                    <a:pt x="48130" y="14724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045134" y="4007205"/>
              <a:ext cx="105177" cy="10518"/>
            </a:xfrm>
            <a:custGeom>
              <a:avLst/>
              <a:gdLst/>
              <a:ahLst/>
              <a:cxnLst/>
              <a:rect l="0" t="0" r="0" b="0"/>
              <a:pathLst>
                <a:path w="105177" h="10518">
                  <a:moveTo>
                    <a:pt x="0" y="10517"/>
                  </a:moveTo>
                  <a:lnTo>
                    <a:pt x="22334" y="4934"/>
                  </a:lnTo>
                  <a:lnTo>
                    <a:pt x="33587" y="3289"/>
                  </a:lnTo>
                  <a:lnTo>
                    <a:pt x="45764" y="2192"/>
                  </a:ln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055652" y="4070310"/>
              <a:ext cx="94659" cy="42072"/>
            </a:xfrm>
            <a:custGeom>
              <a:avLst/>
              <a:gdLst/>
              <a:ahLst/>
              <a:cxnLst/>
              <a:rect l="0" t="0" r="0" b="0"/>
              <a:pathLst>
                <a:path w="94659" h="42072">
                  <a:moveTo>
                    <a:pt x="0" y="42071"/>
                  </a:moveTo>
                  <a:lnTo>
                    <a:pt x="11167" y="30904"/>
                  </a:lnTo>
                  <a:lnTo>
                    <a:pt x="17962" y="25277"/>
                  </a:lnTo>
                  <a:lnTo>
                    <a:pt x="25998" y="19189"/>
                  </a:lnTo>
                  <a:lnTo>
                    <a:pt x="34862" y="12793"/>
                  </a:lnTo>
                  <a:lnTo>
                    <a:pt x="45445" y="8528"/>
                  </a:lnTo>
                  <a:lnTo>
                    <a:pt x="57174" y="5685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414409" y="3636147"/>
              <a:ext cx="167124" cy="284170"/>
            </a:xfrm>
            <a:custGeom>
              <a:avLst/>
              <a:gdLst/>
              <a:ahLst/>
              <a:cxnLst/>
              <a:rect l="0" t="0" r="0" b="0"/>
              <a:pathLst>
                <a:path w="167124" h="284170">
                  <a:moveTo>
                    <a:pt x="30394" y="23977"/>
                  </a:moveTo>
                  <a:lnTo>
                    <a:pt x="41561" y="12810"/>
                  </a:lnTo>
                  <a:lnTo>
                    <a:pt x="48356" y="8352"/>
                  </a:lnTo>
                  <a:lnTo>
                    <a:pt x="56392" y="4211"/>
                  </a:lnTo>
                  <a:lnTo>
                    <a:pt x="65255" y="282"/>
                  </a:lnTo>
                  <a:lnTo>
                    <a:pt x="75839" y="0"/>
                  </a:lnTo>
                  <a:lnTo>
                    <a:pt x="87569" y="2149"/>
                  </a:lnTo>
                  <a:lnTo>
                    <a:pt x="100063" y="5919"/>
                  </a:lnTo>
                  <a:lnTo>
                    <a:pt x="109562" y="13107"/>
                  </a:lnTo>
                  <a:lnTo>
                    <a:pt x="117062" y="22573"/>
                  </a:lnTo>
                  <a:lnTo>
                    <a:pt x="123232" y="33559"/>
                  </a:lnTo>
                  <a:lnTo>
                    <a:pt x="126176" y="45556"/>
                  </a:lnTo>
                  <a:lnTo>
                    <a:pt x="126970" y="58230"/>
                  </a:lnTo>
                  <a:lnTo>
                    <a:pt x="126331" y="71353"/>
                  </a:lnTo>
                  <a:lnTo>
                    <a:pt x="123567" y="83608"/>
                  </a:lnTo>
                  <a:lnTo>
                    <a:pt x="119388" y="95284"/>
                  </a:lnTo>
                  <a:lnTo>
                    <a:pt x="114265" y="106573"/>
                  </a:lnTo>
                  <a:lnTo>
                    <a:pt x="109680" y="117606"/>
                  </a:lnTo>
                  <a:lnTo>
                    <a:pt x="105455" y="128467"/>
                  </a:lnTo>
                  <a:lnTo>
                    <a:pt x="101470" y="139213"/>
                  </a:lnTo>
                  <a:lnTo>
                    <a:pt x="96476" y="149883"/>
                  </a:lnTo>
                  <a:lnTo>
                    <a:pt x="90810" y="160502"/>
                  </a:lnTo>
                  <a:lnTo>
                    <a:pt x="84694" y="171088"/>
                  </a:lnTo>
                  <a:lnTo>
                    <a:pt x="78281" y="181650"/>
                  </a:lnTo>
                  <a:lnTo>
                    <a:pt x="64921" y="202736"/>
                  </a:lnTo>
                  <a:lnTo>
                    <a:pt x="44260" y="234317"/>
                  </a:lnTo>
                  <a:lnTo>
                    <a:pt x="37300" y="243670"/>
                  </a:lnTo>
                  <a:lnTo>
                    <a:pt x="30324" y="252242"/>
                  </a:lnTo>
                  <a:lnTo>
                    <a:pt x="23335" y="260295"/>
                  </a:lnTo>
                  <a:lnTo>
                    <a:pt x="16339" y="268000"/>
                  </a:lnTo>
                  <a:lnTo>
                    <a:pt x="2333" y="282794"/>
                  </a:lnTo>
                  <a:lnTo>
                    <a:pt x="0" y="284169"/>
                  </a:lnTo>
                  <a:lnTo>
                    <a:pt x="782" y="281578"/>
                  </a:lnTo>
                  <a:lnTo>
                    <a:pt x="3641" y="276346"/>
                  </a:lnTo>
                  <a:lnTo>
                    <a:pt x="9053" y="271689"/>
                  </a:lnTo>
                  <a:lnTo>
                    <a:pt x="16167" y="267416"/>
                  </a:lnTo>
                  <a:lnTo>
                    <a:pt x="24415" y="263399"/>
                  </a:lnTo>
                  <a:lnTo>
                    <a:pt x="34589" y="259552"/>
                  </a:lnTo>
                  <a:lnTo>
                    <a:pt x="46046" y="255818"/>
                  </a:lnTo>
                  <a:lnTo>
                    <a:pt x="58357" y="252161"/>
                  </a:lnTo>
                  <a:lnTo>
                    <a:pt x="71240" y="249723"/>
                  </a:lnTo>
                  <a:lnTo>
                    <a:pt x="84503" y="248098"/>
                  </a:lnTo>
                  <a:lnTo>
                    <a:pt x="98019" y="247014"/>
                  </a:lnTo>
                  <a:lnTo>
                    <a:pt x="111705" y="247460"/>
                  </a:lnTo>
                  <a:lnTo>
                    <a:pt x="125503" y="248926"/>
                  </a:lnTo>
                  <a:lnTo>
                    <a:pt x="167123" y="2658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392215" y="4049441"/>
              <a:ext cx="305011" cy="20870"/>
            </a:xfrm>
            <a:custGeom>
              <a:avLst/>
              <a:gdLst/>
              <a:ahLst/>
              <a:cxnLst/>
              <a:rect l="0" t="0" r="0" b="0"/>
              <a:pathLst>
                <a:path w="305011" h="20870">
                  <a:moveTo>
                    <a:pt x="0" y="20869"/>
                  </a:moveTo>
                  <a:lnTo>
                    <a:pt x="22334" y="20869"/>
                  </a:lnTo>
                  <a:lnTo>
                    <a:pt x="33587" y="19700"/>
                  </a:lnTo>
                  <a:lnTo>
                    <a:pt x="45764" y="17752"/>
                  </a:lnTo>
                  <a:lnTo>
                    <a:pt x="104477" y="6230"/>
                  </a:lnTo>
                  <a:lnTo>
                    <a:pt x="121070" y="4098"/>
                  </a:lnTo>
                  <a:lnTo>
                    <a:pt x="137976" y="2677"/>
                  </a:lnTo>
                  <a:lnTo>
                    <a:pt x="155089" y="1729"/>
                  </a:lnTo>
                  <a:lnTo>
                    <a:pt x="186570" y="676"/>
                  </a:lnTo>
                  <a:lnTo>
                    <a:pt x="244868" y="0"/>
                  </a:lnTo>
                  <a:lnTo>
                    <a:pt x="257904" y="1113"/>
                  </a:lnTo>
                  <a:lnTo>
                    <a:pt x="270100" y="3024"/>
                  </a:lnTo>
                  <a:lnTo>
                    <a:pt x="305010" y="1035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476356" y="4182989"/>
              <a:ext cx="161124" cy="382649"/>
            </a:xfrm>
            <a:custGeom>
              <a:avLst/>
              <a:gdLst/>
              <a:ahLst/>
              <a:cxnLst/>
              <a:rect l="0" t="0" r="0" b="0"/>
              <a:pathLst>
                <a:path w="161124" h="382649">
                  <a:moveTo>
                    <a:pt x="21035" y="13532"/>
                  </a:moveTo>
                  <a:lnTo>
                    <a:pt x="37785" y="2365"/>
                  </a:lnTo>
                  <a:lnTo>
                    <a:pt x="48562" y="245"/>
                  </a:lnTo>
                  <a:lnTo>
                    <a:pt x="61590" y="0"/>
                  </a:lnTo>
                  <a:lnTo>
                    <a:pt x="76119" y="1005"/>
                  </a:lnTo>
                  <a:lnTo>
                    <a:pt x="88141" y="4012"/>
                  </a:lnTo>
                  <a:lnTo>
                    <a:pt x="98494" y="8354"/>
                  </a:lnTo>
                  <a:lnTo>
                    <a:pt x="107733" y="13586"/>
                  </a:lnTo>
                  <a:lnTo>
                    <a:pt x="115061" y="21748"/>
                  </a:lnTo>
                  <a:lnTo>
                    <a:pt x="121114" y="31865"/>
                  </a:lnTo>
                  <a:lnTo>
                    <a:pt x="126319" y="43283"/>
                  </a:lnTo>
                  <a:lnTo>
                    <a:pt x="128621" y="55570"/>
                  </a:lnTo>
                  <a:lnTo>
                    <a:pt x="128986" y="68436"/>
                  </a:lnTo>
                  <a:lnTo>
                    <a:pt x="128061" y="81687"/>
                  </a:lnTo>
                  <a:lnTo>
                    <a:pt x="125107" y="95196"/>
                  </a:lnTo>
                  <a:lnTo>
                    <a:pt x="120800" y="108877"/>
                  </a:lnTo>
                  <a:lnTo>
                    <a:pt x="115592" y="122672"/>
                  </a:lnTo>
                  <a:lnTo>
                    <a:pt x="109782" y="136543"/>
                  </a:lnTo>
                  <a:lnTo>
                    <a:pt x="103572" y="150465"/>
                  </a:lnTo>
                  <a:lnTo>
                    <a:pt x="97095" y="164420"/>
                  </a:lnTo>
                  <a:lnTo>
                    <a:pt x="89270" y="174893"/>
                  </a:lnTo>
                  <a:lnTo>
                    <a:pt x="80549" y="183043"/>
                  </a:lnTo>
                  <a:lnTo>
                    <a:pt x="71229" y="189645"/>
                  </a:lnTo>
                  <a:lnTo>
                    <a:pt x="66184" y="190540"/>
                  </a:lnTo>
                  <a:lnTo>
                    <a:pt x="63988" y="187632"/>
                  </a:lnTo>
                  <a:lnTo>
                    <a:pt x="63695" y="182186"/>
                  </a:lnTo>
                  <a:lnTo>
                    <a:pt x="67004" y="177388"/>
                  </a:lnTo>
                  <a:lnTo>
                    <a:pt x="72716" y="173020"/>
                  </a:lnTo>
                  <a:lnTo>
                    <a:pt x="80030" y="168940"/>
                  </a:lnTo>
                  <a:lnTo>
                    <a:pt x="87243" y="168557"/>
                  </a:lnTo>
                  <a:lnTo>
                    <a:pt x="94390" y="170639"/>
                  </a:lnTo>
                  <a:lnTo>
                    <a:pt x="101491" y="174364"/>
                  </a:lnTo>
                  <a:lnTo>
                    <a:pt x="108562" y="179184"/>
                  </a:lnTo>
                  <a:lnTo>
                    <a:pt x="115614" y="184735"/>
                  </a:lnTo>
                  <a:lnTo>
                    <a:pt x="122652" y="190773"/>
                  </a:lnTo>
                  <a:lnTo>
                    <a:pt x="129682" y="198304"/>
                  </a:lnTo>
                  <a:lnTo>
                    <a:pt x="136706" y="206831"/>
                  </a:lnTo>
                  <a:lnTo>
                    <a:pt x="143725" y="216021"/>
                  </a:lnTo>
                  <a:lnTo>
                    <a:pt x="149574" y="227991"/>
                  </a:lnTo>
                  <a:lnTo>
                    <a:pt x="154641" y="241814"/>
                  </a:lnTo>
                  <a:lnTo>
                    <a:pt x="159188" y="256873"/>
                  </a:lnTo>
                  <a:lnTo>
                    <a:pt x="161051" y="271586"/>
                  </a:lnTo>
                  <a:lnTo>
                    <a:pt x="161123" y="286069"/>
                  </a:lnTo>
                  <a:lnTo>
                    <a:pt x="160004" y="300400"/>
                  </a:lnTo>
                  <a:lnTo>
                    <a:pt x="156920" y="312291"/>
                  </a:lnTo>
                  <a:lnTo>
                    <a:pt x="152527" y="322555"/>
                  </a:lnTo>
                  <a:lnTo>
                    <a:pt x="147261" y="331735"/>
                  </a:lnTo>
                  <a:lnTo>
                    <a:pt x="141413" y="340193"/>
                  </a:lnTo>
                  <a:lnTo>
                    <a:pt x="135178" y="348168"/>
                  </a:lnTo>
                  <a:lnTo>
                    <a:pt x="128683" y="355822"/>
                  </a:lnTo>
                  <a:lnTo>
                    <a:pt x="122016" y="363262"/>
                  </a:lnTo>
                  <a:lnTo>
                    <a:pt x="108376" y="377762"/>
                  </a:lnTo>
                  <a:lnTo>
                    <a:pt x="100297" y="381394"/>
                  </a:lnTo>
                  <a:lnTo>
                    <a:pt x="91405" y="382648"/>
                  </a:lnTo>
                  <a:lnTo>
                    <a:pt x="81972" y="382315"/>
                  </a:lnTo>
                  <a:lnTo>
                    <a:pt x="72177" y="379755"/>
                  </a:lnTo>
                  <a:lnTo>
                    <a:pt x="62141" y="375712"/>
                  </a:lnTo>
                  <a:lnTo>
                    <a:pt x="51945" y="370679"/>
                  </a:lnTo>
                  <a:lnTo>
                    <a:pt x="41642" y="364986"/>
                  </a:lnTo>
                  <a:lnTo>
                    <a:pt x="31267" y="358854"/>
                  </a:lnTo>
                  <a:lnTo>
                    <a:pt x="0" y="33957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74" y="610020"/>
            <a:ext cx="9641416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Example: You roll a number cube.  Find the probability that you roll an even number or a prime number.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78467" y="1535569"/>
            <a:ext cx="7414908" cy="1130621"/>
            <a:chOff x="578467" y="1535569"/>
            <a:chExt cx="7414908" cy="1130621"/>
          </a:xfrm>
        </p:grpSpPr>
        <p:sp>
          <p:nvSpPr>
            <p:cNvPr id="3" name="Freeform 2"/>
            <p:cNvSpPr/>
            <p:nvPr/>
          </p:nvSpPr>
          <p:spPr>
            <a:xfrm>
              <a:off x="5626915" y="1535569"/>
              <a:ext cx="2366460" cy="73624"/>
            </a:xfrm>
            <a:custGeom>
              <a:avLst/>
              <a:gdLst/>
              <a:ahLst/>
              <a:cxnLst/>
              <a:rect l="0" t="0" r="0" b="0"/>
              <a:pathLst>
                <a:path w="2366460" h="73624">
                  <a:moveTo>
                    <a:pt x="0" y="73623"/>
                  </a:moveTo>
                  <a:lnTo>
                    <a:pt x="16750" y="68040"/>
                  </a:lnTo>
                  <a:lnTo>
                    <a:pt x="28696" y="66395"/>
                  </a:lnTo>
                  <a:lnTo>
                    <a:pt x="60667" y="64568"/>
                  </a:lnTo>
                  <a:lnTo>
                    <a:pt x="76672" y="62912"/>
                  </a:lnTo>
                  <a:lnTo>
                    <a:pt x="92016" y="60639"/>
                  </a:lnTo>
                  <a:lnTo>
                    <a:pt x="106921" y="57955"/>
                  </a:lnTo>
                  <a:lnTo>
                    <a:pt x="121531" y="56166"/>
                  </a:lnTo>
                  <a:lnTo>
                    <a:pt x="150230" y="54178"/>
                  </a:lnTo>
                  <a:lnTo>
                    <a:pt x="215139" y="52902"/>
                  </a:lnTo>
                  <a:lnTo>
                    <a:pt x="359726" y="52600"/>
                  </a:lnTo>
                  <a:lnTo>
                    <a:pt x="381220" y="51428"/>
                  </a:lnTo>
                  <a:lnTo>
                    <a:pt x="403730" y="49477"/>
                  </a:lnTo>
                  <a:lnTo>
                    <a:pt x="426917" y="47008"/>
                  </a:lnTo>
                  <a:lnTo>
                    <a:pt x="449387" y="45362"/>
                  </a:lnTo>
                  <a:lnTo>
                    <a:pt x="493052" y="43533"/>
                  </a:lnTo>
                  <a:lnTo>
                    <a:pt x="562638" y="42504"/>
                  </a:lnTo>
                  <a:lnTo>
                    <a:pt x="587781" y="41191"/>
                  </a:lnTo>
                  <a:lnTo>
                    <a:pt x="613892" y="39147"/>
                  </a:lnTo>
                  <a:lnTo>
                    <a:pt x="640648" y="36615"/>
                  </a:lnTo>
                  <a:lnTo>
                    <a:pt x="667835" y="34928"/>
                  </a:lnTo>
                  <a:lnTo>
                    <a:pt x="722972" y="33053"/>
                  </a:lnTo>
                  <a:lnTo>
                    <a:pt x="750765" y="31384"/>
                  </a:lnTo>
                  <a:lnTo>
                    <a:pt x="778642" y="29103"/>
                  </a:lnTo>
                  <a:lnTo>
                    <a:pt x="806575" y="26414"/>
                  </a:lnTo>
                  <a:lnTo>
                    <a:pt x="835715" y="24621"/>
                  </a:lnTo>
                  <a:lnTo>
                    <a:pt x="896141" y="22629"/>
                  </a:lnTo>
                  <a:lnTo>
                    <a:pt x="983706" y="21507"/>
                  </a:lnTo>
                  <a:lnTo>
                    <a:pt x="1012234" y="20181"/>
                  </a:lnTo>
                  <a:lnTo>
                    <a:pt x="1040601" y="18129"/>
                  </a:lnTo>
                  <a:lnTo>
                    <a:pt x="1068861" y="15592"/>
                  </a:lnTo>
                  <a:lnTo>
                    <a:pt x="1098219" y="13900"/>
                  </a:lnTo>
                  <a:lnTo>
                    <a:pt x="1158887" y="12021"/>
                  </a:lnTo>
                  <a:lnTo>
                    <a:pt x="1306632" y="10715"/>
                  </a:lnTo>
                  <a:lnTo>
                    <a:pt x="1689353" y="10519"/>
                  </a:lnTo>
                  <a:lnTo>
                    <a:pt x="1717558" y="11687"/>
                  </a:lnTo>
                  <a:lnTo>
                    <a:pt x="1745710" y="13634"/>
                  </a:lnTo>
                  <a:lnTo>
                    <a:pt x="1773827" y="16101"/>
                  </a:lnTo>
                  <a:lnTo>
                    <a:pt x="1800753" y="17746"/>
                  </a:lnTo>
                  <a:lnTo>
                    <a:pt x="1852485" y="19573"/>
                  </a:lnTo>
                  <a:lnTo>
                    <a:pt x="1951180" y="20746"/>
                  </a:lnTo>
                  <a:lnTo>
                    <a:pt x="2167379" y="21032"/>
                  </a:lnTo>
                  <a:lnTo>
                    <a:pt x="2182319" y="19864"/>
                  </a:lnTo>
                  <a:lnTo>
                    <a:pt x="2196954" y="17917"/>
                  </a:lnTo>
                  <a:lnTo>
                    <a:pt x="2211386" y="15451"/>
                  </a:lnTo>
                  <a:lnTo>
                    <a:pt x="2228018" y="13806"/>
                  </a:lnTo>
                  <a:lnTo>
                    <a:pt x="2265197" y="11979"/>
                  </a:lnTo>
                  <a:lnTo>
                    <a:pt x="2298861" y="11167"/>
                  </a:lnTo>
                  <a:lnTo>
                    <a:pt x="2366459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541946" y="1737382"/>
              <a:ext cx="315529" cy="313550"/>
            </a:xfrm>
            <a:custGeom>
              <a:avLst/>
              <a:gdLst/>
              <a:ahLst/>
              <a:cxnLst/>
              <a:rect l="0" t="0" r="0" b="0"/>
              <a:pathLst>
                <a:path w="315529" h="313550">
                  <a:moveTo>
                    <a:pt x="0" y="313549"/>
                  </a:moveTo>
                  <a:lnTo>
                    <a:pt x="11167" y="296799"/>
                  </a:lnTo>
                  <a:lnTo>
                    <a:pt x="17962" y="288359"/>
                  </a:lnTo>
                  <a:lnTo>
                    <a:pt x="25998" y="279226"/>
                  </a:lnTo>
                  <a:lnTo>
                    <a:pt x="34861" y="269632"/>
                  </a:lnTo>
                  <a:lnTo>
                    <a:pt x="41938" y="259730"/>
                  </a:lnTo>
                  <a:lnTo>
                    <a:pt x="47826" y="249623"/>
                  </a:lnTo>
                  <a:lnTo>
                    <a:pt x="52919" y="239379"/>
                  </a:lnTo>
                  <a:lnTo>
                    <a:pt x="58652" y="229044"/>
                  </a:lnTo>
                  <a:lnTo>
                    <a:pt x="64811" y="218648"/>
                  </a:lnTo>
                  <a:lnTo>
                    <a:pt x="77887" y="197747"/>
                  </a:lnTo>
                  <a:lnTo>
                    <a:pt x="91489" y="176772"/>
                  </a:lnTo>
                  <a:lnTo>
                    <a:pt x="98388" y="165102"/>
                  </a:lnTo>
                  <a:lnTo>
                    <a:pt x="105325" y="152647"/>
                  </a:lnTo>
                  <a:lnTo>
                    <a:pt x="112287" y="139670"/>
                  </a:lnTo>
                  <a:lnTo>
                    <a:pt x="120434" y="126344"/>
                  </a:lnTo>
                  <a:lnTo>
                    <a:pt x="129371" y="112785"/>
                  </a:lnTo>
                  <a:lnTo>
                    <a:pt x="138836" y="99072"/>
                  </a:lnTo>
                  <a:lnTo>
                    <a:pt x="147482" y="85255"/>
                  </a:lnTo>
                  <a:lnTo>
                    <a:pt x="155583" y="71369"/>
                  </a:lnTo>
                  <a:lnTo>
                    <a:pt x="163322" y="57437"/>
                  </a:lnTo>
                  <a:lnTo>
                    <a:pt x="170818" y="45812"/>
                  </a:lnTo>
                  <a:lnTo>
                    <a:pt x="178153" y="35725"/>
                  </a:lnTo>
                  <a:lnTo>
                    <a:pt x="185380" y="26663"/>
                  </a:lnTo>
                  <a:lnTo>
                    <a:pt x="192535" y="18284"/>
                  </a:lnTo>
                  <a:lnTo>
                    <a:pt x="199643" y="10361"/>
                  </a:lnTo>
                  <a:lnTo>
                    <a:pt x="206718" y="2742"/>
                  </a:lnTo>
                  <a:lnTo>
                    <a:pt x="216110" y="0"/>
                  </a:lnTo>
                  <a:lnTo>
                    <a:pt x="227045" y="509"/>
                  </a:lnTo>
                  <a:lnTo>
                    <a:pt x="239010" y="3186"/>
                  </a:lnTo>
                  <a:lnTo>
                    <a:pt x="248155" y="11982"/>
                  </a:lnTo>
                  <a:lnTo>
                    <a:pt x="255421" y="24858"/>
                  </a:lnTo>
                  <a:lnTo>
                    <a:pt x="261433" y="40453"/>
                  </a:lnTo>
                  <a:lnTo>
                    <a:pt x="265441" y="55525"/>
                  </a:lnTo>
                  <a:lnTo>
                    <a:pt x="268114" y="70247"/>
                  </a:lnTo>
                  <a:lnTo>
                    <a:pt x="274991" y="122650"/>
                  </a:lnTo>
                  <a:lnTo>
                    <a:pt x="277985" y="144213"/>
                  </a:lnTo>
                  <a:lnTo>
                    <a:pt x="284430" y="183753"/>
                  </a:lnTo>
                  <a:lnTo>
                    <a:pt x="287784" y="202477"/>
                  </a:lnTo>
                  <a:lnTo>
                    <a:pt x="291189" y="218466"/>
                  </a:lnTo>
                  <a:lnTo>
                    <a:pt x="294627" y="232631"/>
                  </a:lnTo>
                  <a:lnTo>
                    <a:pt x="315528" y="29251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657640" y="1945755"/>
              <a:ext cx="210352" cy="42072"/>
            </a:xfrm>
            <a:custGeom>
              <a:avLst/>
              <a:gdLst/>
              <a:ahLst/>
              <a:cxnLst/>
              <a:rect l="0" t="0" r="0" b="0"/>
              <a:pathLst>
                <a:path w="210352" h="42072">
                  <a:moveTo>
                    <a:pt x="0" y="0"/>
                  </a:moveTo>
                  <a:lnTo>
                    <a:pt x="22333" y="5584"/>
                  </a:lnTo>
                  <a:lnTo>
                    <a:pt x="48880" y="11441"/>
                  </a:lnTo>
                  <a:lnTo>
                    <a:pt x="129444" y="28169"/>
                  </a:lnTo>
                  <a:lnTo>
                    <a:pt x="144727" y="31634"/>
                  </a:lnTo>
                  <a:lnTo>
                    <a:pt x="210351" y="4207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78467" y="2124594"/>
              <a:ext cx="2745095" cy="147208"/>
            </a:xfrm>
            <a:custGeom>
              <a:avLst/>
              <a:gdLst/>
              <a:ahLst/>
              <a:cxnLst/>
              <a:rect l="0" t="0" r="0" b="0"/>
              <a:pathLst>
                <a:path w="2745095" h="147208">
                  <a:moveTo>
                    <a:pt x="2745094" y="147207"/>
                  </a:moveTo>
                  <a:lnTo>
                    <a:pt x="2722760" y="141623"/>
                  </a:lnTo>
                  <a:lnTo>
                    <a:pt x="2696213" y="135766"/>
                  </a:lnTo>
                  <a:lnTo>
                    <a:pt x="2680954" y="132568"/>
                  </a:lnTo>
                  <a:lnTo>
                    <a:pt x="2661432" y="129267"/>
                  </a:lnTo>
                  <a:lnTo>
                    <a:pt x="2482719" y="101615"/>
                  </a:lnTo>
                  <a:lnTo>
                    <a:pt x="2440335" y="97728"/>
                  </a:lnTo>
                  <a:lnTo>
                    <a:pt x="2396956" y="94832"/>
                  </a:lnTo>
                  <a:lnTo>
                    <a:pt x="2350409" y="89650"/>
                  </a:lnTo>
                  <a:lnTo>
                    <a:pt x="2283796" y="85745"/>
                  </a:lnTo>
                  <a:lnTo>
                    <a:pt x="2219651" y="84588"/>
                  </a:lnTo>
                  <a:lnTo>
                    <a:pt x="2150654" y="84245"/>
                  </a:lnTo>
                  <a:lnTo>
                    <a:pt x="2105771" y="81049"/>
                  </a:lnTo>
                  <a:lnTo>
                    <a:pt x="2062450" y="76902"/>
                  </a:lnTo>
                  <a:lnTo>
                    <a:pt x="1977507" y="74239"/>
                  </a:lnTo>
                  <a:lnTo>
                    <a:pt x="1630662" y="73585"/>
                  </a:lnTo>
                  <a:lnTo>
                    <a:pt x="1585234" y="76700"/>
                  </a:lnTo>
                  <a:lnTo>
                    <a:pt x="1538945" y="80812"/>
                  </a:lnTo>
                  <a:lnTo>
                    <a:pt x="1473464" y="81958"/>
                  </a:lnTo>
                  <a:lnTo>
                    <a:pt x="1409655" y="76584"/>
                  </a:lnTo>
                  <a:lnTo>
                    <a:pt x="1325276" y="74176"/>
                  </a:lnTo>
                  <a:lnTo>
                    <a:pt x="1177975" y="73618"/>
                  </a:lnTo>
                  <a:lnTo>
                    <a:pt x="1135903" y="70483"/>
                  </a:lnTo>
                  <a:lnTo>
                    <a:pt x="1095000" y="66362"/>
                  </a:lnTo>
                  <a:lnTo>
                    <a:pt x="1039122" y="62874"/>
                  </a:lnTo>
                  <a:lnTo>
                    <a:pt x="1021131" y="60601"/>
                  </a:lnTo>
                  <a:lnTo>
                    <a:pt x="944689" y="48556"/>
                  </a:lnTo>
                  <a:lnTo>
                    <a:pt x="870466" y="42151"/>
                  </a:lnTo>
                  <a:lnTo>
                    <a:pt x="852600" y="39774"/>
                  </a:lnTo>
                  <a:lnTo>
                    <a:pt x="815998" y="35185"/>
                  </a:lnTo>
                  <a:lnTo>
                    <a:pt x="757140" y="31432"/>
                  </a:lnTo>
                  <a:lnTo>
                    <a:pt x="738484" y="29122"/>
                  </a:lnTo>
                  <a:lnTo>
                    <a:pt x="720204" y="26413"/>
                  </a:lnTo>
                  <a:lnTo>
                    <a:pt x="684312" y="20287"/>
                  </a:lnTo>
                  <a:lnTo>
                    <a:pt x="666560" y="17017"/>
                  </a:lnTo>
                  <a:lnTo>
                    <a:pt x="631254" y="13384"/>
                  </a:lnTo>
                  <a:lnTo>
                    <a:pt x="560978" y="11052"/>
                  </a:lnTo>
                  <a:lnTo>
                    <a:pt x="525898" y="7617"/>
                  </a:lnTo>
                  <a:lnTo>
                    <a:pt x="491998" y="3363"/>
                  </a:lnTo>
                  <a:lnTo>
                    <a:pt x="412232" y="409"/>
                  </a:lnTo>
                  <a:lnTo>
                    <a:pt x="317444" y="0"/>
                  </a:lnTo>
                  <a:lnTo>
                    <a:pt x="286385" y="3094"/>
                  </a:lnTo>
                  <a:lnTo>
                    <a:pt x="255831" y="7196"/>
                  </a:lnTo>
                  <a:lnTo>
                    <a:pt x="176897" y="10046"/>
                  </a:lnTo>
                  <a:lnTo>
                    <a:pt x="147959" y="13402"/>
                  </a:lnTo>
                  <a:lnTo>
                    <a:pt x="119516" y="17621"/>
                  </a:lnTo>
                  <a:lnTo>
                    <a:pt x="78392" y="21164"/>
                  </a:lnTo>
                  <a:lnTo>
                    <a:pt x="66285" y="23445"/>
                  </a:lnTo>
                  <a:lnTo>
                    <a:pt x="0" y="3151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32776" y="2306036"/>
              <a:ext cx="261281" cy="360154"/>
            </a:xfrm>
            <a:custGeom>
              <a:avLst/>
              <a:gdLst/>
              <a:ahLst/>
              <a:cxnLst/>
              <a:rect l="0" t="0" r="0" b="0"/>
              <a:pathLst>
                <a:path w="261281" h="360154">
                  <a:moveTo>
                    <a:pt x="97451" y="28870"/>
                  </a:moveTo>
                  <a:lnTo>
                    <a:pt x="103035" y="45621"/>
                  </a:lnTo>
                  <a:lnTo>
                    <a:pt x="104679" y="56398"/>
                  </a:lnTo>
                  <a:lnTo>
                    <a:pt x="105776" y="69426"/>
                  </a:lnTo>
                  <a:lnTo>
                    <a:pt x="106507" y="83954"/>
                  </a:lnTo>
                  <a:lnTo>
                    <a:pt x="107319" y="112562"/>
                  </a:lnTo>
                  <a:lnTo>
                    <a:pt x="107536" y="126735"/>
                  </a:lnTo>
                  <a:lnTo>
                    <a:pt x="106511" y="140859"/>
                  </a:lnTo>
                  <a:lnTo>
                    <a:pt x="104660" y="154949"/>
                  </a:lnTo>
                  <a:lnTo>
                    <a:pt x="102257" y="169016"/>
                  </a:lnTo>
                  <a:lnTo>
                    <a:pt x="99486" y="183069"/>
                  </a:lnTo>
                  <a:lnTo>
                    <a:pt x="93292" y="211149"/>
                  </a:lnTo>
                  <a:lnTo>
                    <a:pt x="90004" y="224013"/>
                  </a:lnTo>
                  <a:lnTo>
                    <a:pt x="86643" y="236094"/>
                  </a:lnTo>
                  <a:lnTo>
                    <a:pt x="83234" y="247655"/>
                  </a:lnTo>
                  <a:lnTo>
                    <a:pt x="76330" y="272965"/>
                  </a:lnTo>
                  <a:lnTo>
                    <a:pt x="72853" y="286258"/>
                  </a:lnTo>
                  <a:lnTo>
                    <a:pt x="69366" y="298627"/>
                  </a:lnTo>
                  <a:lnTo>
                    <a:pt x="62376" y="321718"/>
                  </a:lnTo>
                  <a:lnTo>
                    <a:pt x="57707" y="332784"/>
                  </a:lnTo>
                  <a:lnTo>
                    <a:pt x="52257" y="343667"/>
                  </a:lnTo>
                  <a:lnTo>
                    <a:pt x="46287" y="354429"/>
                  </a:lnTo>
                  <a:lnTo>
                    <a:pt x="38801" y="359266"/>
                  </a:lnTo>
                  <a:lnTo>
                    <a:pt x="30304" y="360153"/>
                  </a:lnTo>
                  <a:lnTo>
                    <a:pt x="21133" y="358407"/>
                  </a:lnTo>
                  <a:lnTo>
                    <a:pt x="13851" y="350232"/>
                  </a:lnTo>
                  <a:lnTo>
                    <a:pt x="7828" y="337770"/>
                  </a:lnTo>
                  <a:lnTo>
                    <a:pt x="2644" y="322450"/>
                  </a:lnTo>
                  <a:lnTo>
                    <a:pt x="356" y="307562"/>
                  </a:lnTo>
                  <a:lnTo>
                    <a:pt x="0" y="292963"/>
                  </a:lnTo>
                  <a:lnTo>
                    <a:pt x="931" y="278555"/>
                  </a:lnTo>
                  <a:lnTo>
                    <a:pt x="2720" y="264275"/>
                  </a:lnTo>
                  <a:lnTo>
                    <a:pt x="5082" y="250081"/>
                  </a:lnTo>
                  <a:lnTo>
                    <a:pt x="17269" y="188130"/>
                  </a:lnTo>
                  <a:lnTo>
                    <a:pt x="21792" y="172439"/>
                  </a:lnTo>
                  <a:lnTo>
                    <a:pt x="27145" y="157304"/>
                  </a:lnTo>
                  <a:lnTo>
                    <a:pt x="33051" y="142540"/>
                  </a:lnTo>
                  <a:lnTo>
                    <a:pt x="38157" y="128023"/>
                  </a:lnTo>
                  <a:lnTo>
                    <a:pt x="42730" y="113670"/>
                  </a:lnTo>
                  <a:lnTo>
                    <a:pt x="46947" y="99427"/>
                  </a:lnTo>
                  <a:lnTo>
                    <a:pt x="52096" y="86426"/>
                  </a:lnTo>
                  <a:lnTo>
                    <a:pt x="57865" y="74252"/>
                  </a:lnTo>
                  <a:lnTo>
                    <a:pt x="64049" y="62631"/>
                  </a:lnTo>
                  <a:lnTo>
                    <a:pt x="70508" y="51377"/>
                  </a:lnTo>
                  <a:lnTo>
                    <a:pt x="77152" y="40369"/>
                  </a:lnTo>
                  <a:lnTo>
                    <a:pt x="83919" y="29524"/>
                  </a:lnTo>
                  <a:lnTo>
                    <a:pt x="90767" y="19957"/>
                  </a:lnTo>
                  <a:lnTo>
                    <a:pt x="97669" y="11242"/>
                  </a:lnTo>
                  <a:lnTo>
                    <a:pt x="104608" y="3095"/>
                  </a:lnTo>
                  <a:lnTo>
                    <a:pt x="111572" y="0"/>
                  </a:lnTo>
                  <a:lnTo>
                    <a:pt x="118551" y="275"/>
                  </a:lnTo>
                  <a:lnTo>
                    <a:pt x="125541" y="2795"/>
                  </a:lnTo>
                  <a:lnTo>
                    <a:pt x="130201" y="9150"/>
                  </a:lnTo>
                  <a:lnTo>
                    <a:pt x="133308" y="18060"/>
                  </a:lnTo>
                  <a:lnTo>
                    <a:pt x="135379" y="28675"/>
                  </a:lnTo>
                  <a:lnTo>
                    <a:pt x="135591" y="41595"/>
                  </a:lnTo>
                  <a:lnTo>
                    <a:pt x="134564" y="56051"/>
                  </a:lnTo>
                  <a:lnTo>
                    <a:pt x="132711" y="71532"/>
                  </a:lnTo>
                  <a:lnTo>
                    <a:pt x="130307" y="85359"/>
                  </a:lnTo>
                  <a:lnTo>
                    <a:pt x="127535" y="98082"/>
                  </a:lnTo>
                  <a:lnTo>
                    <a:pt x="124519" y="110070"/>
                  </a:lnTo>
                  <a:lnTo>
                    <a:pt x="120171" y="121568"/>
                  </a:lnTo>
                  <a:lnTo>
                    <a:pt x="114935" y="132739"/>
                  </a:lnTo>
                  <a:lnTo>
                    <a:pt x="109107" y="143692"/>
                  </a:lnTo>
                  <a:lnTo>
                    <a:pt x="102885" y="153332"/>
                  </a:lnTo>
                  <a:lnTo>
                    <a:pt x="96399" y="162096"/>
                  </a:lnTo>
                  <a:lnTo>
                    <a:pt x="89738" y="170275"/>
                  </a:lnTo>
                  <a:lnTo>
                    <a:pt x="87635" y="173391"/>
                  </a:lnTo>
                  <a:lnTo>
                    <a:pt x="88570" y="173131"/>
                  </a:lnTo>
                  <a:lnTo>
                    <a:pt x="91530" y="170620"/>
                  </a:lnTo>
                  <a:lnTo>
                    <a:pt x="104169" y="158482"/>
                  </a:lnTo>
                  <a:lnTo>
                    <a:pt x="112447" y="150337"/>
                  </a:lnTo>
                  <a:lnTo>
                    <a:pt x="122641" y="143738"/>
                  </a:lnTo>
                  <a:lnTo>
                    <a:pt x="134111" y="138170"/>
                  </a:lnTo>
                  <a:lnTo>
                    <a:pt x="146432" y="133290"/>
                  </a:lnTo>
                  <a:lnTo>
                    <a:pt x="159321" y="130036"/>
                  </a:lnTo>
                  <a:lnTo>
                    <a:pt x="172588" y="127867"/>
                  </a:lnTo>
                  <a:lnTo>
                    <a:pt x="186107" y="126421"/>
                  </a:lnTo>
                  <a:lnTo>
                    <a:pt x="198625" y="127794"/>
                  </a:lnTo>
                  <a:lnTo>
                    <a:pt x="210477" y="131047"/>
                  </a:lnTo>
                  <a:lnTo>
                    <a:pt x="221884" y="135552"/>
                  </a:lnTo>
                  <a:lnTo>
                    <a:pt x="231826" y="140894"/>
                  </a:lnTo>
                  <a:lnTo>
                    <a:pt x="240791" y="146791"/>
                  </a:lnTo>
                  <a:lnTo>
                    <a:pt x="249105" y="153061"/>
                  </a:lnTo>
                  <a:lnTo>
                    <a:pt x="254648" y="161915"/>
                  </a:lnTo>
                  <a:lnTo>
                    <a:pt x="258343" y="172492"/>
                  </a:lnTo>
                  <a:lnTo>
                    <a:pt x="260806" y="184218"/>
                  </a:lnTo>
                  <a:lnTo>
                    <a:pt x="261280" y="197878"/>
                  </a:lnTo>
                  <a:lnTo>
                    <a:pt x="260427" y="212828"/>
                  </a:lnTo>
                  <a:lnTo>
                    <a:pt x="258690" y="228638"/>
                  </a:lnTo>
                  <a:lnTo>
                    <a:pt x="255194" y="241515"/>
                  </a:lnTo>
                  <a:lnTo>
                    <a:pt x="250527" y="252437"/>
                  </a:lnTo>
                  <a:lnTo>
                    <a:pt x="245078" y="262056"/>
                  </a:lnTo>
                  <a:lnTo>
                    <a:pt x="239108" y="270805"/>
                  </a:lnTo>
                  <a:lnTo>
                    <a:pt x="232791" y="278975"/>
                  </a:lnTo>
                  <a:lnTo>
                    <a:pt x="226242" y="286760"/>
                  </a:lnTo>
                  <a:lnTo>
                    <a:pt x="219539" y="294286"/>
                  </a:lnTo>
                  <a:lnTo>
                    <a:pt x="205859" y="308882"/>
                  </a:lnTo>
                  <a:lnTo>
                    <a:pt x="197770" y="316046"/>
                  </a:lnTo>
                  <a:lnTo>
                    <a:pt x="188871" y="323160"/>
                  </a:lnTo>
                  <a:lnTo>
                    <a:pt x="179433" y="330239"/>
                  </a:lnTo>
                  <a:lnTo>
                    <a:pt x="167298" y="337296"/>
                  </a:lnTo>
                  <a:lnTo>
                    <a:pt x="153365" y="344338"/>
                  </a:lnTo>
                  <a:lnTo>
                    <a:pt x="138233" y="351370"/>
                  </a:lnTo>
                  <a:lnTo>
                    <a:pt x="124639" y="354889"/>
                  </a:lnTo>
                  <a:lnTo>
                    <a:pt x="112071" y="356067"/>
                  </a:lnTo>
                  <a:lnTo>
                    <a:pt x="100186" y="355683"/>
                  </a:lnTo>
                  <a:lnTo>
                    <a:pt x="88757" y="354259"/>
                  </a:lnTo>
                  <a:lnTo>
                    <a:pt x="77631" y="352141"/>
                  </a:lnTo>
                  <a:lnTo>
                    <a:pt x="34346" y="32336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14301" y="2533932"/>
            <a:ext cx="391911" cy="432031"/>
            <a:chOff x="4814301" y="2533932"/>
            <a:chExt cx="391911" cy="432031"/>
          </a:xfrm>
        </p:grpSpPr>
        <p:sp>
          <p:nvSpPr>
            <p:cNvPr id="9" name="Freeform 8"/>
            <p:cNvSpPr/>
            <p:nvPr/>
          </p:nvSpPr>
          <p:spPr>
            <a:xfrm>
              <a:off x="4814301" y="2533932"/>
              <a:ext cx="222017" cy="432031"/>
            </a:xfrm>
            <a:custGeom>
              <a:avLst/>
              <a:gdLst/>
              <a:ahLst/>
              <a:cxnLst/>
              <a:rect l="0" t="0" r="0" b="0"/>
              <a:pathLst>
                <a:path w="222017" h="432031">
                  <a:moveTo>
                    <a:pt x="76382" y="127020"/>
                  </a:moveTo>
                  <a:lnTo>
                    <a:pt x="70798" y="143770"/>
                  </a:lnTo>
                  <a:lnTo>
                    <a:pt x="67985" y="153379"/>
                  </a:lnTo>
                  <a:lnTo>
                    <a:pt x="58442" y="188067"/>
                  </a:lnTo>
                  <a:lnTo>
                    <a:pt x="48213" y="222237"/>
                  </a:lnTo>
                  <a:lnTo>
                    <a:pt x="41269" y="248026"/>
                  </a:lnTo>
                  <a:lnTo>
                    <a:pt x="38950" y="261447"/>
                  </a:lnTo>
                  <a:lnTo>
                    <a:pt x="37404" y="275069"/>
                  </a:lnTo>
                  <a:lnTo>
                    <a:pt x="36373" y="288825"/>
                  </a:lnTo>
                  <a:lnTo>
                    <a:pt x="34517" y="302670"/>
                  </a:lnTo>
                  <a:lnTo>
                    <a:pt x="32111" y="316575"/>
                  </a:lnTo>
                  <a:lnTo>
                    <a:pt x="29339" y="330519"/>
                  </a:lnTo>
                  <a:lnTo>
                    <a:pt x="26322" y="343321"/>
                  </a:lnTo>
                  <a:lnTo>
                    <a:pt x="23142" y="355361"/>
                  </a:lnTo>
                  <a:lnTo>
                    <a:pt x="19853" y="366894"/>
                  </a:lnTo>
                  <a:lnTo>
                    <a:pt x="17661" y="379257"/>
                  </a:lnTo>
                  <a:lnTo>
                    <a:pt x="16199" y="392174"/>
                  </a:lnTo>
                  <a:lnTo>
                    <a:pt x="15225" y="405459"/>
                  </a:lnTo>
                  <a:lnTo>
                    <a:pt x="12238" y="410810"/>
                  </a:lnTo>
                  <a:lnTo>
                    <a:pt x="7910" y="410872"/>
                  </a:lnTo>
                  <a:lnTo>
                    <a:pt x="2687" y="407407"/>
                  </a:lnTo>
                  <a:lnTo>
                    <a:pt x="374" y="401591"/>
                  </a:lnTo>
                  <a:lnTo>
                    <a:pt x="0" y="394209"/>
                  </a:lnTo>
                  <a:lnTo>
                    <a:pt x="920" y="385781"/>
                  </a:lnTo>
                  <a:lnTo>
                    <a:pt x="1533" y="371982"/>
                  </a:lnTo>
                  <a:lnTo>
                    <a:pt x="2214" y="334835"/>
                  </a:lnTo>
                  <a:lnTo>
                    <a:pt x="4733" y="315814"/>
                  </a:lnTo>
                  <a:lnTo>
                    <a:pt x="8749" y="297290"/>
                  </a:lnTo>
                  <a:lnTo>
                    <a:pt x="22452" y="246419"/>
                  </a:lnTo>
                  <a:lnTo>
                    <a:pt x="26405" y="231160"/>
                  </a:lnTo>
                  <a:lnTo>
                    <a:pt x="33914" y="198625"/>
                  </a:lnTo>
                  <a:lnTo>
                    <a:pt x="37552" y="181768"/>
                  </a:lnTo>
                  <a:lnTo>
                    <a:pt x="42315" y="165856"/>
                  </a:lnTo>
                  <a:lnTo>
                    <a:pt x="47828" y="150573"/>
                  </a:lnTo>
                  <a:lnTo>
                    <a:pt x="53840" y="135711"/>
                  </a:lnTo>
                  <a:lnTo>
                    <a:pt x="59017" y="121127"/>
                  </a:lnTo>
                  <a:lnTo>
                    <a:pt x="63636" y="106731"/>
                  </a:lnTo>
                  <a:lnTo>
                    <a:pt x="67885" y="92459"/>
                  </a:lnTo>
                  <a:lnTo>
                    <a:pt x="73054" y="79438"/>
                  </a:lnTo>
                  <a:lnTo>
                    <a:pt x="78838" y="67252"/>
                  </a:lnTo>
                  <a:lnTo>
                    <a:pt x="85031" y="55622"/>
                  </a:lnTo>
                  <a:lnTo>
                    <a:pt x="91497" y="45531"/>
                  </a:lnTo>
                  <a:lnTo>
                    <a:pt x="98144" y="36467"/>
                  </a:lnTo>
                  <a:lnTo>
                    <a:pt x="104914" y="28087"/>
                  </a:lnTo>
                  <a:lnTo>
                    <a:pt x="111764" y="20163"/>
                  </a:lnTo>
                  <a:lnTo>
                    <a:pt x="118668" y="12543"/>
                  </a:lnTo>
                  <a:lnTo>
                    <a:pt x="125607" y="5126"/>
                  </a:lnTo>
                  <a:lnTo>
                    <a:pt x="133740" y="1349"/>
                  </a:lnTo>
                  <a:lnTo>
                    <a:pt x="142668" y="0"/>
                  </a:lnTo>
                  <a:lnTo>
                    <a:pt x="152125" y="270"/>
                  </a:lnTo>
                  <a:lnTo>
                    <a:pt x="160767" y="5124"/>
                  </a:lnTo>
                  <a:lnTo>
                    <a:pt x="168866" y="13035"/>
                  </a:lnTo>
                  <a:lnTo>
                    <a:pt x="176603" y="22983"/>
                  </a:lnTo>
                  <a:lnTo>
                    <a:pt x="182929" y="36627"/>
                  </a:lnTo>
                  <a:lnTo>
                    <a:pt x="188315" y="52734"/>
                  </a:lnTo>
                  <a:lnTo>
                    <a:pt x="193074" y="70484"/>
                  </a:lnTo>
                  <a:lnTo>
                    <a:pt x="196247" y="86992"/>
                  </a:lnTo>
                  <a:lnTo>
                    <a:pt x="198362" y="102672"/>
                  </a:lnTo>
                  <a:lnTo>
                    <a:pt x="199773" y="117800"/>
                  </a:lnTo>
                  <a:lnTo>
                    <a:pt x="201881" y="132559"/>
                  </a:lnTo>
                  <a:lnTo>
                    <a:pt x="204456" y="147074"/>
                  </a:lnTo>
                  <a:lnTo>
                    <a:pt x="207341" y="161424"/>
                  </a:lnTo>
                  <a:lnTo>
                    <a:pt x="209264" y="179172"/>
                  </a:lnTo>
                  <a:lnTo>
                    <a:pt x="210546" y="199184"/>
                  </a:lnTo>
                  <a:lnTo>
                    <a:pt x="211401" y="220705"/>
                  </a:lnTo>
                  <a:lnTo>
                    <a:pt x="213139" y="239728"/>
                  </a:lnTo>
                  <a:lnTo>
                    <a:pt x="215467" y="257084"/>
                  </a:lnTo>
                  <a:lnTo>
                    <a:pt x="218187" y="273329"/>
                  </a:lnTo>
                  <a:lnTo>
                    <a:pt x="220001" y="291171"/>
                  </a:lnTo>
                  <a:lnTo>
                    <a:pt x="221210" y="310077"/>
                  </a:lnTo>
                  <a:lnTo>
                    <a:pt x="222016" y="329693"/>
                  </a:lnTo>
                  <a:lnTo>
                    <a:pt x="221385" y="347445"/>
                  </a:lnTo>
                  <a:lnTo>
                    <a:pt x="219795" y="363954"/>
                  </a:lnTo>
                  <a:lnTo>
                    <a:pt x="202593" y="43203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817060" y="2737499"/>
              <a:ext cx="231388" cy="18112"/>
            </a:xfrm>
            <a:custGeom>
              <a:avLst/>
              <a:gdLst/>
              <a:ahLst/>
              <a:cxnLst/>
              <a:rect l="0" t="0" r="0" b="0"/>
              <a:pathLst>
                <a:path w="231388" h="18112">
                  <a:moveTo>
                    <a:pt x="0" y="18111"/>
                  </a:moveTo>
                  <a:lnTo>
                    <a:pt x="22334" y="6945"/>
                  </a:lnTo>
                  <a:lnTo>
                    <a:pt x="34755" y="3655"/>
                  </a:lnTo>
                  <a:lnTo>
                    <a:pt x="48880" y="1462"/>
                  </a:lnTo>
                  <a:lnTo>
                    <a:pt x="64139" y="0"/>
                  </a:lnTo>
                  <a:lnTo>
                    <a:pt x="81324" y="194"/>
                  </a:lnTo>
                  <a:lnTo>
                    <a:pt x="99792" y="1492"/>
                  </a:lnTo>
                  <a:lnTo>
                    <a:pt x="119116" y="3526"/>
                  </a:lnTo>
                  <a:lnTo>
                    <a:pt x="137842" y="4882"/>
                  </a:lnTo>
                  <a:lnTo>
                    <a:pt x="156168" y="5786"/>
                  </a:lnTo>
                  <a:lnTo>
                    <a:pt x="231387" y="181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195693" y="2639917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195693" y="2818716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95120" y="2503188"/>
            <a:ext cx="1289677" cy="410187"/>
            <a:chOff x="5495120" y="2503188"/>
            <a:chExt cx="1289677" cy="410187"/>
          </a:xfrm>
        </p:grpSpPr>
        <p:sp>
          <p:nvSpPr>
            <p:cNvPr id="14" name="Freeform 13"/>
            <p:cNvSpPr/>
            <p:nvPr/>
          </p:nvSpPr>
          <p:spPr>
            <a:xfrm>
              <a:off x="5495120" y="2520879"/>
              <a:ext cx="226454" cy="308356"/>
            </a:xfrm>
            <a:custGeom>
              <a:avLst/>
              <a:gdLst/>
              <a:ahLst/>
              <a:cxnLst/>
              <a:rect l="0" t="0" r="0" b="0"/>
              <a:pathLst>
                <a:path w="226454" h="308356">
                  <a:moveTo>
                    <a:pt x="5584" y="129555"/>
                  </a:moveTo>
                  <a:lnTo>
                    <a:pt x="0" y="112805"/>
                  </a:lnTo>
                  <a:lnTo>
                    <a:pt x="692" y="104365"/>
                  </a:lnTo>
                  <a:lnTo>
                    <a:pt x="3492" y="95233"/>
                  </a:lnTo>
                  <a:lnTo>
                    <a:pt x="7695" y="85638"/>
                  </a:lnTo>
                  <a:lnTo>
                    <a:pt x="12834" y="76905"/>
                  </a:lnTo>
                  <a:lnTo>
                    <a:pt x="18598" y="68745"/>
                  </a:lnTo>
                  <a:lnTo>
                    <a:pt x="24777" y="60969"/>
                  </a:lnTo>
                  <a:lnTo>
                    <a:pt x="32403" y="53447"/>
                  </a:lnTo>
                  <a:lnTo>
                    <a:pt x="40993" y="46095"/>
                  </a:lnTo>
                  <a:lnTo>
                    <a:pt x="50225" y="38856"/>
                  </a:lnTo>
                  <a:lnTo>
                    <a:pt x="58717" y="31693"/>
                  </a:lnTo>
                  <a:lnTo>
                    <a:pt x="66715" y="24581"/>
                  </a:lnTo>
                  <a:lnTo>
                    <a:pt x="74385" y="17502"/>
                  </a:lnTo>
                  <a:lnTo>
                    <a:pt x="85341" y="11614"/>
                  </a:lnTo>
                  <a:lnTo>
                    <a:pt x="98488" y="6520"/>
                  </a:lnTo>
                  <a:lnTo>
                    <a:pt x="113096" y="1956"/>
                  </a:lnTo>
                  <a:lnTo>
                    <a:pt x="126341" y="81"/>
                  </a:lnTo>
                  <a:lnTo>
                    <a:pt x="138677" y="0"/>
                  </a:lnTo>
                  <a:lnTo>
                    <a:pt x="150406" y="1115"/>
                  </a:lnTo>
                  <a:lnTo>
                    <a:pt x="160563" y="6533"/>
                  </a:lnTo>
                  <a:lnTo>
                    <a:pt x="169672" y="14819"/>
                  </a:lnTo>
                  <a:lnTo>
                    <a:pt x="178081" y="25017"/>
                  </a:lnTo>
                  <a:lnTo>
                    <a:pt x="182519" y="35322"/>
                  </a:lnTo>
                  <a:lnTo>
                    <a:pt x="184309" y="45698"/>
                  </a:lnTo>
                  <a:lnTo>
                    <a:pt x="184334" y="56121"/>
                  </a:lnTo>
                  <a:lnTo>
                    <a:pt x="183181" y="66576"/>
                  </a:lnTo>
                  <a:lnTo>
                    <a:pt x="181245" y="77051"/>
                  </a:lnTo>
                  <a:lnTo>
                    <a:pt x="178785" y="87541"/>
                  </a:lnTo>
                  <a:lnTo>
                    <a:pt x="169740" y="130221"/>
                  </a:lnTo>
                  <a:lnTo>
                    <a:pt x="165272" y="145191"/>
                  </a:lnTo>
                  <a:lnTo>
                    <a:pt x="159956" y="159846"/>
                  </a:lnTo>
                  <a:lnTo>
                    <a:pt x="154075" y="174290"/>
                  </a:lnTo>
                  <a:lnTo>
                    <a:pt x="146648" y="187426"/>
                  </a:lnTo>
                  <a:lnTo>
                    <a:pt x="138191" y="199688"/>
                  </a:lnTo>
                  <a:lnTo>
                    <a:pt x="129047" y="211369"/>
                  </a:lnTo>
                  <a:lnTo>
                    <a:pt x="120614" y="222663"/>
                  </a:lnTo>
                  <a:lnTo>
                    <a:pt x="105011" y="244559"/>
                  </a:lnTo>
                  <a:lnTo>
                    <a:pt x="96410" y="255307"/>
                  </a:lnTo>
                  <a:lnTo>
                    <a:pt x="87170" y="265978"/>
                  </a:lnTo>
                  <a:lnTo>
                    <a:pt x="77504" y="276597"/>
                  </a:lnTo>
                  <a:lnTo>
                    <a:pt x="67554" y="286014"/>
                  </a:lnTo>
                  <a:lnTo>
                    <a:pt x="57415" y="294630"/>
                  </a:lnTo>
                  <a:lnTo>
                    <a:pt x="47149" y="302711"/>
                  </a:lnTo>
                  <a:lnTo>
                    <a:pt x="41474" y="304592"/>
                  </a:lnTo>
                  <a:lnTo>
                    <a:pt x="38860" y="302340"/>
                  </a:lnTo>
                  <a:lnTo>
                    <a:pt x="38286" y="297333"/>
                  </a:lnTo>
                  <a:lnTo>
                    <a:pt x="42577" y="293995"/>
                  </a:lnTo>
                  <a:lnTo>
                    <a:pt x="50112" y="291770"/>
                  </a:lnTo>
                  <a:lnTo>
                    <a:pt x="59811" y="290287"/>
                  </a:lnTo>
                  <a:lnTo>
                    <a:pt x="72119" y="289297"/>
                  </a:lnTo>
                  <a:lnTo>
                    <a:pt x="86168" y="288638"/>
                  </a:lnTo>
                  <a:lnTo>
                    <a:pt x="101377" y="288198"/>
                  </a:lnTo>
                  <a:lnTo>
                    <a:pt x="116190" y="289074"/>
                  </a:lnTo>
                  <a:lnTo>
                    <a:pt x="130741" y="290826"/>
                  </a:lnTo>
                  <a:lnTo>
                    <a:pt x="145116" y="293163"/>
                  </a:lnTo>
                  <a:lnTo>
                    <a:pt x="159374" y="294721"/>
                  </a:lnTo>
                  <a:lnTo>
                    <a:pt x="173553" y="295760"/>
                  </a:lnTo>
                  <a:lnTo>
                    <a:pt x="226453" y="30835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921407" y="2808198"/>
              <a:ext cx="10519" cy="105177"/>
            </a:xfrm>
            <a:custGeom>
              <a:avLst/>
              <a:gdLst/>
              <a:ahLst/>
              <a:cxnLst/>
              <a:rect l="0" t="0" r="0" b="0"/>
              <a:pathLst>
                <a:path w="10519" h="105177">
                  <a:moveTo>
                    <a:pt x="0" y="0"/>
                  </a:moveTo>
                  <a:lnTo>
                    <a:pt x="5584" y="16751"/>
                  </a:lnTo>
                  <a:lnTo>
                    <a:pt x="7229" y="26359"/>
                  </a:lnTo>
                  <a:lnTo>
                    <a:pt x="8325" y="37439"/>
                  </a:lnTo>
                  <a:lnTo>
                    <a:pt x="10518" y="1051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106603" y="2503188"/>
              <a:ext cx="193439" cy="138356"/>
            </a:xfrm>
            <a:custGeom>
              <a:avLst/>
              <a:gdLst/>
              <a:ahLst/>
              <a:cxnLst/>
              <a:rect l="0" t="0" r="0" b="0"/>
              <a:pathLst>
                <a:path w="193439" h="138356">
                  <a:moveTo>
                    <a:pt x="14639" y="0"/>
                  </a:moveTo>
                  <a:lnTo>
                    <a:pt x="14639" y="33500"/>
                  </a:lnTo>
                  <a:lnTo>
                    <a:pt x="13470" y="49212"/>
                  </a:lnTo>
                  <a:lnTo>
                    <a:pt x="11522" y="65530"/>
                  </a:lnTo>
                  <a:lnTo>
                    <a:pt x="9055" y="82251"/>
                  </a:lnTo>
                  <a:lnTo>
                    <a:pt x="6242" y="98073"/>
                  </a:lnTo>
                  <a:lnTo>
                    <a:pt x="3198" y="113295"/>
                  </a:lnTo>
                  <a:lnTo>
                    <a:pt x="0" y="128118"/>
                  </a:lnTo>
                  <a:lnTo>
                    <a:pt x="205" y="135663"/>
                  </a:lnTo>
                  <a:lnTo>
                    <a:pt x="2679" y="138355"/>
                  </a:lnTo>
                  <a:lnTo>
                    <a:pt x="6665" y="137813"/>
                  </a:lnTo>
                  <a:lnTo>
                    <a:pt x="12829" y="136283"/>
                  </a:lnTo>
                  <a:lnTo>
                    <a:pt x="20444" y="134094"/>
                  </a:lnTo>
                  <a:lnTo>
                    <a:pt x="29026" y="131467"/>
                  </a:lnTo>
                  <a:lnTo>
                    <a:pt x="51028" y="125431"/>
                  </a:lnTo>
                  <a:lnTo>
                    <a:pt x="63439" y="122185"/>
                  </a:lnTo>
                  <a:lnTo>
                    <a:pt x="77557" y="120021"/>
                  </a:lnTo>
                  <a:lnTo>
                    <a:pt x="92812" y="118579"/>
                  </a:lnTo>
                  <a:lnTo>
                    <a:pt x="108824" y="117617"/>
                  </a:lnTo>
                  <a:lnTo>
                    <a:pt x="124174" y="118144"/>
                  </a:lnTo>
                  <a:lnTo>
                    <a:pt x="139082" y="119665"/>
                  </a:lnTo>
                  <a:lnTo>
                    <a:pt x="193438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279006" y="2513706"/>
              <a:ext cx="10518" cy="294493"/>
            </a:xfrm>
            <a:custGeom>
              <a:avLst/>
              <a:gdLst/>
              <a:ahLst/>
              <a:cxnLst/>
              <a:rect l="0" t="0" r="0" b="0"/>
              <a:pathLst>
                <a:path w="10518" h="294493">
                  <a:moveTo>
                    <a:pt x="0" y="0"/>
                  </a:moveTo>
                  <a:lnTo>
                    <a:pt x="0" y="192565"/>
                  </a:lnTo>
                  <a:lnTo>
                    <a:pt x="1168" y="209011"/>
                  </a:lnTo>
                  <a:lnTo>
                    <a:pt x="3116" y="223481"/>
                  </a:lnTo>
                  <a:lnTo>
                    <a:pt x="10517" y="29449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459267" y="2745093"/>
              <a:ext cx="9057" cy="136729"/>
            </a:xfrm>
            <a:custGeom>
              <a:avLst/>
              <a:gdLst/>
              <a:ahLst/>
              <a:cxnLst/>
              <a:rect l="0" t="0" r="0" b="0"/>
              <a:pathLst>
                <a:path w="9057" h="136729">
                  <a:moveTo>
                    <a:pt x="9056" y="0"/>
                  </a:moveTo>
                  <a:lnTo>
                    <a:pt x="3472" y="16750"/>
                  </a:lnTo>
                  <a:lnTo>
                    <a:pt x="1827" y="26359"/>
                  </a:lnTo>
                  <a:lnTo>
                    <a:pt x="731" y="37439"/>
                  </a:lnTo>
                  <a:lnTo>
                    <a:pt x="0" y="49500"/>
                  </a:lnTo>
                  <a:lnTo>
                    <a:pt x="681" y="61047"/>
                  </a:lnTo>
                  <a:lnTo>
                    <a:pt x="2304" y="72251"/>
                  </a:lnTo>
                  <a:lnTo>
                    <a:pt x="9056" y="1367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668590" y="2503188"/>
              <a:ext cx="116207" cy="284591"/>
            </a:xfrm>
            <a:custGeom>
              <a:avLst/>
              <a:gdLst/>
              <a:ahLst/>
              <a:cxnLst/>
              <a:rect l="0" t="0" r="0" b="0"/>
              <a:pathLst>
                <a:path w="116207" h="284591">
                  <a:moveTo>
                    <a:pt x="10085" y="0"/>
                  </a:moveTo>
                  <a:lnTo>
                    <a:pt x="10085" y="67612"/>
                  </a:lnTo>
                  <a:lnTo>
                    <a:pt x="8916" y="81302"/>
                  </a:lnTo>
                  <a:lnTo>
                    <a:pt x="6968" y="95103"/>
                  </a:lnTo>
                  <a:lnTo>
                    <a:pt x="4501" y="108978"/>
                  </a:lnTo>
                  <a:lnTo>
                    <a:pt x="2857" y="122903"/>
                  </a:lnTo>
                  <a:lnTo>
                    <a:pt x="1760" y="136860"/>
                  </a:lnTo>
                  <a:lnTo>
                    <a:pt x="1029" y="150840"/>
                  </a:lnTo>
                  <a:lnTo>
                    <a:pt x="216" y="178838"/>
                  </a:lnTo>
                  <a:lnTo>
                    <a:pt x="0" y="192849"/>
                  </a:lnTo>
                  <a:lnTo>
                    <a:pt x="1024" y="205695"/>
                  </a:lnTo>
                  <a:lnTo>
                    <a:pt x="2875" y="217765"/>
                  </a:lnTo>
                  <a:lnTo>
                    <a:pt x="5279" y="229317"/>
                  </a:lnTo>
                  <a:lnTo>
                    <a:pt x="8049" y="240525"/>
                  </a:lnTo>
                  <a:lnTo>
                    <a:pt x="11065" y="251502"/>
                  </a:lnTo>
                  <a:lnTo>
                    <a:pt x="14244" y="262327"/>
                  </a:lnTo>
                  <a:lnTo>
                    <a:pt x="19869" y="270711"/>
                  </a:lnTo>
                  <a:lnTo>
                    <a:pt x="27126" y="277470"/>
                  </a:lnTo>
                  <a:lnTo>
                    <a:pt x="35469" y="283144"/>
                  </a:lnTo>
                  <a:lnTo>
                    <a:pt x="44536" y="284590"/>
                  </a:lnTo>
                  <a:lnTo>
                    <a:pt x="54088" y="283216"/>
                  </a:lnTo>
                  <a:lnTo>
                    <a:pt x="63961" y="279963"/>
                  </a:lnTo>
                  <a:lnTo>
                    <a:pt x="72880" y="274289"/>
                  </a:lnTo>
                  <a:lnTo>
                    <a:pt x="81164" y="267000"/>
                  </a:lnTo>
                  <a:lnTo>
                    <a:pt x="89023" y="258635"/>
                  </a:lnTo>
                  <a:lnTo>
                    <a:pt x="96600" y="248384"/>
                  </a:lnTo>
                  <a:lnTo>
                    <a:pt x="103989" y="236875"/>
                  </a:lnTo>
                  <a:lnTo>
                    <a:pt x="111252" y="224528"/>
                  </a:lnTo>
                  <a:lnTo>
                    <a:pt x="114926" y="211622"/>
                  </a:lnTo>
                  <a:lnTo>
                    <a:pt x="116206" y="198344"/>
                  </a:lnTo>
                  <a:lnTo>
                    <a:pt x="115891" y="184817"/>
                  </a:lnTo>
                  <a:lnTo>
                    <a:pt x="111007" y="175800"/>
                  </a:lnTo>
                  <a:lnTo>
                    <a:pt x="103075" y="169788"/>
                  </a:lnTo>
                  <a:lnTo>
                    <a:pt x="93114" y="165780"/>
                  </a:lnTo>
                  <a:lnTo>
                    <a:pt x="82966" y="166614"/>
                  </a:lnTo>
                  <a:lnTo>
                    <a:pt x="72696" y="170675"/>
                  </a:lnTo>
                  <a:lnTo>
                    <a:pt x="62343" y="176889"/>
                  </a:lnTo>
                  <a:lnTo>
                    <a:pt x="53104" y="185706"/>
                  </a:lnTo>
                  <a:lnTo>
                    <a:pt x="44607" y="196259"/>
                  </a:lnTo>
                  <a:lnTo>
                    <a:pt x="10085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766548" y="3284360"/>
            <a:ext cx="389258" cy="344937"/>
            <a:chOff x="4766548" y="3284360"/>
            <a:chExt cx="389258" cy="344937"/>
          </a:xfrm>
        </p:grpSpPr>
        <p:sp>
          <p:nvSpPr>
            <p:cNvPr id="21" name="Freeform 20"/>
            <p:cNvSpPr/>
            <p:nvPr/>
          </p:nvSpPr>
          <p:spPr>
            <a:xfrm>
              <a:off x="4766548" y="3284360"/>
              <a:ext cx="191554" cy="344937"/>
            </a:xfrm>
            <a:custGeom>
              <a:avLst/>
              <a:gdLst/>
              <a:ahLst/>
              <a:cxnLst/>
              <a:rect l="0" t="0" r="0" b="0"/>
              <a:pathLst>
                <a:path w="191554" h="344937">
                  <a:moveTo>
                    <a:pt x="71547" y="49718"/>
                  </a:moveTo>
                  <a:lnTo>
                    <a:pt x="63150" y="98930"/>
                  </a:lnTo>
                  <a:lnTo>
                    <a:pt x="46824" y="183420"/>
                  </a:lnTo>
                  <a:lnTo>
                    <a:pt x="39913" y="215096"/>
                  </a:lnTo>
                  <a:lnTo>
                    <a:pt x="25954" y="273520"/>
                  </a:lnTo>
                  <a:lnTo>
                    <a:pt x="22454" y="286566"/>
                  </a:lnTo>
                  <a:lnTo>
                    <a:pt x="15448" y="310411"/>
                  </a:lnTo>
                  <a:lnTo>
                    <a:pt x="4934" y="343545"/>
                  </a:lnTo>
                  <a:lnTo>
                    <a:pt x="2597" y="344936"/>
                  </a:lnTo>
                  <a:lnTo>
                    <a:pt x="1039" y="340019"/>
                  </a:lnTo>
                  <a:lnTo>
                    <a:pt x="0" y="330899"/>
                  </a:lnTo>
                  <a:lnTo>
                    <a:pt x="477" y="321313"/>
                  </a:lnTo>
                  <a:lnTo>
                    <a:pt x="1963" y="311416"/>
                  </a:lnTo>
                  <a:lnTo>
                    <a:pt x="4122" y="301312"/>
                  </a:lnTo>
                  <a:lnTo>
                    <a:pt x="7899" y="288734"/>
                  </a:lnTo>
                  <a:lnTo>
                    <a:pt x="12754" y="274505"/>
                  </a:lnTo>
                  <a:lnTo>
                    <a:pt x="18328" y="259176"/>
                  </a:lnTo>
                  <a:lnTo>
                    <a:pt x="23213" y="244282"/>
                  </a:lnTo>
                  <a:lnTo>
                    <a:pt x="27638" y="229678"/>
                  </a:lnTo>
                  <a:lnTo>
                    <a:pt x="31757" y="215268"/>
                  </a:lnTo>
                  <a:lnTo>
                    <a:pt x="36840" y="200986"/>
                  </a:lnTo>
                  <a:lnTo>
                    <a:pt x="42566" y="186791"/>
                  </a:lnTo>
                  <a:lnTo>
                    <a:pt x="48720" y="172653"/>
                  </a:lnTo>
                  <a:lnTo>
                    <a:pt x="61791" y="144479"/>
                  </a:lnTo>
                  <a:lnTo>
                    <a:pt x="68549" y="130421"/>
                  </a:lnTo>
                  <a:lnTo>
                    <a:pt x="74223" y="116375"/>
                  </a:lnTo>
                  <a:lnTo>
                    <a:pt x="79174" y="102337"/>
                  </a:lnTo>
                  <a:lnTo>
                    <a:pt x="83643" y="88303"/>
                  </a:lnTo>
                  <a:lnTo>
                    <a:pt x="88960" y="75441"/>
                  </a:lnTo>
                  <a:lnTo>
                    <a:pt x="94842" y="63361"/>
                  </a:lnTo>
                  <a:lnTo>
                    <a:pt x="101101" y="51802"/>
                  </a:lnTo>
                  <a:lnTo>
                    <a:pt x="107610" y="41758"/>
                  </a:lnTo>
                  <a:lnTo>
                    <a:pt x="114287" y="32725"/>
                  </a:lnTo>
                  <a:lnTo>
                    <a:pt x="121075" y="24366"/>
                  </a:lnTo>
                  <a:lnTo>
                    <a:pt x="129107" y="16456"/>
                  </a:lnTo>
                  <a:lnTo>
                    <a:pt x="137967" y="8845"/>
                  </a:lnTo>
                  <a:lnTo>
                    <a:pt x="147379" y="1435"/>
                  </a:lnTo>
                  <a:lnTo>
                    <a:pt x="154823" y="0"/>
                  </a:lnTo>
                  <a:lnTo>
                    <a:pt x="160954" y="2549"/>
                  </a:lnTo>
                  <a:lnTo>
                    <a:pt x="166210" y="7755"/>
                  </a:lnTo>
                  <a:lnTo>
                    <a:pt x="168546" y="14731"/>
                  </a:lnTo>
                  <a:lnTo>
                    <a:pt x="168934" y="22887"/>
                  </a:lnTo>
                  <a:lnTo>
                    <a:pt x="168024" y="31831"/>
                  </a:lnTo>
                  <a:lnTo>
                    <a:pt x="166249" y="42468"/>
                  </a:lnTo>
                  <a:lnTo>
                    <a:pt x="163897" y="54234"/>
                  </a:lnTo>
                  <a:lnTo>
                    <a:pt x="161161" y="66752"/>
                  </a:lnTo>
                  <a:lnTo>
                    <a:pt x="158168" y="78603"/>
                  </a:lnTo>
                  <a:lnTo>
                    <a:pt x="155004" y="90010"/>
                  </a:lnTo>
                  <a:lnTo>
                    <a:pt x="151726" y="101121"/>
                  </a:lnTo>
                  <a:lnTo>
                    <a:pt x="147203" y="113202"/>
                  </a:lnTo>
                  <a:lnTo>
                    <a:pt x="141851" y="125931"/>
                  </a:lnTo>
                  <a:lnTo>
                    <a:pt x="135946" y="139091"/>
                  </a:lnTo>
                  <a:lnTo>
                    <a:pt x="129671" y="150202"/>
                  </a:lnTo>
                  <a:lnTo>
                    <a:pt x="123151" y="159946"/>
                  </a:lnTo>
                  <a:lnTo>
                    <a:pt x="116467" y="168780"/>
                  </a:lnTo>
                  <a:lnTo>
                    <a:pt x="102808" y="187944"/>
                  </a:lnTo>
                  <a:lnTo>
                    <a:pt x="95893" y="197963"/>
                  </a:lnTo>
                  <a:lnTo>
                    <a:pt x="92453" y="198799"/>
                  </a:lnTo>
                  <a:lnTo>
                    <a:pt x="91327" y="193512"/>
                  </a:lnTo>
                  <a:lnTo>
                    <a:pt x="91745" y="184146"/>
                  </a:lnTo>
                  <a:lnTo>
                    <a:pt x="96699" y="175564"/>
                  </a:lnTo>
                  <a:lnTo>
                    <a:pt x="104675" y="167505"/>
                  </a:lnTo>
                  <a:lnTo>
                    <a:pt x="114668" y="159796"/>
                  </a:lnTo>
                  <a:lnTo>
                    <a:pt x="124835" y="153487"/>
                  </a:lnTo>
                  <a:lnTo>
                    <a:pt x="135119" y="148113"/>
                  </a:lnTo>
                  <a:lnTo>
                    <a:pt x="145481" y="143362"/>
                  </a:lnTo>
                  <a:lnTo>
                    <a:pt x="155895" y="142531"/>
                  </a:lnTo>
                  <a:lnTo>
                    <a:pt x="166343" y="144315"/>
                  </a:lnTo>
                  <a:lnTo>
                    <a:pt x="176815" y="147842"/>
                  </a:lnTo>
                  <a:lnTo>
                    <a:pt x="183796" y="156036"/>
                  </a:lnTo>
                  <a:lnTo>
                    <a:pt x="188450" y="167341"/>
                  </a:lnTo>
                  <a:lnTo>
                    <a:pt x="191553" y="180721"/>
                  </a:lnTo>
                  <a:lnTo>
                    <a:pt x="191284" y="194316"/>
                  </a:lnTo>
                  <a:lnTo>
                    <a:pt x="188768" y="208054"/>
                  </a:lnTo>
                  <a:lnTo>
                    <a:pt x="184753" y="221887"/>
                  </a:lnTo>
                  <a:lnTo>
                    <a:pt x="179739" y="234614"/>
                  </a:lnTo>
                  <a:lnTo>
                    <a:pt x="174059" y="246605"/>
                  </a:lnTo>
                  <a:lnTo>
                    <a:pt x="167935" y="258105"/>
                  </a:lnTo>
                  <a:lnTo>
                    <a:pt x="161515" y="268109"/>
                  </a:lnTo>
                  <a:lnTo>
                    <a:pt x="154898" y="277116"/>
                  </a:lnTo>
                  <a:lnTo>
                    <a:pt x="148150" y="285457"/>
                  </a:lnTo>
                  <a:lnTo>
                    <a:pt x="140145" y="293356"/>
                  </a:lnTo>
                  <a:lnTo>
                    <a:pt x="131302" y="300959"/>
                  </a:lnTo>
                  <a:lnTo>
                    <a:pt x="121901" y="308364"/>
                  </a:lnTo>
                  <a:lnTo>
                    <a:pt x="110960" y="315639"/>
                  </a:lnTo>
                  <a:lnTo>
                    <a:pt x="98991" y="322826"/>
                  </a:lnTo>
                  <a:lnTo>
                    <a:pt x="86337" y="329954"/>
                  </a:lnTo>
                  <a:lnTo>
                    <a:pt x="73227" y="333538"/>
                  </a:lnTo>
                  <a:lnTo>
                    <a:pt x="59812" y="334759"/>
                  </a:lnTo>
                  <a:lnTo>
                    <a:pt x="8441" y="3231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090517" y="3334078"/>
              <a:ext cx="21036" cy="42071"/>
            </a:xfrm>
            <a:custGeom>
              <a:avLst/>
              <a:gdLst/>
              <a:ahLst/>
              <a:cxnLst/>
              <a:rect l="0" t="0" r="0" b="0"/>
              <a:pathLst>
                <a:path w="21036" h="42071">
                  <a:moveTo>
                    <a:pt x="0" y="0"/>
                  </a:moveTo>
                  <a:lnTo>
                    <a:pt x="3117" y="9349"/>
                  </a:lnTo>
                  <a:lnTo>
                    <a:pt x="21035" y="420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143105" y="34813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490186" y="3039585"/>
            <a:ext cx="1314701" cy="515364"/>
            <a:chOff x="5490186" y="3039585"/>
            <a:chExt cx="1314701" cy="515364"/>
          </a:xfrm>
        </p:grpSpPr>
        <p:sp>
          <p:nvSpPr>
            <p:cNvPr id="25" name="Freeform 24"/>
            <p:cNvSpPr/>
            <p:nvPr/>
          </p:nvSpPr>
          <p:spPr>
            <a:xfrm>
              <a:off x="5490186" y="3194189"/>
              <a:ext cx="220871" cy="234549"/>
            </a:xfrm>
            <a:custGeom>
              <a:avLst/>
              <a:gdLst/>
              <a:ahLst/>
              <a:cxnLst/>
              <a:rect l="0" t="0" r="0" b="0"/>
              <a:pathLst>
                <a:path w="220871" h="234549">
                  <a:moveTo>
                    <a:pt x="0" y="87301"/>
                  </a:moveTo>
                  <a:lnTo>
                    <a:pt x="11167" y="70551"/>
                  </a:lnTo>
                  <a:lnTo>
                    <a:pt x="17962" y="62111"/>
                  </a:lnTo>
                  <a:lnTo>
                    <a:pt x="25999" y="52978"/>
                  </a:lnTo>
                  <a:lnTo>
                    <a:pt x="34862" y="43384"/>
                  </a:lnTo>
                  <a:lnTo>
                    <a:pt x="44276" y="34651"/>
                  </a:lnTo>
                  <a:lnTo>
                    <a:pt x="54058" y="26491"/>
                  </a:lnTo>
                  <a:lnTo>
                    <a:pt x="64086" y="18714"/>
                  </a:lnTo>
                  <a:lnTo>
                    <a:pt x="76614" y="12361"/>
                  </a:lnTo>
                  <a:lnTo>
                    <a:pt x="90809" y="6957"/>
                  </a:lnTo>
                  <a:lnTo>
                    <a:pt x="106115" y="2186"/>
                  </a:lnTo>
                  <a:lnTo>
                    <a:pt x="119826" y="173"/>
                  </a:lnTo>
                  <a:lnTo>
                    <a:pt x="132472" y="0"/>
                  </a:lnTo>
                  <a:lnTo>
                    <a:pt x="144408" y="1054"/>
                  </a:lnTo>
                  <a:lnTo>
                    <a:pt x="153535" y="6430"/>
                  </a:lnTo>
                  <a:lnTo>
                    <a:pt x="160788" y="14690"/>
                  </a:lnTo>
                  <a:lnTo>
                    <a:pt x="166792" y="24870"/>
                  </a:lnTo>
                  <a:lnTo>
                    <a:pt x="169626" y="35163"/>
                  </a:lnTo>
                  <a:lnTo>
                    <a:pt x="170346" y="45530"/>
                  </a:lnTo>
                  <a:lnTo>
                    <a:pt x="169658" y="55948"/>
                  </a:lnTo>
                  <a:lnTo>
                    <a:pt x="168031" y="66399"/>
                  </a:lnTo>
                  <a:lnTo>
                    <a:pt x="165777" y="76872"/>
                  </a:lnTo>
                  <a:lnTo>
                    <a:pt x="163106" y="87361"/>
                  </a:lnTo>
                  <a:lnTo>
                    <a:pt x="158988" y="97858"/>
                  </a:lnTo>
                  <a:lnTo>
                    <a:pt x="153905" y="108363"/>
                  </a:lnTo>
                  <a:lnTo>
                    <a:pt x="148180" y="118871"/>
                  </a:lnTo>
                  <a:lnTo>
                    <a:pt x="142026" y="129383"/>
                  </a:lnTo>
                  <a:lnTo>
                    <a:pt x="128955" y="150412"/>
                  </a:lnTo>
                  <a:lnTo>
                    <a:pt x="108456" y="181961"/>
                  </a:lnTo>
                  <a:lnTo>
                    <a:pt x="101519" y="191310"/>
                  </a:lnTo>
                  <a:lnTo>
                    <a:pt x="94558" y="199879"/>
                  </a:lnTo>
                  <a:lnTo>
                    <a:pt x="87580" y="207930"/>
                  </a:lnTo>
                  <a:lnTo>
                    <a:pt x="79422" y="214465"/>
                  </a:lnTo>
                  <a:lnTo>
                    <a:pt x="70477" y="219991"/>
                  </a:lnTo>
                  <a:lnTo>
                    <a:pt x="61008" y="224843"/>
                  </a:lnTo>
                  <a:lnTo>
                    <a:pt x="57033" y="224572"/>
                  </a:lnTo>
                  <a:lnTo>
                    <a:pt x="56720" y="220885"/>
                  </a:lnTo>
                  <a:lnTo>
                    <a:pt x="58848" y="214922"/>
                  </a:lnTo>
                  <a:lnTo>
                    <a:pt x="64942" y="210946"/>
                  </a:lnTo>
                  <a:lnTo>
                    <a:pt x="73679" y="208296"/>
                  </a:lnTo>
                  <a:lnTo>
                    <a:pt x="84178" y="206529"/>
                  </a:lnTo>
                  <a:lnTo>
                    <a:pt x="95852" y="206520"/>
                  </a:lnTo>
                  <a:lnTo>
                    <a:pt x="108309" y="207682"/>
                  </a:lnTo>
                  <a:lnTo>
                    <a:pt x="121288" y="209626"/>
                  </a:lnTo>
                  <a:lnTo>
                    <a:pt x="134615" y="212090"/>
                  </a:lnTo>
                  <a:lnTo>
                    <a:pt x="161889" y="217944"/>
                  </a:lnTo>
                  <a:lnTo>
                    <a:pt x="174537" y="221142"/>
                  </a:lnTo>
                  <a:lnTo>
                    <a:pt x="186476" y="224441"/>
                  </a:lnTo>
                  <a:lnTo>
                    <a:pt x="220870" y="23454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868820" y="3397184"/>
              <a:ext cx="21036" cy="157765"/>
            </a:xfrm>
            <a:custGeom>
              <a:avLst/>
              <a:gdLst/>
              <a:ahLst/>
              <a:cxnLst/>
              <a:rect l="0" t="0" r="0" b="0"/>
              <a:pathLst>
                <a:path w="21036" h="157765">
                  <a:moveTo>
                    <a:pt x="21035" y="0"/>
                  </a:moveTo>
                  <a:lnTo>
                    <a:pt x="21035" y="27917"/>
                  </a:lnTo>
                  <a:lnTo>
                    <a:pt x="19866" y="40815"/>
                  </a:lnTo>
                  <a:lnTo>
                    <a:pt x="17918" y="54089"/>
                  </a:lnTo>
                  <a:lnTo>
                    <a:pt x="9594" y="98219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110724" y="3130134"/>
              <a:ext cx="115394" cy="235498"/>
            </a:xfrm>
            <a:custGeom>
              <a:avLst/>
              <a:gdLst/>
              <a:ahLst/>
              <a:cxnLst/>
              <a:rect l="0" t="0" r="0" b="0"/>
              <a:pathLst>
                <a:path w="115394" h="235498">
                  <a:moveTo>
                    <a:pt x="0" y="25145"/>
                  </a:moveTo>
                  <a:lnTo>
                    <a:pt x="11167" y="13978"/>
                  </a:lnTo>
                  <a:lnTo>
                    <a:pt x="17962" y="9520"/>
                  </a:lnTo>
                  <a:lnTo>
                    <a:pt x="25999" y="5380"/>
                  </a:lnTo>
                  <a:lnTo>
                    <a:pt x="34862" y="1450"/>
                  </a:lnTo>
                  <a:lnTo>
                    <a:pt x="45445" y="0"/>
                  </a:lnTo>
                  <a:lnTo>
                    <a:pt x="57175" y="201"/>
                  </a:lnTo>
                  <a:lnTo>
                    <a:pt x="69669" y="1504"/>
                  </a:lnTo>
                  <a:lnTo>
                    <a:pt x="79168" y="5879"/>
                  </a:lnTo>
                  <a:lnTo>
                    <a:pt x="86669" y="12301"/>
                  </a:lnTo>
                  <a:lnTo>
                    <a:pt x="92838" y="20088"/>
                  </a:lnTo>
                  <a:lnTo>
                    <a:pt x="94614" y="27617"/>
                  </a:lnTo>
                  <a:lnTo>
                    <a:pt x="93460" y="34973"/>
                  </a:lnTo>
                  <a:lnTo>
                    <a:pt x="90354" y="42215"/>
                  </a:lnTo>
                  <a:lnTo>
                    <a:pt x="85946" y="49380"/>
                  </a:lnTo>
                  <a:lnTo>
                    <a:pt x="80670" y="56494"/>
                  </a:lnTo>
                  <a:lnTo>
                    <a:pt x="74815" y="63573"/>
                  </a:lnTo>
                  <a:lnTo>
                    <a:pt x="66237" y="71799"/>
                  </a:lnTo>
                  <a:lnTo>
                    <a:pt x="55845" y="80789"/>
                  </a:lnTo>
                  <a:lnTo>
                    <a:pt x="44242" y="90288"/>
                  </a:lnTo>
                  <a:lnTo>
                    <a:pt x="33000" y="97789"/>
                  </a:lnTo>
                  <a:lnTo>
                    <a:pt x="22000" y="103959"/>
                  </a:lnTo>
                  <a:lnTo>
                    <a:pt x="11161" y="109240"/>
                  </a:lnTo>
                  <a:lnTo>
                    <a:pt x="7441" y="110424"/>
                  </a:lnTo>
                  <a:lnTo>
                    <a:pt x="8466" y="108876"/>
                  </a:lnTo>
                  <a:lnTo>
                    <a:pt x="12656" y="105507"/>
                  </a:lnTo>
                  <a:lnTo>
                    <a:pt x="20124" y="102092"/>
                  </a:lnTo>
                  <a:lnTo>
                    <a:pt x="29777" y="98647"/>
                  </a:lnTo>
                  <a:lnTo>
                    <a:pt x="40886" y="95181"/>
                  </a:lnTo>
                  <a:lnTo>
                    <a:pt x="52967" y="92871"/>
                  </a:lnTo>
                  <a:lnTo>
                    <a:pt x="65696" y="91331"/>
                  </a:lnTo>
                  <a:lnTo>
                    <a:pt x="78856" y="90304"/>
                  </a:lnTo>
                  <a:lnTo>
                    <a:pt x="89967" y="93126"/>
                  </a:lnTo>
                  <a:lnTo>
                    <a:pt x="99711" y="98512"/>
                  </a:lnTo>
                  <a:lnTo>
                    <a:pt x="108545" y="105609"/>
                  </a:lnTo>
                  <a:lnTo>
                    <a:pt x="113265" y="116184"/>
                  </a:lnTo>
                  <a:lnTo>
                    <a:pt x="115243" y="129076"/>
                  </a:lnTo>
                  <a:lnTo>
                    <a:pt x="115393" y="143515"/>
                  </a:lnTo>
                  <a:lnTo>
                    <a:pt x="113156" y="155478"/>
                  </a:lnTo>
                  <a:lnTo>
                    <a:pt x="109328" y="165790"/>
                  </a:lnTo>
                  <a:lnTo>
                    <a:pt x="104438" y="175002"/>
                  </a:lnTo>
                  <a:lnTo>
                    <a:pt x="97673" y="183481"/>
                  </a:lnTo>
                  <a:lnTo>
                    <a:pt x="89656" y="191471"/>
                  </a:lnTo>
                  <a:lnTo>
                    <a:pt x="80806" y="199134"/>
                  </a:lnTo>
                  <a:lnTo>
                    <a:pt x="71400" y="206580"/>
                  </a:lnTo>
                  <a:lnTo>
                    <a:pt x="61624" y="213882"/>
                  </a:lnTo>
                  <a:lnTo>
                    <a:pt x="10518" y="23549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426252" y="3355113"/>
              <a:ext cx="1" cy="105177"/>
            </a:xfrm>
            <a:custGeom>
              <a:avLst/>
              <a:gdLst/>
              <a:ahLst/>
              <a:cxnLst/>
              <a:rect l="0" t="0" r="0" b="0"/>
              <a:pathLst>
                <a:path w="1" h="105177">
                  <a:moveTo>
                    <a:pt x="0" y="0"/>
                  </a:moveTo>
                  <a:lnTo>
                    <a:pt x="0" y="1051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624874" y="3039585"/>
              <a:ext cx="180013" cy="326047"/>
            </a:xfrm>
            <a:custGeom>
              <a:avLst/>
              <a:gdLst/>
              <a:ahLst/>
              <a:cxnLst/>
              <a:rect l="0" t="0" r="0" b="0"/>
              <a:pathLst>
                <a:path w="180013" h="326047">
                  <a:moveTo>
                    <a:pt x="180012" y="0"/>
                  </a:moveTo>
                  <a:lnTo>
                    <a:pt x="163262" y="5584"/>
                  </a:lnTo>
                  <a:lnTo>
                    <a:pt x="154821" y="9566"/>
                  </a:lnTo>
                  <a:lnTo>
                    <a:pt x="145689" y="14558"/>
                  </a:lnTo>
                  <a:lnTo>
                    <a:pt x="136095" y="20223"/>
                  </a:lnTo>
                  <a:lnTo>
                    <a:pt x="125024" y="24000"/>
                  </a:lnTo>
                  <a:lnTo>
                    <a:pt x="112968" y="26517"/>
                  </a:lnTo>
                  <a:lnTo>
                    <a:pt x="100258" y="28196"/>
                  </a:lnTo>
                  <a:lnTo>
                    <a:pt x="88278" y="31652"/>
                  </a:lnTo>
                  <a:lnTo>
                    <a:pt x="76785" y="36294"/>
                  </a:lnTo>
                  <a:lnTo>
                    <a:pt x="65618" y="41725"/>
                  </a:lnTo>
                  <a:lnTo>
                    <a:pt x="55836" y="51190"/>
                  </a:lnTo>
                  <a:lnTo>
                    <a:pt x="46976" y="63342"/>
                  </a:lnTo>
                  <a:lnTo>
                    <a:pt x="38733" y="77287"/>
                  </a:lnTo>
                  <a:lnTo>
                    <a:pt x="30901" y="91258"/>
                  </a:lnTo>
                  <a:lnTo>
                    <a:pt x="15966" y="119247"/>
                  </a:lnTo>
                  <a:lnTo>
                    <a:pt x="9879" y="132086"/>
                  </a:lnTo>
                  <a:lnTo>
                    <a:pt x="4653" y="144151"/>
                  </a:lnTo>
                  <a:lnTo>
                    <a:pt x="0" y="155701"/>
                  </a:lnTo>
                  <a:lnTo>
                    <a:pt x="1573" y="161063"/>
                  </a:lnTo>
                  <a:lnTo>
                    <a:pt x="7296" y="162301"/>
                  </a:lnTo>
                  <a:lnTo>
                    <a:pt x="15786" y="160789"/>
                  </a:lnTo>
                  <a:lnTo>
                    <a:pt x="26120" y="158612"/>
                  </a:lnTo>
                  <a:lnTo>
                    <a:pt x="50068" y="153077"/>
                  </a:lnTo>
                  <a:lnTo>
                    <a:pt x="62999" y="151134"/>
                  </a:lnTo>
                  <a:lnTo>
                    <a:pt x="76293" y="149838"/>
                  </a:lnTo>
                  <a:lnTo>
                    <a:pt x="89830" y="148974"/>
                  </a:lnTo>
                  <a:lnTo>
                    <a:pt x="102361" y="149567"/>
                  </a:lnTo>
                  <a:lnTo>
                    <a:pt x="114221" y="151131"/>
                  </a:lnTo>
                  <a:lnTo>
                    <a:pt x="125634" y="153342"/>
                  </a:lnTo>
                  <a:lnTo>
                    <a:pt x="135580" y="158322"/>
                  </a:lnTo>
                  <a:lnTo>
                    <a:pt x="144547" y="165148"/>
                  </a:lnTo>
                  <a:lnTo>
                    <a:pt x="152863" y="173204"/>
                  </a:lnTo>
                  <a:lnTo>
                    <a:pt x="157238" y="183250"/>
                  </a:lnTo>
                  <a:lnTo>
                    <a:pt x="158987" y="194621"/>
                  </a:lnTo>
                  <a:lnTo>
                    <a:pt x="158984" y="206877"/>
                  </a:lnTo>
                  <a:lnTo>
                    <a:pt x="156644" y="219721"/>
                  </a:lnTo>
                  <a:lnTo>
                    <a:pt x="152747" y="232959"/>
                  </a:lnTo>
                  <a:lnTo>
                    <a:pt x="147812" y="246459"/>
                  </a:lnTo>
                  <a:lnTo>
                    <a:pt x="141016" y="258964"/>
                  </a:lnTo>
                  <a:lnTo>
                    <a:pt x="132980" y="270807"/>
                  </a:lnTo>
                  <a:lnTo>
                    <a:pt x="124116" y="282209"/>
                  </a:lnTo>
                  <a:lnTo>
                    <a:pt x="113532" y="292146"/>
                  </a:lnTo>
                  <a:lnTo>
                    <a:pt x="101802" y="301109"/>
                  </a:lnTo>
                  <a:lnTo>
                    <a:pt x="89307" y="309421"/>
                  </a:lnTo>
                  <a:lnTo>
                    <a:pt x="76303" y="314963"/>
                  </a:lnTo>
                  <a:lnTo>
                    <a:pt x="62959" y="318657"/>
                  </a:lnTo>
                  <a:lnTo>
                    <a:pt x="22248" y="32604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>
            <a:off x="3092832" y="115693"/>
            <a:ext cx="302220" cy="509975"/>
          </a:xfrm>
          <a:custGeom>
            <a:avLst/>
            <a:gdLst/>
            <a:ahLst/>
            <a:cxnLst/>
            <a:rect l="0" t="0" r="0" b="0"/>
            <a:pathLst>
              <a:path w="302220" h="509975">
                <a:moveTo>
                  <a:pt x="146588" y="0"/>
                </a:moveTo>
                <a:lnTo>
                  <a:pt x="129837" y="5583"/>
                </a:lnTo>
                <a:lnTo>
                  <a:pt x="122566" y="10734"/>
                </a:lnTo>
                <a:lnTo>
                  <a:pt x="115381" y="17674"/>
                </a:lnTo>
                <a:lnTo>
                  <a:pt x="108254" y="25806"/>
                </a:lnTo>
                <a:lnTo>
                  <a:pt x="101166" y="34733"/>
                </a:lnTo>
                <a:lnTo>
                  <a:pt x="94102" y="44191"/>
                </a:lnTo>
                <a:lnTo>
                  <a:pt x="87056" y="54002"/>
                </a:lnTo>
                <a:lnTo>
                  <a:pt x="80022" y="65217"/>
                </a:lnTo>
                <a:lnTo>
                  <a:pt x="72995" y="77368"/>
                </a:lnTo>
                <a:lnTo>
                  <a:pt x="65973" y="90143"/>
                </a:lnTo>
                <a:lnTo>
                  <a:pt x="60123" y="103334"/>
                </a:lnTo>
                <a:lnTo>
                  <a:pt x="55055" y="116803"/>
                </a:lnTo>
                <a:lnTo>
                  <a:pt x="50507" y="130457"/>
                </a:lnTo>
                <a:lnTo>
                  <a:pt x="39222" y="161209"/>
                </a:lnTo>
                <a:lnTo>
                  <a:pt x="32940" y="177590"/>
                </a:lnTo>
                <a:lnTo>
                  <a:pt x="27584" y="195522"/>
                </a:lnTo>
                <a:lnTo>
                  <a:pt x="22844" y="214489"/>
                </a:lnTo>
                <a:lnTo>
                  <a:pt x="6841" y="289727"/>
                </a:lnTo>
                <a:lnTo>
                  <a:pt x="4341" y="306507"/>
                </a:lnTo>
                <a:lnTo>
                  <a:pt x="2674" y="322369"/>
                </a:lnTo>
                <a:lnTo>
                  <a:pt x="1563" y="337618"/>
                </a:lnTo>
                <a:lnTo>
                  <a:pt x="823" y="353627"/>
                </a:lnTo>
                <a:lnTo>
                  <a:pt x="0" y="386997"/>
                </a:lnTo>
                <a:lnTo>
                  <a:pt x="949" y="401738"/>
                </a:lnTo>
                <a:lnTo>
                  <a:pt x="2750" y="415072"/>
                </a:lnTo>
                <a:lnTo>
                  <a:pt x="5120" y="427467"/>
                </a:lnTo>
                <a:lnTo>
                  <a:pt x="7868" y="439236"/>
                </a:lnTo>
                <a:lnTo>
                  <a:pt x="10869" y="450588"/>
                </a:lnTo>
                <a:lnTo>
                  <a:pt x="14038" y="461662"/>
                </a:lnTo>
                <a:lnTo>
                  <a:pt x="20826" y="472550"/>
                </a:lnTo>
                <a:lnTo>
                  <a:pt x="30025" y="483315"/>
                </a:lnTo>
                <a:lnTo>
                  <a:pt x="40832" y="493998"/>
                </a:lnTo>
                <a:lnTo>
                  <a:pt x="53880" y="501119"/>
                </a:lnTo>
                <a:lnTo>
                  <a:pt x="68422" y="505867"/>
                </a:lnTo>
                <a:lnTo>
                  <a:pt x="83960" y="509032"/>
                </a:lnTo>
                <a:lnTo>
                  <a:pt x="97824" y="509974"/>
                </a:lnTo>
                <a:lnTo>
                  <a:pt x="110573" y="509433"/>
                </a:lnTo>
                <a:lnTo>
                  <a:pt x="122578" y="507903"/>
                </a:lnTo>
                <a:lnTo>
                  <a:pt x="134087" y="505715"/>
                </a:lnTo>
                <a:lnTo>
                  <a:pt x="145265" y="503088"/>
                </a:lnTo>
                <a:lnTo>
                  <a:pt x="156224" y="500168"/>
                </a:lnTo>
                <a:lnTo>
                  <a:pt x="167035" y="495884"/>
                </a:lnTo>
                <a:lnTo>
                  <a:pt x="177749" y="490690"/>
                </a:lnTo>
                <a:lnTo>
                  <a:pt x="188397" y="484891"/>
                </a:lnTo>
                <a:lnTo>
                  <a:pt x="197833" y="477519"/>
                </a:lnTo>
                <a:lnTo>
                  <a:pt x="206461" y="469098"/>
                </a:lnTo>
                <a:lnTo>
                  <a:pt x="214550" y="459978"/>
                </a:lnTo>
                <a:lnTo>
                  <a:pt x="229771" y="443613"/>
                </a:lnTo>
                <a:lnTo>
                  <a:pt x="237102" y="435977"/>
                </a:lnTo>
                <a:lnTo>
                  <a:pt x="244326" y="426211"/>
                </a:lnTo>
                <a:lnTo>
                  <a:pt x="251480" y="415027"/>
                </a:lnTo>
                <a:lnTo>
                  <a:pt x="258586" y="402896"/>
                </a:lnTo>
                <a:lnTo>
                  <a:pt x="264492" y="391302"/>
                </a:lnTo>
                <a:lnTo>
                  <a:pt x="269598" y="380068"/>
                </a:lnTo>
                <a:lnTo>
                  <a:pt x="274171" y="369072"/>
                </a:lnTo>
                <a:lnTo>
                  <a:pt x="278388" y="357067"/>
                </a:lnTo>
                <a:lnTo>
                  <a:pt x="282368" y="344389"/>
                </a:lnTo>
                <a:lnTo>
                  <a:pt x="286190" y="331263"/>
                </a:lnTo>
                <a:lnTo>
                  <a:pt x="289907" y="316669"/>
                </a:lnTo>
                <a:lnTo>
                  <a:pt x="297153" y="284872"/>
                </a:lnTo>
                <a:lnTo>
                  <a:pt x="299553" y="269381"/>
                </a:lnTo>
                <a:lnTo>
                  <a:pt x="301153" y="254379"/>
                </a:lnTo>
                <a:lnTo>
                  <a:pt x="302219" y="239703"/>
                </a:lnTo>
                <a:lnTo>
                  <a:pt x="301761" y="225245"/>
                </a:lnTo>
                <a:lnTo>
                  <a:pt x="300288" y="210932"/>
                </a:lnTo>
                <a:lnTo>
                  <a:pt x="298136" y="196715"/>
                </a:lnTo>
                <a:lnTo>
                  <a:pt x="296702" y="182563"/>
                </a:lnTo>
                <a:lnTo>
                  <a:pt x="295746" y="168453"/>
                </a:lnTo>
                <a:lnTo>
                  <a:pt x="295109" y="154373"/>
                </a:lnTo>
                <a:lnTo>
                  <a:pt x="292347" y="141480"/>
                </a:lnTo>
                <a:lnTo>
                  <a:pt x="288168" y="129378"/>
                </a:lnTo>
                <a:lnTo>
                  <a:pt x="283045" y="117805"/>
                </a:lnTo>
                <a:lnTo>
                  <a:pt x="277292" y="107752"/>
                </a:lnTo>
                <a:lnTo>
                  <a:pt x="271120" y="98713"/>
                </a:lnTo>
                <a:lnTo>
                  <a:pt x="264668" y="90350"/>
                </a:lnTo>
                <a:lnTo>
                  <a:pt x="256861" y="82437"/>
                </a:lnTo>
                <a:lnTo>
                  <a:pt x="248150" y="74825"/>
                </a:lnTo>
                <a:lnTo>
                  <a:pt x="238837" y="67412"/>
                </a:lnTo>
                <a:lnTo>
                  <a:pt x="229122" y="61302"/>
                </a:lnTo>
                <a:lnTo>
                  <a:pt x="219141" y="56060"/>
                </a:lnTo>
                <a:lnTo>
                  <a:pt x="208980" y="51397"/>
                </a:lnTo>
                <a:lnTo>
                  <a:pt x="198700" y="47120"/>
                </a:lnTo>
                <a:lnTo>
                  <a:pt x="188341" y="43099"/>
                </a:lnTo>
                <a:lnTo>
                  <a:pt x="177929" y="39250"/>
                </a:lnTo>
                <a:lnTo>
                  <a:pt x="167482" y="37853"/>
                </a:lnTo>
                <a:lnTo>
                  <a:pt x="157011" y="38090"/>
                </a:lnTo>
                <a:lnTo>
                  <a:pt x="146525" y="39417"/>
                </a:lnTo>
                <a:lnTo>
                  <a:pt x="134860" y="42639"/>
                </a:lnTo>
                <a:lnTo>
                  <a:pt x="122408" y="47124"/>
                </a:lnTo>
                <a:lnTo>
                  <a:pt x="109433" y="52451"/>
                </a:lnTo>
                <a:lnTo>
                  <a:pt x="98446" y="59508"/>
                </a:lnTo>
                <a:lnTo>
                  <a:pt x="88783" y="67719"/>
                </a:lnTo>
                <a:lnTo>
                  <a:pt x="62447" y="94658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3485782" y="168281"/>
            <a:ext cx="2404074" cy="547758"/>
            <a:chOff x="3485782" y="168281"/>
            <a:chExt cx="2404074" cy="547758"/>
          </a:xfrm>
        </p:grpSpPr>
        <p:sp>
          <p:nvSpPr>
            <p:cNvPr id="32" name="Freeform 31"/>
            <p:cNvSpPr/>
            <p:nvPr/>
          </p:nvSpPr>
          <p:spPr>
            <a:xfrm>
              <a:off x="3485782" y="196828"/>
              <a:ext cx="2404074" cy="519211"/>
            </a:xfrm>
            <a:custGeom>
              <a:avLst/>
              <a:gdLst/>
              <a:ahLst/>
              <a:cxnLst/>
              <a:rect l="0" t="0" r="0" b="0"/>
              <a:pathLst>
                <a:path w="2404074" h="519211">
                  <a:moveTo>
                    <a:pt x="6060" y="350087"/>
                  </a:moveTo>
                  <a:lnTo>
                    <a:pt x="477" y="333336"/>
                  </a:lnTo>
                  <a:lnTo>
                    <a:pt x="0" y="322559"/>
                  </a:lnTo>
                  <a:lnTo>
                    <a:pt x="852" y="309531"/>
                  </a:lnTo>
                  <a:lnTo>
                    <a:pt x="2588" y="295003"/>
                  </a:lnTo>
                  <a:lnTo>
                    <a:pt x="4914" y="281811"/>
                  </a:lnTo>
                  <a:lnTo>
                    <a:pt x="7633" y="269511"/>
                  </a:lnTo>
                  <a:lnTo>
                    <a:pt x="10615" y="257805"/>
                  </a:lnTo>
                  <a:lnTo>
                    <a:pt x="14939" y="244158"/>
                  </a:lnTo>
                  <a:lnTo>
                    <a:pt x="20160" y="229217"/>
                  </a:lnTo>
                  <a:lnTo>
                    <a:pt x="25978" y="213413"/>
                  </a:lnTo>
                  <a:lnTo>
                    <a:pt x="32193" y="200540"/>
                  </a:lnTo>
                  <a:lnTo>
                    <a:pt x="38674" y="189620"/>
                  </a:lnTo>
                  <a:lnTo>
                    <a:pt x="65870" y="149718"/>
                  </a:lnTo>
                  <a:lnTo>
                    <a:pt x="73980" y="146391"/>
                  </a:lnTo>
                  <a:lnTo>
                    <a:pt x="82893" y="147678"/>
                  </a:lnTo>
                  <a:lnTo>
                    <a:pt x="92341" y="152042"/>
                  </a:lnTo>
                  <a:lnTo>
                    <a:pt x="98639" y="160794"/>
                  </a:lnTo>
                  <a:lnTo>
                    <a:pt x="102838" y="172472"/>
                  </a:lnTo>
                  <a:lnTo>
                    <a:pt x="105637" y="186101"/>
                  </a:lnTo>
                  <a:lnTo>
                    <a:pt x="108673" y="198692"/>
                  </a:lnTo>
                  <a:lnTo>
                    <a:pt x="111864" y="210593"/>
                  </a:lnTo>
                  <a:lnTo>
                    <a:pt x="115161" y="222032"/>
                  </a:lnTo>
                  <a:lnTo>
                    <a:pt x="118527" y="236670"/>
                  </a:lnTo>
                  <a:lnTo>
                    <a:pt x="125384" y="271632"/>
                  </a:lnTo>
                  <a:lnTo>
                    <a:pt x="130017" y="288435"/>
                  </a:lnTo>
                  <a:lnTo>
                    <a:pt x="135443" y="304311"/>
                  </a:lnTo>
                  <a:lnTo>
                    <a:pt x="141398" y="319569"/>
                  </a:lnTo>
                  <a:lnTo>
                    <a:pt x="148873" y="333248"/>
                  </a:lnTo>
                  <a:lnTo>
                    <a:pt x="157363" y="345872"/>
                  </a:lnTo>
                  <a:lnTo>
                    <a:pt x="166528" y="357795"/>
                  </a:lnTo>
                  <a:lnTo>
                    <a:pt x="177313" y="364574"/>
                  </a:lnTo>
                  <a:lnTo>
                    <a:pt x="189177" y="367925"/>
                  </a:lnTo>
                  <a:lnTo>
                    <a:pt x="201761" y="368991"/>
                  </a:lnTo>
                  <a:lnTo>
                    <a:pt x="212488" y="365027"/>
                  </a:lnTo>
                  <a:lnTo>
                    <a:pt x="221976" y="357709"/>
                  </a:lnTo>
                  <a:lnTo>
                    <a:pt x="230639" y="348157"/>
                  </a:lnTo>
                  <a:lnTo>
                    <a:pt x="238752" y="338282"/>
                  </a:lnTo>
                  <a:lnTo>
                    <a:pt x="246497" y="328194"/>
                  </a:lnTo>
                  <a:lnTo>
                    <a:pt x="253998" y="317962"/>
                  </a:lnTo>
                  <a:lnTo>
                    <a:pt x="260168" y="307635"/>
                  </a:lnTo>
                  <a:lnTo>
                    <a:pt x="265449" y="297244"/>
                  </a:lnTo>
                  <a:lnTo>
                    <a:pt x="270139" y="286812"/>
                  </a:lnTo>
                  <a:lnTo>
                    <a:pt x="273265" y="274013"/>
                  </a:lnTo>
                  <a:lnTo>
                    <a:pt x="275350" y="259638"/>
                  </a:lnTo>
                  <a:lnTo>
                    <a:pt x="276739" y="244211"/>
                  </a:lnTo>
                  <a:lnTo>
                    <a:pt x="276497" y="229252"/>
                  </a:lnTo>
                  <a:lnTo>
                    <a:pt x="275167" y="214605"/>
                  </a:lnTo>
                  <a:lnTo>
                    <a:pt x="273111" y="200166"/>
                  </a:lnTo>
                  <a:lnTo>
                    <a:pt x="274078" y="195214"/>
                  </a:lnTo>
                  <a:lnTo>
                    <a:pt x="277060" y="196588"/>
                  </a:lnTo>
                  <a:lnTo>
                    <a:pt x="287774" y="209410"/>
                  </a:lnTo>
                  <a:lnTo>
                    <a:pt x="304223" y="226795"/>
                  </a:lnTo>
                  <a:lnTo>
                    <a:pt x="323219" y="239976"/>
                  </a:lnTo>
                  <a:lnTo>
                    <a:pt x="333193" y="245127"/>
                  </a:lnTo>
                  <a:lnTo>
                    <a:pt x="359857" y="250850"/>
                  </a:lnTo>
                  <a:lnTo>
                    <a:pt x="391184" y="252225"/>
                  </a:lnTo>
                  <a:lnTo>
                    <a:pt x="424585" y="248940"/>
                  </a:lnTo>
                  <a:lnTo>
                    <a:pt x="449558" y="240469"/>
                  </a:lnTo>
                  <a:lnTo>
                    <a:pt x="468447" y="228913"/>
                  </a:lnTo>
                  <a:lnTo>
                    <a:pt x="484634" y="215986"/>
                  </a:lnTo>
                  <a:lnTo>
                    <a:pt x="493391" y="206930"/>
                  </a:lnTo>
                  <a:lnTo>
                    <a:pt x="502735" y="196218"/>
                  </a:lnTo>
                  <a:lnTo>
                    <a:pt x="512470" y="184402"/>
                  </a:lnTo>
                  <a:lnTo>
                    <a:pt x="520129" y="173019"/>
                  </a:lnTo>
                  <a:lnTo>
                    <a:pt x="526403" y="161924"/>
                  </a:lnTo>
                  <a:lnTo>
                    <a:pt x="531754" y="151022"/>
                  </a:lnTo>
                  <a:lnTo>
                    <a:pt x="534154" y="140248"/>
                  </a:lnTo>
                  <a:lnTo>
                    <a:pt x="534585" y="129559"/>
                  </a:lnTo>
                  <a:lnTo>
                    <a:pt x="533703" y="118927"/>
                  </a:lnTo>
                  <a:lnTo>
                    <a:pt x="528441" y="114177"/>
                  </a:lnTo>
                  <a:lnTo>
                    <a:pt x="520258" y="113347"/>
                  </a:lnTo>
                  <a:lnTo>
                    <a:pt x="510129" y="115131"/>
                  </a:lnTo>
                  <a:lnTo>
                    <a:pt x="501038" y="120995"/>
                  </a:lnTo>
                  <a:lnTo>
                    <a:pt x="492641" y="129579"/>
                  </a:lnTo>
                  <a:lnTo>
                    <a:pt x="484705" y="139976"/>
                  </a:lnTo>
                  <a:lnTo>
                    <a:pt x="478246" y="153919"/>
                  </a:lnTo>
                  <a:lnTo>
                    <a:pt x="472772" y="170226"/>
                  </a:lnTo>
                  <a:lnTo>
                    <a:pt x="467954" y="188109"/>
                  </a:lnTo>
                  <a:lnTo>
                    <a:pt x="465910" y="203537"/>
                  </a:lnTo>
                  <a:lnTo>
                    <a:pt x="465717" y="217328"/>
                  </a:lnTo>
                  <a:lnTo>
                    <a:pt x="466756" y="230028"/>
                  </a:lnTo>
                  <a:lnTo>
                    <a:pt x="468618" y="243169"/>
                  </a:lnTo>
                  <a:lnTo>
                    <a:pt x="471027" y="256605"/>
                  </a:lnTo>
                  <a:lnTo>
                    <a:pt x="473802" y="270236"/>
                  </a:lnTo>
                  <a:lnTo>
                    <a:pt x="480327" y="282829"/>
                  </a:lnTo>
                  <a:lnTo>
                    <a:pt x="489351" y="294731"/>
                  </a:lnTo>
                  <a:lnTo>
                    <a:pt x="500041" y="306171"/>
                  </a:lnTo>
                  <a:lnTo>
                    <a:pt x="511843" y="313798"/>
                  </a:lnTo>
                  <a:lnTo>
                    <a:pt x="537421" y="322272"/>
                  </a:lnTo>
                  <a:lnTo>
                    <a:pt x="550786" y="322195"/>
                  </a:lnTo>
                  <a:lnTo>
                    <a:pt x="578102" y="315876"/>
                  </a:lnTo>
                  <a:lnTo>
                    <a:pt x="589593" y="309750"/>
                  </a:lnTo>
                  <a:lnTo>
                    <a:pt x="608594" y="293595"/>
                  </a:lnTo>
                  <a:lnTo>
                    <a:pt x="616933" y="282041"/>
                  </a:lnTo>
                  <a:lnTo>
                    <a:pt x="624829" y="268496"/>
                  </a:lnTo>
                  <a:lnTo>
                    <a:pt x="632430" y="253622"/>
                  </a:lnTo>
                  <a:lnTo>
                    <a:pt x="637498" y="239032"/>
                  </a:lnTo>
                  <a:lnTo>
                    <a:pt x="640877" y="224631"/>
                  </a:lnTo>
                  <a:lnTo>
                    <a:pt x="643129" y="210356"/>
                  </a:lnTo>
                  <a:lnTo>
                    <a:pt x="644631" y="196164"/>
                  </a:lnTo>
                  <a:lnTo>
                    <a:pt x="645632" y="182029"/>
                  </a:lnTo>
                  <a:lnTo>
                    <a:pt x="646299" y="167931"/>
                  </a:lnTo>
                  <a:lnTo>
                    <a:pt x="645575" y="155026"/>
                  </a:lnTo>
                  <a:lnTo>
                    <a:pt x="643924" y="142917"/>
                  </a:lnTo>
                  <a:lnTo>
                    <a:pt x="641655" y="131339"/>
                  </a:lnTo>
                  <a:lnTo>
                    <a:pt x="643648" y="124788"/>
                  </a:lnTo>
                  <a:lnTo>
                    <a:pt x="648482" y="121590"/>
                  </a:lnTo>
                  <a:lnTo>
                    <a:pt x="655211" y="120627"/>
                  </a:lnTo>
                  <a:lnTo>
                    <a:pt x="662034" y="122321"/>
                  </a:lnTo>
                  <a:lnTo>
                    <a:pt x="675848" y="130437"/>
                  </a:lnTo>
                  <a:lnTo>
                    <a:pt x="681636" y="138211"/>
                  </a:lnTo>
                  <a:lnTo>
                    <a:pt x="686662" y="148068"/>
                  </a:lnTo>
                  <a:lnTo>
                    <a:pt x="691182" y="159314"/>
                  </a:lnTo>
                  <a:lnTo>
                    <a:pt x="694195" y="171485"/>
                  </a:lnTo>
                  <a:lnTo>
                    <a:pt x="696204" y="184274"/>
                  </a:lnTo>
                  <a:lnTo>
                    <a:pt x="697543" y="197475"/>
                  </a:lnTo>
                  <a:lnTo>
                    <a:pt x="698436" y="210949"/>
                  </a:lnTo>
                  <a:lnTo>
                    <a:pt x="699031" y="224607"/>
                  </a:lnTo>
                  <a:lnTo>
                    <a:pt x="699428" y="238387"/>
                  </a:lnTo>
                  <a:lnTo>
                    <a:pt x="700861" y="252248"/>
                  </a:lnTo>
                  <a:lnTo>
                    <a:pt x="702985" y="266163"/>
                  </a:lnTo>
                  <a:lnTo>
                    <a:pt x="705570" y="280114"/>
                  </a:lnTo>
                  <a:lnTo>
                    <a:pt x="709630" y="292920"/>
                  </a:lnTo>
                  <a:lnTo>
                    <a:pt x="714675" y="304964"/>
                  </a:lnTo>
                  <a:lnTo>
                    <a:pt x="720375" y="316499"/>
                  </a:lnTo>
                  <a:lnTo>
                    <a:pt x="727680" y="325358"/>
                  </a:lnTo>
                  <a:lnTo>
                    <a:pt x="745147" y="338317"/>
                  </a:lnTo>
                  <a:lnTo>
                    <a:pt x="755881" y="341072"/>
                  </a:lnTo>
                  <a:lnTo>
                    <a:pt x="780274" y="341016"/>
                  </a:lnTo>
                  <a:lnTo>
                    <a:pt x="825871" y="328831"/>
                  </a:lnTo>
                  <a:lnTo>
                    <a:pt x="853061" y="316878"/>
                  </a:lnTo>
                  <a:lnTo>
                    <a:pt x="875664" y="303774"/>
                  </a:lnTo>
                  <a:lnTo>
                    <a:pt x="893500" y="290160"/>
                  </a:lnTo>
                  <a:lnTo>
                    <a:pt x="902697" y="282088"/>
                  </a:lnTo>
                  <a:lnTo>
                    <a:pt x="912334" y="273202"/>
                  </a:lnTo>
                  <a:lnTo>
                    <a:pt x="922265" y="263771"/>
                  </a:lnTo>
                  <a:lnTo>
                    <a:pt x="931223" y="253979"/>
                  </a:lnTo>
                  <a:lnTo>
                    <a:pt x="939532" y="243944"/>
                  </a:lnTo>
                  <a:lnTo>
                    <a:pt x="947409" y="233749"/>
                  </a:lnTo>
                  <a:lnTo>
                    <a:pt x="953828" y="222277"/>
                  </a:lnTo>
                  <a:lnTo>
                    <a:pt x="959277" y="209955"/>
                  </a:lnTo>
                  <a:lnTo>
                    <a:pt x="964078" y="197066"/>
                  </a:lnTo>
                  <a:lnTo>
                    <a:pt x="969615" y="184967"/>
                  </a:lnTo>
                  <a:lnTo>
                    <a:pt x="975644" y="173396"/>
                  </a:lnTo>
                  <a:lnTo>
                    <a:pt x="982001" y="162175"/>
                  </a:lnTo>
                  <a:lnTo>
                    <a:pt x="987408" y="150021"/>
                  </a:lnTo>
                  <a:lnTo>
                    <a:pt x="992181" y="137243"/>
                  </a:lnTo>
                  <a:lnTo>
                    <a:pt x="996531" y="124050"/>
                  </a:lnTo>
                  <a:lnTo>
                    <a:pt x="999431" y="110580"/>
                  </a:lnTo>
                  <a:lnTo>
                    <a:pt x="1001365" y="96926"/>
                  </a:lnTo>
                  <a:lnTo>
                    <a:pt x="1002654" y="83149"/>
                  </a:lnTo>
                  <a:lnTo>
                    <a:pt x="1004682" y="70458"/>
                  </a:lnTo>
                  <a:lnTo>
                    <a:pt x="1007203" y="58491"/>
                  </a:lnTo>
                  <a:lnTo>
                    <a:pt x="1010052" y="47008"/>
                  </a:lnTo>
                  <a:lnTo>
                    <a:pt x="1010783" y="34678"/>
                  </a:lnTo>
                  <a:lnTo>
                    <a:pt x="1010101" y="21783"/>
                  </a:lnTo>
                  <a:lnTo>
                    <a:pt x="1008478" y="8512"/>
                  </a:lnTo>
                  <a:lnTo>
                    <a:pt x="1001553" y="2002"/>
                  </a:lnTo>
                  <a:lnTo>
                    <a:pt x="991093" y="0"/>
                  </a:lnTo>
                  <a:lnTo>
                    <a:pt x="978277" y="1002"/>
                  </a:lnTo>
                  <a:lnTo>
                    <a:pt x="967395" y="4007"/>
                  </a:lnTo>
                  <a:lnTo>
                    <a:pt x="949072" y="13579"/>
                  </a:lnTo>
                  <a:lnTo>
                    <a:pt x="933138" y="28740"/>
                  </a:lnTo>
                  <a:lnTo>
                    <a:pt x="925616" y="37691"/>
                  </a:lnTo>
                  <a:lnTo>
                    <a:pt x="919433" y="48333"/>
                  </a:lnTo>
                  <a:lnTo>
                    <a:pt x="914143" y="60103"/>
                  </a:lnTo>
                  <a:lnTo>
                    <a:pt x="909447" y="72623"/>
                  </a:lnTo>
                  <a:lnTo>
                    <a:pt x="905148" y="85645"/>
                  </a:lnTo>
                  <a:lnTo>
                    <a:pt x="901114" y="99000"/>
                  </a:lnTo>
                  <a:lnTo>
                    <a:pt x="893514" y="126305"/>
                  </a:lnTo>
                  <a:lnTo>
                    <a:pt x="886242" y="154022"/>
                  </a:lnTo>
                  <a:lnTo>
                    <a:pt x="885003" y="170295"/>
                  </a:lnTo>
                  <a:lnTo>
                    <a:pt x="885346" y="188155"/>
                  </a:lnTo>
                  <a:lnTo>
                    <a:pt x="886744" y="207073"/>
                  </a:lnTo>
                  <a:lnTo>
                    <a:pt x="888844" y="223192"/>
                  </a:lnTo>
                  <a:lnTo>
                    <a:pt x="891412" y="237443"/>
                  </a:lnTo>
                  <a:lnTo>
                    <a:pt x="894294" y="250450"/>
                  </a:lnTo>
                  <a:lnTo>
                    <a:pt x="899720" y="262627"/>
                  </a:lnTo>
                  <a:lnTo>
                    <a:pt x="906844" y="274251"/>
                  </a:lnTo>
                  <a:lnTo>
                    <a:pt x="915099" y="285506"/>
                  </a:lnTo>
                  <a:lnTo>
                    <a:pt x="925277" y="293009"/>
                  </a:lnTo>
                  <a:lnTo>
                    <a:pt x="949051" y="301347"/>
                  </a:lnTo>
                  <a:lnTo>
                    <a:pt x="961935" y="301233"/>
                  </a:lnTo>
                  <a:lnTo>
                    <a:pt x="988716" y="294873"/>
                  </a:lnTo>
                  <a:lnTo>
                    <a:pt x="1013084" y="281140"/>
                  </a:lnTo>
                  <a:lnTo>
                    <a:pt x="1024490" y="272569"/>
                  </a:lnTo>
                  <a:lnTo>
                    <a:pt x="1043396" y="256814"/>
                  </a:lnTo>
                  <a:lnTo>
                    <a:pt x="1059590" y="240852"/>
                  </a:lnTo>
                  <a:lnTo>
                    <a:pt x="1067180" y="231687"/>
                  </a:lnTo>
                  <a:lnTo>
                    <a:pt x="1074578" y="222072"/>
                  </a:lnTo>
                  <a:lnTo>
                    <a:pt x="1080678" y="212155"/>
                  </a:lnTo>
                  <a:lnTo>
                    <a:pt x="1085914" y="202039"/>
                  </a:lnTo>
                  <a:lnTo>
                    <a:pt x="1090573" y="191788"/>
                  </a:lnTo>
                  <a:lnTo>
                    <a:pt x="1096016" y="182617"/>
                  </a:lnTo>
                  <a:lnTo>
                    <a:pt x="1101982" y="174166"/>
                  </a:lnTo>
                  <a:lnTo>
                    <a:pt x="1108296" y="166195"/>
                  </a:lnTo>
                  <a:lnTo>
                    <a:pt x="1114843" y="157375"/>
                  </a:lnTo>
                  <a:lnTo>
                    <a:pt x="1128351" y="138226"/>
                  </a:lnTo>
                  <a:lnTo>
                    <a:pt x="1136393" y="132886"/>
                  </a:lnTo>
                  <a:lnTo>
                    <a:pt x="1145261" y="130494"/>
                  </a:lnTo>
                  <a:lnTo>
                    <a:pt x="1154678" y="130068"/>
                  </a:lnTo>
                  <a:lnTo>
                    <a:pt x="1163294" y="133291"/>
                  </a:lnTo>
                  <a:lnTo>
                    <a:pt x="1179100" y="146220"/>
                  </a:lnTo>
                  <a:lnTo>
                    <a:pt x="1185418" y="154576"/>
                  </a:lnTo>
                  <a:lnTo>
                    <a:pt x="1190799" y="163652"/>
                  </a:lnTo>
                  <a:lnTo>
                    <a:pt x="1195555" y="173209"/>
                  </a:lnTo>
                  <a:lnTo>
                    <a:pt x="1198725" y="184255"/>
                  </a:lnTo>
                  <a:lnTo>
                    <a:pt x="1200839" y="196293"/>
                  </a:lnTo>
                  <a:lnTo>
                    <a:pt x="1202248" y="208993"/>
                  </a:lnTo>
                  <a:lnTo>
                    <a:pt x="1203187" y="212785"/>
                  </a:lnTo>
                  <a:lnTo>
                    <a:pt x="1203814" y="210639"/>
                  </a:lnTo>
                  <a:lnTo>
                    <a:pt x="1204231" y="204533"/>
                  </a:lnTo>
                  <a:lnTo>
                    <a:pt x="1202172" y="198126"/>
                  </a:lnTo>
                  <a:lnTo>
                    <a:pt x="1193652" y="184774"/>
                  </a:lnTo>
                  <a:lnTo>
                    <a:pt x="1178958" y="171049"/>
                  </a:lnTo>
                  <a:lnTo>
                    <a:pt x="1170131" y="164117"/>
                  </a:lnTo>
                  <a:lnTo>
                    <a:pt x="1159573" y="160664"/>
                  </a:lnTo>
                  <a:lnTo>
                    <a:pt x="1135375" y="159944"/>
                  </a:lnTo>
                  <a:lnTo>
                    <a:pt x="1109039" y="169752"/>
                  </a:lnTo>
                  <a:lnTo>
                    <a:pt x="1095472" y="177275"/>
                  </a:lnTo>
                  <a:lnTo>
                    <a:pt x="1082921" y="188134"/>
                  </a:lnTo>
                  <a:lnTo>
                    <a:pt x="1071048" y="201217"/>
                  </a:lnTo>
                  <a:lnTo>
                    <a:pt x="1059627" y="215781"/>
                  </a:lnTo>
                  <a:lnTo>
                    <a:pt x="1050844" y="230165"/>
                  </a:lnTo>
                  <a:lnTo>
                    <a:pt x="1043821" y="244430"/>
                  </a:lnTo>
                  <a:lnTo>
                    <a:pt x="1037970" y="258613"/>
                  </a:lnTo>
                  <a:lnTo>
                    <a:pt x="1036406" y="271575"/>
                  </a:lnTo>
                  <a:lnTo>
                    <a:pt x="1037701" y="283722"/>
                  </a:lnTo>
                  <a:lnTo>
                    <a:pt x="1040901" y="295326"/>
                  </a:lnTo>
                  <a:lnTo>
                    <a:pt x="1046541" y="301893"/>
                  </a:lnTo>
                  <a:lnTo>
                    <a:pt x="1053806" y="305103"/>
                  </a:lnTo>
                  <a:lnTo>
                    <a:pt x="1062156" y="306074"/>
                  </a:lnTo>
                  <a:lnTo>
                    <a:pt x="1071228" y="303216"/>
                  </a:lnTo>
                  <a:lnTo>
                    <a:pt x="1090658" y="290691"/>
                  </a:lnTo>
                  <a:lnTo>
                    <a:pt x="1107863" y="276554"/>
                  </a:lnTo>
                  <a:lnTo>
                    <a:pt x="1115723" y="269512"/>
                  </a:lnTo>
                  <a:lnTo>
                    <a:pt x="1124469" y="260143"/>
                  </a:lnTo>
                  <a:lnTo>
                    <a:pt x="1133806" y="249222"/>
                  </a:lnTo>
                  <a:lnTo>
                    <a:pt x="1143536" y="237268"/>
                  </a:lnTo>
                  <a:lnTo>
                    <a:pt x="1151191" y="225792"/>
                  </a:lnTo>
                  <a:lnTo>
                    <a:pt x="1157464" y="214635"/>
                  </a:lnTo>
                  <a:lnTo>
                    <a:pt x="1165212" y="199902"/>
                  </a:lnTo>
                  <a:lnTo>
                    <a:pt x="1165642" y="200882"/>
                  </a:lnTo>
                  <a:lnTo>
                    <a:pt x="1164760" y="205040"/>
                  </a:lnTo>
                  <a:lnTo>
                    <a:pt x="1157548" y="219010"/>
                  </a:lnTo>
                  <a:lnTo>
                    <a:pt x="1152352" y="227644"/>
                  </a:lnTo>
                  <a:lnTo>
                    <a:pt x="1148888" y="238074"/>
                  </a:lnTo>
                  <a:lnTo>
                    <a:pt x="1146579" y="249702"/>
                  </a:lnTo>
                  <a:lnTo>
                    <a:pt x="1145039" y="262128"/>
                  </a:lnTo>
                  <a:lnTo>
                    <a:pt x="1145182" y="273918"/>
                  </a:lnTo>
                  <a:lnTo>
                    <a:pt x="1146445" y="285284"/>
                  </a:lnTo>
                  <a:lnTo>
                    <a:pt x="1148456" y="296367"/>
                  </a:lnTo>
                  <a:lnTo>
                    <a:pt x="1154471" y="303756"/>
                  </a:lnTo>
                  <a:lnTo>
                    <a:pt x="1163156" y="308682"/>
                  </a:lnTo>
                  <a:lnTo>
                    <a:pt x="1173620" y="311966"/>
                  </a:lnTo>
                  <a:lnTo>
                    <a:pt x="1185271" y="311818"/>
                  </a:lnTo>
                  <a:lnTo>
                    <a:pt x="1210682" y="305421"/>
                  </a:lnTo>
                  <a:lnTo>
                    <a:pt x="1231324" y="294787"/>
                  </a:lnTo>
                  <a:lnTo>
                    <a:pt x="1248289" y="281101"/>
                  </a:lnTo>
                  <a:lnTo>
                    <a:pt x="1256085" y="272544"/>
                  </a:lnTo>
                  <a:lnTo>
                    <a:pt x="1263620" y="263333"/>
                  </a:lnTo>
                  <a:lnTo>
                    <a:pt x="1270981" y="254855"/>
                  </a:lnTo>
                  <a:lnTo>
                    <a:pt x="1285391" y="239202"/>
                  </a:lnTo>
                  <a:lnTo>
                    <a:pt x="1293675" y="229419"/>
                  </a:lnTo>
                  <a:lnTo>
                    <a:pt x="1312228" y="206083"/>
                  </a:lnTo>
                  <a:lnTo>
                    <a:pt x="1319747" y="194485"/>
                  </a:lnTo>
                  <a:lnTo>
                    <a:pt x="1325928" y="183246"/>
                  </a:lnTo>
                  <a:lnTo>
                    <a:pt x="1331217" y="172248"/>
                  </a:lnTo>
                  <a:lnTo>
                    <a:pt x="1335912" y="168422"/>
                  </a:lnTo>
                  <a:lnTo>
                    <a:pt x="1340210" y="169377"/>
                  </a:lnTo>
                  <a:lnTo>
                    <a:pt x="1344244" y="173520"/>
                  </a:lnTo>
                  <a:lnTo>
                    <a:pt x="1345765" y="179787"/>
                  </a:lnTo>
                  <a:lnTo>
                    <a:pt x="1345611" y="187472"/>
                  </a:lnTo>
                  <a:lnTo>
                    <a:pt x="1336966" y="247328"/>
                  </a:lnTo>
                  <a:lnTo>
                    <a:pt x="1333901" y="265220"/>
                  </a:lnTo>
                  <a:lnTo>
                    <a:pt x="1330689" y="281823"/>
                  </a:lnTo>
                  <a:lnTo>
                    <a:pt x="1327380" y="297566"/>
                  </a:lnTo>
                  <a:lnTo>
                    <a:pt x="1324005" y="316241"/>
                  </a:lnTo>
                  <a:lnTo>
                    <a:pt x="1317138" y="358806"/>
                  </a:lnTo>
                  <a:lnTo>
                    <a:pt x="1313671" y="376935"/>
                  </a:lnTo>
                  <a:lnTo>
                    <a:pt x="1310191" y="392527"/>
                  </a:lnTo>
                  <a:lnTo>
                    <a:pt x="1306702" y="406427"/>
                  </a:lnTo>
                  <a:lnTo>
                    <a:pt x="1303208" y="419200"/>
                  </a:lnTo>
                  <a:lnTo>
                    <a:pt x="1296209" y="442740"/>
                  </a:lnTo>
                  <a:lnTo>
                    <a:pt x="1285698" y="475704"/>
                  </a:lnTo>
                  <a:lnTo>
                    <a:pt x="1282193" y="479408"/>
                  </a:lnTo>
                  <a:lnTo>
                    <a:pt x="1278688" y="478371"/>
                  </a:lnTo>
                  <a:lnTo>
                    <a:pt x="1275183" y="474174"/>
                  </a:lnTo>
                  <a:lnTo>
                    <a:pt x="1272846" y="463196"/>
                  </a:lnTo>
                  <a:lnTo>
                    <a:pt x="1271288" y="447697"/>
                  </a:lnTo>
                  <a:lnTo>
                    <a:pt x="1270249" y="429183"/>
                  </a:lnTo>
                  <a:lnTo>
                    <a:pt x="1270725" y="412167"/>
                  </a:lnTo>
                  <a:lnTo>
                    <a:pt x="1272211" y="396148"/>
                  </a:lnTo>
                  <a:lnTo>
                    <a:pt x="1274371" y="380794"/>
                  </a:lnTo>
                  <a:lnTo>
                    <a:pt x="1275810" y="365884"/>
                  </a:lnTo>
                  <a:lnTo>
                    <a:pt x="1276770" y="351269"/>
                  </a:lnTo>
                  <a:lnTo>
                    <a:pt x="1277410" y="336851"/>
                  </a:lnTo>
                  <a:lnTo>
                    <a:pt x="1279005" y="322565"/>
                  </a:lnTo>
                  <a:lnTo>
                    <a:pt x="1281237" y="308367"/>
                  </a:lnTo>
                  <a:lnTo>
                    <a:pt x="1283894" y="294226"/>
                  </a:lnTo>
                  <a:lnTo>
                    <a:pt x="1289962" y="266050"/>
                  </a:lnTo>
                  <a:lnTo>
                    <a:pt x="1293216" y="251992"/>
                  </a:lnTo>
                  <a:lnTo>
                    <a:pt x="1296554" y="239114"/>
                  </a:lnTo>
                  <a:lnTo>
                    <a:pt x="1299949" y="227023"/>
                  </a:lnTo>
                  <a:lnTo>
                    <a:pt x="1303380" y="215456"/>
                  </a:lnTo>
                  <a:lnTo>
                    <a:pt x="1308005" y="205408"/>
                  </a:lnTo>
                  <a:lnTo>
                    <a:pt x="1313425" y="196371"/>
                  </a:lnTo>
                  <a:lnTo>
                    <a:pt x="1319376" y="188010"/>
                  </a:lnTo>
                  <a:lnTo>
                    <a:pt x="1332221" y="172487"/>
                  </a:lnTo>
                  <a:lnTo>
                    <a:pt x="1338918" y="165075"/>
                  </a:lnTo>
                  <a:lnTo>
                    <a:pt x="1361941" y="153724"/>
                  </a:lnTo>
                  <a:lnTo>
                    <a:pt x="1376261" y="149061"/>
                  </a:lnTo>
                  <a:lnTo>
                    <a:pt x="1390482" y="148289"/>
                  </a:lnTo>
                  <a:lnTo>
                    <a:pt x="1418749" y="153665"/>
                  </a:lnTo>
                  <a:lnTo>
                    <a:pt x="1440660" y="163845"/>
                  </a:lnTo>
                  <a:lnTo>
                    <a:pt x="1458190" y="177329"/>
                  </a:lnTo>
                  <a:lnTo>
                    <a:pt x="1466137" y="185832"/>
                  </a:lnTo>
                  <a:lnTo>
                    <a:pt x="1473772" y="195008"/>
                  </a:lnTo>
                  <a:lnTo>
                    <a:pt x="1477693" y="206967"/>
                  </a:lnTo>
                  <a:lnTo>
                    <a:pt x="1479139" y="220784"/>
                  </a:lnTo>
                  <a:lnTo>
                    <a:pt x="1478934" y="235838"/>
                  </a:lnTo>
                  <a:lnTo>
                    <a:pt x="1474123" y="247042"/>
                  </a:lnTo>
                  <a:lnTo>
                    <a:pt x="1466241" y="255681"/>
                  </a:lnTo>
                  <a:lnTo>
                    <a:pt x="1445018" y="268395"/>
                  </a:lnTo>
                  <a:lnTo>
                    <a:pt x="1420004" y="277942"/>
                  </a:lnTo>
                  <a:lnTo>
                    <a:pt x="1393305" y="279847"/>
                  </a:lnTo>
                  <a:lnTo>
                    <a:pt x="1355110" y="274350"/>
                  </a:lnTo>
                  <a:lnTo>
                    <a:pt x="1343660" y="271548"/>
                  </a:lnTo>
                  <a:lnTo>
                    <a:pt x="1339533" y="268512"/>
                  </a:lnTo>
                  <a:lnTo>
                    <a:pt x="1340287" y="265320"/>
                  </a:lnTo>
                  <a:lnTo>
                    <a:pt x="1344296" y="262022"/>
                  </a:lnTo>
                  <a:lnTo>
                    <a:pt x="1392713" y="245997"/>
                  </a:lnTo>
                  <a:lnTo>
                    <a:pt x="1439205" y="223418"/>
                  </a:lnTo>
                  <a:lnTo>
                    <a:pt x="1476223" y="208288"/>
                  </a:lnTo>
                  <a:lnTo>
                    <a:pt x="1508227" y="195235"/>
                  </a:lnTo>
                  <a:lnTo>
                    <a:pt x="1525226" y="183489"/>
                  </a:lnTo>
                  <a:lnTo>
                    <a:pt x="1543688" y="170478"/>
                  </a:lnTo>
                  <a:lnTo>
                    <a:pt x="1563579" y="155735"/>
                  </a:lnTo>
                  <a:lnTo>
                    <a:pt x="1573792" y="146896"/>
                  </a:lnTo>
                  <a:lnTo>
                    <a:pt x="1584106" y="137497"/>
                  </a:lnTo>
                  <a:lnTo>
                    <a:pt x="1589814" y="137074"/>
                  </a:lnTo>
                  <a:lnTo>
                    <a:pt x="1592451" y="142636"/>
                  </a:lnTo>
                  <a:lnTo>
                    <a:pt x="1593040" y="152186"/>
                  </a:lnTo>
                  <a:lnTo>
                    <a:pt x="1591095" y="163228"/>
                  </a:lnTo>
                  <a:lnTo>
                    <a:pt x="1587461" y="175263"/>
                  </a:lnTo>
                  <a:lnTo>
                    <a:pt x="1582702" y="187961"/>
                  </a:lnTo>
                  <a:lnTo>
                    <a:pt x="1578360" y="201101"/>
                  </a:lnTo>
                  <a:lnTo>
                    <a:pt x="1574297" y="214536"/>
                  </a:lnTo>
                  <a:lnTo>
                    <a:pt x="1570420" y="228167"/>
                  </a:lnTo>
                  <a:lnTo>
                    <a:pt x="1565498" y="241928"/>
                  </a:lnTo>
                  <a:lnTo>
                    <a:pt x="1559879" y="255777"/>
                  </a:lnTo>
                  <a:lnTo>
                    <a:pt x="1553796" y="269684"/>
                  </a:lnTo>
                  <a:lnTo>
                    <a:pt x="1548572" y="283630"/>
                  </a:lnTo>
                  <a:lnTo>
                    <a:pt x="1543921" y="297602"/>
                  </a:lnTo>
                  <a:lnTo>
                    <a:pt x="1539651" y="311591"/>
                  </a:lnTo>
                  <a:lnTo>
                    <a:pt x="1531791" y="339600"/>
                  </a:lnTo>
                  <a:lnTo>
                    <a:pt x="1528059" y="353613"/>
                  </a:lnTo>
                  <a:lnTo>
                    <a:pt x="1520796" y="378532"/>
                  </a:lnTo>
                  <a:lnTo>
                    <a:pt x="1510137" y="412272"/>
                  </a:lnTo>
                  <a:lnTo>
                    <a:pt x="1496065" y="455081"/>
                  </a:lnTo>
                  <a:lnTo>
                    <a:pt x="1493724" y="457479"/>
                  </a:lnTo>
                  <a:lnTo>
                    <a:pt x="1492163" y="454403"/>
                  </a:lnTo>
                  <a:lnTo>
                    <a:pt x="1491123" y="447678"/>
                  </a:lnTo>
                  <a:lnTo>
                    <a:pt x="1490429" y="435014"/>
                  </a:lnTo>
                  <a:lnTo>
                    <a:pt x="1489658" y="399129"/>
                  </a:lnTo>
                  <a:lnTo>
                    <a:pt x="1489225" y="349685"/>
                  </a:lnTo>
                  <a:lnTo>
                    <a:pt x="1490332" y="334627"/>
                  </a:lnTo>
                  <a:lnTo>
                    <a:pt x="1492239" y="319914"/>
                  </a:lnTo>
                  <a:lnTo>
                    <a:pt x="1494679" y="305430"/>
                  </a:lnTo>
                  <a:lnTo>
                    <a:pt x="1497475" y="291100"/>
                  </a:lnTo>
                  <a:lnTo>
                    <a:pt x="1503697" y="262713"/>
                  </a:lnTo>
                  <a:lnTo>
                    <a:pt x="1508161" y="249767"/>
                  </a:lnTo>
                  <a:lnTo>
                    <a:pt x="1513474" y="237630"/>
                  </a:lnTo>
                  <a:lnTo>
                    <a:pt x="1519353" y="226034"/>
                  </a:lnTo>
                  <a:lnTo>
                    <a:pt x="1525610" y="215965"/>
                  </a:lnTo>
                  <a:lnTo>
                    <a:pt x="1532119" y="206916"/>
                  </a:lnTo>
                  <a:lnTo>
                    <a:pt x="1538795" y="198546"/>
                  </a:lnTo>
                  <a:lnTo>
                    <a:pt x="1552445" y="183013"/>
                  </a:lnTo>
                  <a:lnTo>
                    <a:pt x="1559358" y="175598"/>
                  </a:lnTo>
                  <a:lnTo>
                    <a:pt x="1582620" y="164244"/>
                  </a:lnTo>
                  <a:lnTo>
                    <a:pt x="1597003" y="159580"/>
                  </a:lnTo>
                  <a:lnTo>
                    <a:pt x="1625450" y="157514"/>
                  </a:lnTo>
                  <a:lnTo>
                    <a:pt x="1639580" y="158599"/>
                  </a:lnTo>
                  <a:lnTo>
                    <a:pt x="1651338" y="162829"/>
                  </a:lnTo>
                  <a:lnTo>
                    <a:pt x="1670634" y="176877"/>
                  </a:lnTo>
                  <a:lnTo>
                    <a:pt x="1676715" y="186700"/>
                  </a:lnTo>
                  <a:lnTo>
                    <a:pt x="1680769" y="197923"/>
                  </a:lnTo>
                  <a:lnTo>
                    <a:pt x="1683471" y="210080"/>
                  </a:lnTo>
                  <a:lnTo>
                    <a:pt x="1682935" y="221690"/>
                  </a:lnTo>
                  <a:lnTo>
                    <a:pt x="1680241" y="232936"/>
                  </a:lnTo>
                  <a:lnTo>
                    <a:pt x="1676108" y="243939"/>
                  </a:lnTo>
                  <a:lnTo>
                    <a:pt x="1668678" y="252443"/>
                  </a:lnTo>
                  <a:lnTo>
                    <a:pt x="1647956" y="265009"/>
                  </a:lnTo>
                  <a:lnTo>
                    <a:pt x="1620049" y="271373"/>
                  </a:lnTo>
                  <a:lnTo>
                    <a:pt x="1588169" y="273032"/>
                  </a:lnTo>
                  <a:lnTo>
                    <a:pt x="1526325" y="264576"/>
                  </a:lnTo>
                  <a:lnTo>
                    <a:pt x="1510287" y="260662"/>
                  </a:lnTo>
                  <a:lnTo>
                    <a:pt x="1518740" y="262819"/>
                  </a:lnTo>
                  <a:lnTo>
                    <a:pt x="1589804" y="254093"/>
                  </a:lnTo>
                  <a:lnTo>
                    <a:pt x="1652296" y="241141"/>
                  </a:lnTo>
                  <a:lnTo>
                    <a:pt x="1698401" y="226161"/>
                  </a:lnTo>
                  <a:lnTo>
                    <a:pt x="1719987" y="214763"/>
                  </a:lnTo>
                  <a:lnTo>
                    <a:pt x="1744384" y="198790"/>
                  </a:lnTo>
                  <a:lnTo>
                    <a:pt x="1781283" y="173204"/>
                  </a:lnTo>
                  <a:lnTo>
                    <a:pt x="1797726" y="162790"/>
                  </a:lnTo>
                  <a:lnTo>
                    <a:pt x="1798838" y="163285"/>
                  </a:lnTo>
                  <a:lnTo>
                    <a:pt x="1793842" y="172405"/>
                  </a:lnTo>
                  <a:lnTo>
                    <a:pt x="1783830" y="192040"/>
                  </a:lnTo>
                  <a:lnTo>
                    <a:pt x="1779057" y="202652"/>
                  </a:lnTo>
                  <a:lnTo>
                    <a:pt x="1774706" y="213232"/>
                  </a:lnTo>
                  <a:lnTo>
                    <a:pt x="1770637" y="223792"/>
                  </a:lnTo>
                  <a:lnTo>
                    <a:pt x="1769093" y="234337"/>
                  </a:lnTo>
                  <a:lnTo>
                    <a:pt x="1769232" y="244873"/>
                  </a:lnTo>
                  <a:lnTo>
                    <a:pt x="1770494" y="255403"/>
                  </a:lnTo>
                  <a:lnTo>
                    <a:pt x="1774841" y="261255"/>
                  </a:lnTo>
                  <a:lnTo>
                    <a:pt x="1781244" y="263987"/>
                  </a:lnTo>
                  <a:lnTo>
                    <a:pt x="1789020" y="264640"/>
                  </a:lnTo>
                  <a:lnTo>
                    <a:pt x="1796540" y="262738"/>
                  </a:lnTo>
                  <a:lnTo>
                    <a:pt x="1811129" y="254392"/>
                  </a:lnTo>
                  <a:lnTo>
                    <a:pt x="1831637" y="239776"/>
                  </a:lnTo>
                  <a:lnTo>
                    <a:pt x="1843650" y="230970"/>
                  </a:lnTo>
                  <a:lnTo>
                    <a:pt x="1855164" y="220425"/>
                  </a:lnTo>
                  <a:lnTo>
                    <a:pt x="1866346" y="208720"/>
                  </a:lnTo>
                  <a:lnTo>
                    <a:pt x="1877307" y="196243"/>
                  </a:lnTo>
                  <a:lnTo>
                    <a:pt x="1895718" y="176146"/>
                  </a:lnTo>
                  <a:lnTo>
                    <a:pt x="1903899" y="167515"/>
                  </a:lnTo>
                  <a:lnTo>
                    <a:pt x="1922339" y="154808"/>
                  </a:lnTo>
                  <a:lnTo>
                    <a:pt x="1932165" y="149784"/>
                  </a:lnTo>
                  <a:lnTo>
                    <a:pt x="1941053" y="148771"/>
                  </a:lnTo>
                  <a:lnTo>
                    <a:pt x="1949314" y="150434"/>
                  </a:lnTo>
                  <a:lnTo>
                    <a:pt x="1957160" y="153879"/>
                  </a:lnTo>
                  <a:lnTo>
                    <a:pt x="1962390" y="160850"/>
                  </a:lnTo>
                  <a:lnTo>
                    <a:pt x="1965877" y="170173"/>
                  </a:lnTo>
                  <a:lnTo>
                    <a:pt x="1968202" y="181062"/>
                  </a:lnTo>
                  <a:lnTo>
                    <a:pt x="1967414" y="192996"/>
                  </a:lnTo>
                  <a:lnTo>
                    <a:pt x="1964552" y="205626"/>
                  </a:lnTo>
                  <a:lnTo>
                    <a:pt x="1960307" y="218721"/>
                  </a:lnTo>
                  <a:lnTo>
                    <a:pt x="1955139" y="230957"/>
                  </a:lnTo>
                  <a:lnTo>
                    <a:pt x="1949357" y="242620"/>
                  </a:lnTo>
                  <a:lnTo>
                    <a:pt x="1941374" y="257916"/>
                  </a:lnTo>
                  <a:lnTo>
                    <a:pt x="1942517" y="257087"/>
                  </a:lnTo>
                  <a:lnTo>
                    <a:pt x="1951189" y="246816"/>
                  </a:lnTo>
                  <a:lnTo>
                    <a:pt x="1966729" y="230566"/>
                  </a:lnTo>
                  <a:lnTo>
                    <a:pt x="1974613" y="220155"/>
                  </a:lnTo>
                  <a:lnTo>
                    <a:pt x="1982206" y="208540"/>
                  </a:lnTo>
                  <a:lnTo>
                    <a:pt x="1989605" y="196123"/>
                  </a:lnTo>
                  <a:lnTo>
                    <a:pt x="1995707" y="192519"/>
                  </a:lnTo>
                  <a:lnTo>
                    <a:pt x="2000943" y="194791"/>
                  </a:lnTo>
                  <a:lnTo>
                    <a:pt x="2011046" y="208612"/>
                  </a:lnTo>
                  <a:lnTo>
                    <a:pt x="2023327" y="226440"/>
                  </a:lnTo>
                  <a:lnTo>
                    <a:pt x="2029874" y="234934"/>
                  </a:lnTo>
                  <a:lnTo>
                    <a:pt x="2043382" y="250605"/>
                  </a:lnTo>
                  <a:lnTo>
                    <a:pt x="2053762" y="255718"/>
                  </a:lnTo>
                  <a:lnTo>
                    <a:pt x="2080876" y="261400"/>
                  </a:lnTo>
                  <a:lnTo>
                    <a:pt x="2109288" y="257693"/>
                  </a:lnTo>
                  <a:lnTo>
                    <a:pt x="2160033" y="241852"/>
                  </a:lnTo>
                  <a:lnTo>
                    <a:pt x="2182254" y="231476"/>
                  </a:lnTo>
                  <a:lnTo>
                    <a:pt x="2202648" y="219073"/>
                  </a:lnTo>
                  <a:lnTo>
                    <a:pt x="2228438" y="198950"/>
                  </a:lnTo>
                  <a:lnTo>
                    <a:pt x="2247715" y="185140"/>
                  </a:lnTo>
                  <a:lnTo>
                    <a:pt x="2264853" y="171212"/>
                  </a:lnTo>
                  <a:lnTo>
                    <a:pt x="2272695" y="164225"/>
                  </a:lnTo>
                  <a:lnTo>
                    <a:pt x="2293874" y="153346"/>
                  </a:lnTo>
                  <a:lnTo>
                    <a:pt x="2306066" y="148809"/>
                  </a:lnTo>
                  <a:lnTo>
                    <a:pt x="2309519" y="148121"/>
                  </a:lnTo>
                  <a:lnTo>
                    <a:pt x="2307147" y="150000"/>
                  </a:lnTo>
                  <a:lnTo>
                    <a:pt x="2284591" y="163812"/>
                  </a:lnTo>
                  <a:lnTo>
                    <a:pt x="2255704" y="179590"/>
                  </a:lnTo>
                  <a:lnTo>
                    <a:pt x="2224941" y="194783"/>
                  </a:lnTo>
                  <a:lnTo>
                    <a:pt x="2202922" y="208608"/>
                  </a:lnTo>
                  <a:lnTo>
                    <a:pt x="2177554" y="226439"/>
                  </a:lnTo>
                  <a:lnTo>
                    <a:pt x="2166582" y="234933"/>
                  </a:lnTo>
                  <a:lnTo>
                    <a:pt x="2148158" y="250604"/>
                  </a:lnTo>
                  <a:lnTo>
                    <a:pt x="2146985" y="255718"/>
                  </a:lnTo>
                  <a:lnTo>
                    <a:pt x="2150877" y="259127"/>
                  </a:lnTo>
                  <a:lnTo>
                    <a:pt x="2158147" y="261400"/>
                  </a:lnTo>
                  <a:lnTo>
                    <a:pt x="2175573" y="260809"/>
                  </a:lnTo>
                  <a:lnTo>
                    <a:pt x="2185128" y="259016"/>
                  </a:lnTo>
                  <a:lnTo>
                    <a:pt x="2215326" y="245324"/>
                  </a:lnTo>
                  <a:lnTo>
                    <a:pt x="2236045" y="233019"/>
                  </a:lnTo>
                  <a:lnTo>
                    <a:pt x="2256939" y="219759"/>
                  </a:lnTo>
                  <a:lnTo>
                    <a:pt x="2277911" y="206075"/>
                  </a:lnTo>
                  <a:lnTo>
                    <a:pt x="2305152" y="192202"/>
                  </a:lnTo>
                  <a:lnTo>
                    <a:pt x="2333229" y="178246"/>
                  </a:lnTo>
                  <a:lnTo>
                    <a:pt x="2353499" y="164252"/>
                  </a:lnTo>
                  <a:lnTo>
                    <a:pt x="2359839" y="165428"/>
                  </a:lnTo>
                  <a:lnTo>
                    <a:pt x="2364066" y="172056"/>
                  </a:lnTo>
                  <a:lnTo>
                    <a:pt x="2366884" y="182317"/>
                  </a:lnTo>
                  <a:lnTo>
                    <a:pt x="2367594" y="192664"/>
                  </a:lnTo>
                  <a:lnTo>
                    <a:pt x="2366899" y="203068"/>
                  </a:lnTo>
                  <a:lnTo>
                    <a:pt x="2357386" y="267289"/>
                  </a:lnTo>
                  <a:lnTo>
                    <a:pt x="2354251" y="284371"/>
                  </a:lnTo>
                  <a:lnTo>
                    <a:pt x="2350991" y="299264"/>
                  </a:lnTo>
                  <a:lnTo>
                    <a:pt x="2347650" y="312699"/>
                  </a:lnTo>
                  <a:lnTo>
                    <a:pt x="2345422" y="326330"/>
                  </a:lnTo>
                  <a:lnTo>
                    <a:pt x="2343938" y="340092"/>
                  </a:lnTo>
                  <a:lnTo>
                    <a:pt x="2342948" y="353941"/>
                  </a:lnTo>
                  <a:lnTo>
                    <a:pt x="2342288" y="370186"/>
                  </a:lnTo>
                  <a:lnTo>
                    <a:pt x="2341554" y="406933"/>
                  </a:lnTo>
                  <a:lnTo>
                    <a:pt x="2340190" y="425380"/>
                  </a:lnTo>
                  <a:lnTo>
                    <a:pt x="2338112" y="443521"/>
                  </a:lnTo>
                  <a:lnTo>
                    <a:pt x="2335558" y="461459"/>
                  </a:lnTo>
                  <a:lnTo>
                    <a:pt x="2331517" y="475754"/>
                  </a:lnTo>
                  <a:lnTo>
                    <a:pt x="2326487" y="487621"/>
                  </a:lnTo>
                  <a:lnTo>
                    <a:pt x="2320796" y="497870"/>
                  </a:lnTo>
                  <a:lnTo>
                    <a:pt x="2312328" y="505872"/>
                  </a:lnTo>
                  <a:lnTo>
                    <a:pt x="2290453" y="517878"/>
                  </a:lnTo>
                  <a:lnTo>
                    <a:pt x="2278075" y="519210"/>
                  </a:lnTo>
                  <a:lnTo>
                    <a:pt x="2251857" y="514457"/>
                  </a:lnTo>
                  <a:lnTo>
                    <a:pt x="2240659" y="507581"/>
                  </a:lnTo>
                  <a:lnTo>
                    <a:pt x="2230856" y="498322"/>
                  </a:lnTo>
                  <a:lnTo>
                    <a:pt x="2221983" y="487474"/>
                  </a:lnTo>
                  <a:lnTo>
                    <a:pt x="2216068" y="473231"/>
                  </a:lnTo>
                  <a:lnTo>
                    <a:pt x="2212125" y="456724"/>
                  </a:lnTo>
                  <a:lnTo>
                    <a:pt x="2209496" y="438708"/>
                  </a:lnTo>
                  <a:lnTo>
                    <a:pt x="2210081" y="423191"/>
                  </a:lnTo>
                  <a:lnTo>
                    <a:pt x="2212808" y="409340"/>
                  </a:lnTo>
                  <a:lnTo>
                    <a:pt x="2216963" y="396601"/>
                  </a:lnTo>
                  <a:lnTo>
                    <a:pt x="2222071" y="384602"/>
                  </a:lnTo>
                  <a:lnTo>
                    <a:pt x="2227813" y="373097"/>
                  </a:lnTo>
                  <a:lnTo>
                    <a:pt x="2233978" y="361921"/>
                  </a:lnTo>
                  <a:lnTo>
                    <a:pt x="2241594" y="350964"/>
                  </a:lnTo>
                  <a:lnTo>
                    <a:pt x="2250177" y="340154"/>
                  </a:lnTo>
                  <a:lnTo>
                    <a:pt x="2259406" y="329442"/>
                  </a:lnTo>
                  <a:lnTo>
                    <a:pt x="2269063" y="319963"/>
                  </a:lnTo>
                  <a:lnTo>
                    <a:pt x="2279008" y="311306"/>
                  </a:lnTo>
                  <a:lnTo>
                    <a:pt x="2298237" y="295455"/>
                  </a:lnTo>
                  <a:lnTo>
                    <a:pt x="2314575" y="280619"/>
                  </a:lnTo>
                  <a:lnTo>
                    <a:pt x="2332743" y="266235"/>
                  </a:lnTo>
                  <a:lnTo>
                    <a:pt x="2352504" y="252051"/>
                  </a:lnTo>
                  <a:lnTo>
                    <a:pt x="2362682" y="244996"/>
                  </a:lnTo>
                  <a:lnTo>
                    <a:pt x="2404073" y="21335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374492" y="168281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Freeform 34"/>
          <p:cNvSpPr/>
          <p:nvPr/>
        </p:nvSpPr>
        <p:spPr>
          <a:xfrm>
            <a:off x="5301056" y="2190428"/>
            <a:ext cx="662364" cy="1571976"/>
          </a:xfrm>
          <a:custGeom>
            <a:avLst/>
            <a:gdLst/>
            <a:ahLst/>
            <a:cxnLst/>
            <a:rect l="0" t="0" r="0" b="0"/>
            <a:pathLst>
              <a:path w="662364" h="1571976">
                <a:moveTo>
                  <a:pt x="231200" y="144478"/>
                </a:moveTo>
                <a:lnTo>
                  <a:pt x="203283" y="155645"/>
                </a:lnTo>
                <a:lnTo>
                  <a:pt x="191554" y="164778"/>
                </a:lnTo>
                <a:lnTo>
                  <a:pt x="180228" y="176709"/>
                </a:lnTo>
                <a:lnTo>
                  <a:pt x="169172" y="190507"/>
                </a:lnTo>
                <a:lnTo>
                  <a:pt x="150655" y="218303"/>
                </a:lnTo>
                <a:lnTo>
                  <a:pt x="114139" y="279819"/>
                </a:lnTo>
                <a:lnTo>
                  <a:pt x="96980" y="316817"/>
                </a:lnTo>
                <a:lnTo>
                  <a:pt x="81563" y="356634"/>
                </a:lnTo>
                <a:lnTo>
                  <a:pt x="66920" y="397702"/>
                </a:lnTo>
                <a:lnTo>
                  <a:pt x="52621" y="442444"/>
                </a:lnTo>
                <a:lnTo>
                  <a:pt x="39644" y="488428"/>
                </a:lnTo>
                <a:lnTo>
                  <a:pt x="29981" y="532238"/>
                </a:lnTo>
                <a:lnTo>
                  <a:pt x="21791" y="578198"/>
                </a:lnTo>
                <a:lnTo>
                  <a:pt x="14255" y="627061"/>
                </a:lnTo>
                <a:lnTo>
                  <a:pt x="7011" y="679941"/>
                </a:lnTo>
                <a:lnTo>
                  <a:pt x="4612" y="705962"/>
                </a:lnTo>
                <a:lnTo>
                  <a:pt x="3012" y="731490"/>
                </a:lnTo>
                <a:lnTo>
                  <a:pt x="1946" y="756689"/>
                </a:lnTo>
                <a:lnTo>
                  <a:pt x="761" y="809619"/>
                </a:lnTo>
                <a:lnTo>
                  <a:pt x="0" y="914191"/>
                </a:lnTo>
                <a:lnTo>
                  <a:pt x="1107" y="940427"/>
                </a:lnTo>
                <a:lnTo>
                  <a:pt x="3012" y="967266"/>
                </a:lnTo>
                <a:lnTo>
                  <a:pt x="5452" y="994508"/>
                </a:lnTo>
                <a:lnTo>
                  <a:pt x="11279" y="1046591"/>
                </a:lnTo>
                <a:lnTo>
                  <a:pt x="14469" y="1071932"/>
                </a:lnTo>
                <a:lnTo>
                  <a:pt x="24246" y="1118787"/>
                </a:lnTo>
                <a:lnTo>
                  <a:pt x="35213" y="1164153"/>
                </a:lnTo>
                <a:lnTo>
                  <a:pt x="43983" y="1211583"/>
                </a:lnTo>
                <a:lnTo>
                  <a:pt x="54893" y="1259931"/>
                </a:lnTo>
                <a:lnTo>
                  <a:pt x="67532" y="1306350"/>
                </a:lnTo>
                <a:lnTo>
                  <a:pt x="80940" y="1346457"/>
                </a:lnTo>
                <a:lnTo>
                  <a:pt x="97807" y="1383760"/>
                </a:lnTo>
                <a:lnTo>
                  <a:pt x="131617" y="1449734"/>
                </a:lnTo>
                <a:lnTo>
                  <a:pt x="149545" y="1476016"/>
                </a:lnTo>
                <a:lnTo>
                  <a:pt x="169200" y="1499383"/>
                </a:lnTo>
                <a:lnTo>
                  <a:pt x="189621" y="1521455"/>
                </a:lnTo>
                <a:lnTo>
                  <a:pt x="199975" y="1531080"/>
                </a:lnTo>
                <a:lnTo>
                  <a:pt x="210383" y="1539834"/>
                </a:lnTo>
                <a:lnTo>
                  <a:pt x="220828" y="1548007"/>
                </a:lnTo>
                <a:lnTo>
                  <a:pt x="231297" y="1554625"/>
                </a:lnTo>
                <a:lnTo>
                  <a:pt x="241783" y="1560205"/>
                </a:lnTo>
                <a:lnTo>
                  <a:pt x="252279" y="1565094"/>
                </a:lnTo>
                <a:lnTo>
                  <a:pt x="266288" y="1568353"/>
                </a:lnTo>
                <a:lnTo>
                  <a:pt x="282639" y="1570526"/>
                </a:lnTo>
                <a:lnTo>
                  <a:pt x="300551" y="1571975"/>
                </a:lnTo>
                <a:lnTo>
                  <a:pt x="315999" y="1570604"/>
                </a:lnTo>
                <a:lnTo>
                  <a:pt x="329803" y="1567352"/>
                </a:lnTo>
                <a:lnTo>
                  <a:pt x="342512" y="1562847"/>
                </a:lnTo>
                <a:lnTo>
                  <a:pt x="355659" y="1557506"/>
                </a:lnTo>
                <a:lnTo>
                  <a:pt x="369098" y="1551608"/>
                </a:lnTo>
                <a:lnTo>
                  <a:pt x="382732" y="1545339"/>
                </a:lnTo>
                <a:lnTo>
                  <a:pt x="395327" y="1537654"/>
                </a:lnTo>
                <a:lnTo>
                  <a:pt x="407229" y="1529025"/>
                </a:lnTo>
                <a:lnTo>
                  <a:pt x="430972" y="1510087"/>
                </a:lnTo>
                <a:lnTo>
                  <a:pt x="457106" y="1489985"/>
                </a:lnTo>
                <a:lnTo>
                  <a:pt x="469451" y="1478547"/>
                </a:lnTo>
                <a:lnTo>
                  <a:pt x="481186" y="1466248"/>
                </a:lnTo>
                <a:lnTo>
                  <a:pt x="492516" y="1453374"/>
                </a:lnTo>
                <a:lnTo>
                  <a:pt x="511337" y="1423487"/>
                </a:lnTo>
                <a:lnTo>
                  <a:pt x="527493" y="1390727"/>
                </a:lnTo>
                <a:lnTo>
                  <a:pt x="542464" y="1356691"/>
                </a:lnTo>
                <a:lnTo>
                  <a:pt x="569616" y="1293511"/>
                </a:lnTo>
                <a:lnTo>
                  <a:pt x="583390" y="1249988"/>
                </a:lnTo>
                <a:lnTo>
                  <a:pt x="594575" y="1206103"/>
                </a:lnTo>
                <a:lnTo>
                  <a:pt x="627662" y="1081425"/>
                </a:lnTo>
                <a:lnTo>
                  <a:pt x="633406" y="1054253"/>
                </a:lnTo>
                <a:lnTo>
                  <a:pt x="638403" y="1026790"/>
                </a:lnTo>
                <a:lnTo>
                  <a:pt x="647073" y="971344"/>
                </a:lnTo>
                <a:lnTo>
                  <a:pt x="654821" y="915539"/>
                </a:lnTo>
                <a:lnTo>
                  <a:pt x="657355" y="887568"/>
                </a:lnTo>
                <a:lnTo>
                  <a:pt x="659043" y="859573"/>
                </a:lnTo>
                <a:lnTo>
                  <a:pt x="660170" y="831560"/>
                </a:lnTo>
                <a:lnTo>
                  <a:pt x="661421" y="772388"/>
                </a:lnTo>
                <a:lnTo>
                  <a:pt x="662363" y="569120"/>
                </a:lnTo>
                <a:lnTo>
                  <a:pt x="661214" y="540929"/>
                </a:lnTo>
                <a:lnTo>
                  <a:pt x="659279" y="512786"/>
                </a:lnTo>
                <a:lnTo>
                  <a:pt x="656821" y="484675"/>
                </a:lnTo>
                <a:lnTo>
                  <a:pt x="655182" y="457754"/>
                </a:lnTo>
                <a:lnTo>
                  <a:pt x="653361" y="406028"/>
                </a:lnTo>
                <a:lnTo>
                  <a:pt x="651707" y="380782"/>
                </a:lnTo>
                <a:lnTo>
                  <a:pt x="649436" y="355770"/>
                </a:lnTo>
                <a:lnTo>
                  <a:pt x="643795" y="308503"/>
                </a:lnTo>
                <a:lnTo>
                  <a:pt x="637393" y="268019"/>
                </a:lnTo>
                <a:lnTo>
                  <a:pt x="627536" y="230549"/>
                </a:lnTo>
                <a:lnTo>
                  <a:pt x="615364" y="194418"/>
                </a:lnTo>
                <a:lnTo>
                  <a:pt x="602164" y="158883"/>
                </a:lnTo>
                <a:lnTo>
                  <a:pt x="581592" y="111610"/>
                </a:lnTo>
                <a:lnTo>
                  <a:pt x="567677" y="85463"/>
                </a:lnTo>
                <a:lnTo>
                  <a:pt x="553702" y="63324"/>
                </a:lnTo>
                <a:lnTo>
                  <a:pt x="539700" y="45694"/>
                </a:lnTo>
                <a:lnTo>
                  <a:pt x="522569" y="30067"/>
                </a:lnTo>
                <a:lnTo>
                  <a:pt x="503269" y="16500"/>
                </a:lnTo>
                <a:lnTo>
                  <a:pt x="483006" y="6574"/>
                </a:lnTo>
                <a:lnTo>
                  <a:pt x="469188" y="3460"/>
                </a:lnTo>
                <a:lnTo>
                  <a:pt x="452964" y="1384"/>
                </a:lnTo>
                <a:lnTo>
                  <a:pt x="435137" y="0"/>
                </a:lnTo>
                <a:lnTo>
                  <a:pt x="419746" y="1415"/>
                </a:lnTo>
                <a:lnTo>
                  <a:pt x="405980" y="4695"/>
                </a:lnTo>
                <a:lnTo>
                  <a:pt x="358695" y="21170"/>
                </a:lnTo>
                <a:lnTo>
                  <a:pt x="346581" y="26045"/>
                </a:lnTo>
                <a:lnTo>
                  <a:pt x="333830" y="31633"/>
                </a:lnTo>
                <a:lnTo>
                  <a:pt x="320655" y="37695"/>
                </a:lnTo>
                <a:lnTo>
                  <a:pt x="308366" y="45243"/>
                </a:lnTo>
                <a:lnTo>
                  <a:pt x="296668" y="53780"/>
                </a:lnTo>
                <a:lnTo>
                  <a:pt x="285363" y="62978"/>
                </a:lnTo>
                <a:lnTo>
                  <a:pt x="274320" y="73784"/>
                </a:lnTo>
                <a:lnTo>
                  <a:pt x="263453" y="85663"/>
                </a:lnTo>
                <a:lnTo>
                  <a:pt x="252702" y="98256"/>
                </a:lnTo>
                <a:lnTo>
                  <a:pt x="231407" y="124714"/>
                </a:lnTo>
                <a:lnTo>
                  <a:pt x="220821" y="138314"/>
                </a:lnTo>
                <a:lnTo>
                  <a:pt x="210257" y="153224"/>
                </a:lnTo>
                <a:lnTo>
                  <a:pt x="199709" y="169007"/>
                </a:lnTo>
                <a:lnTo>
                  <a:pt x="178640" y="202125"/>
                </a:lnTo>
                <a:lnTo>
                  <a:pt x="157589" y="236321"/>
                </a:lnTo>
                <a:lnTo>
                  <a:pt x="147068" y="255957"/>
                </a:lnTo>
                <a:lnTo>
                  <a:pt x="136547" y="277229"/>
                </a:lnTo>
                <a:lnTo>
                  <a:pt x="126028" y="299590"/>
                </a:lnTo>
                <a:lnTo>
                  <a:pt x="115509" y="325015"/>
                </a:lnTo>
                <a:lnTo>
                  <a:pt x="104991" y="352483"/>
                </a:lnTo>
                <a:lnTo>
                  <a:pt x="73436" y="438971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5258799" y="4182316"/>
            <a:ext cx="536398" cy="1067161"/>
            <a:chOff x="5258799" y="4182316"/>
            <a:chExt cx="536398" cy="1067161"/>
          </a:xfrm>
        </p:grpSpPr>
        <p:sp>
          <p:nvSpPr>
            <p:cNvPr id="36" name="Freeform 35"/>
            <p:cNvSpPr/>
            <p:nvPr/>
          </p:nvSpPr>
          <p:spPr>
            <a:xfrm>
              <a:off x="5479669" y="4182316"/>
              <a:ext cx="155055" cy="346271"/>
            </a:xfrm>
            <a:custGeom>
              <a:avLst/>
              <a:gdLst/>
              <a:ahLst/>
              <a:cxnLst/>
              <a:rect l="0" t="0" r="0" b="0"/>
              <a:pathLst>
                <a:path w="155055" h="346271">
                  <a:moveTo>
                    <a:pt x="0" y="24723"/>
                  </a:moveTo>
                  <a:lnTo>
                    <a:pt x="43917" y="10084"/>
                  </a:lnTo>
                  <a:lnTo>
                    <a:pt x="54987" y="6783"/>
                  </a:lnTo>
                  <a:lnTo>
                    <a:pt x="79753" y="0"/>
                  </a:lnTo>
                  <a:lnTo>
                    <a:pt x="91733" y="60"/>
                  </a:lnTo>
                  <a:lnTo>
                    <a:pt x="103225" y="2438"/>
                  </a:lnTo>
                  <a:lnTo>
                    <a:pt x="114393" y="6361"/>
                  </a:lnTo>
                  <a:lnTo>
                    <a:pt x="123007" y="12481"/>
                  </a:lnTo>
                  <a:lnTo>
                    <a:pt x="129918" y="20068"/>
                  </a:lnTo>
                  <a:lnTo>
                    <a:pt x="135694" y="28631"/>
                  </a:lnTo>
                  <a:lnTo>
                    <a:pt x="137207" y="40183"/>
                  </a:lnTo>
                  <a:lnTo>
                    <a:pt x="135879" y="53728"/>
                  </a:lnTo>
                  <a:lnTo>
                    <a:pt x="132656" y="68601"/>
                  </a:lnTo>
                  <a:lnTo>
                    <a:pt x="128170" y="80853"/>
                  </a:lnTo>
                  <a:lnTo>
                    <a:pt x="122843" y="91359"/>
                  </a:lnTo>
                  <a:lnTo>
                    <a:pt x="116954" y="100700"/>
                  </a:lnTo>
                  <a:lnTo>
                    <a:pt x="110690" y="109264"/>
                  </a:lnTo>
                  <a:lnTo>
                    <a:pt x="104177" y="117311"/>
                  </a:lnTo>
                  <a:lnTo>
                    <a:pt x="97498" y="125013"/>
                  </a:lnTo>
                  <a:lnTo>
                    <a:pt x="89540" y="133653"/>
                  </a:lnTo>
                  <a:lnTo>
                    <a:pt x="71348" y="152603"/>
                  </a:lnTo>
                  <a:lnTo>
                    <a:pt x="67431" y="155552"/>
                  </a:lnTo>
                  <a:lnTo>
                    <a:pt x="67158" y="154013"/>
                  </a:lnTo>
                  <a:lnTo>
                    <a:pt x="69313" y="149481"/>
                  </a:lnTo>
                  <a:lnTo>
                    <a:pt x="74255" y="147628"/>
                  </a:lnTo>
                  <a:lnTo>
                    <a:pt x="81056" y="147561"/>
                  </a:lnTo>
                  <a:lnTo>
                    <a:pt x="89096" y="148686"/>
                  </a:lnTo>
                  <a:lnTo>
                    <a:pt x="96793" y="151772"/>
                  </a:lnTo>
                  <a:lnTo>
                    <a:pt x="104261" y="156168"/>
                  </a:lnTo>
                  <a:lnTo>
                    <a:pt x="111578" y="161435"/>
                  </a:lnTo>
                  <a:lnTo>
                    <a:pt x="118793" y="167284"/>
                  </a:lnTo>
                  <a:lnTo>
                    <a:pt x="125940" y="173520"/>
                  </a:lnTo>
                  <a:lnTo>
                    <a:pt x="133042" y="180015"/>
                  </a:lnTo>
                  <a:lnTo>
                    <a:pt x="138945" y="187850"/>
                  </a:lnTo>
                  <a:lnTo>
                    <a:pt x="144049" y="196581"/>
                  </a:lnTo>
                  <a:lnTo>
                    <a:pt x="148620" y="205906"/>
                  </a:lnTo>
                  <a:lnTo>
                    <a:pt x="151668" y="216798"/>
                  </a:lnTo>
                  <a:lnTo>
                    <a:pt x="153700" y="228733"/>
                  </a:lnTo>
                  <a:lnTo>
                    <a:pt x="155054" y="241365"/>
                  </a:lnTo>
                  <a:lnTo>
                    <a:pt x="154789" y="254460"/>
                  </a:lnTo>
                  <a:lnTo>
                    <a:pt x="153443" y="267865"/>
                  </a:lnTo>
                  <a:lnTo>
                    <a:pt x="151377" y="281476"/>
                  </a:lnTo>
                  <a:lnTo>
                    <a:pt x="146494" y="292887"/>
                  </a:lnTo>
                  <a:lnTo>
                    <a:pt x="139733" y="302832"/>
                  </a:lnTo>
                  <a:lnTo>
                    <a:pt x="131719" y="311799"/>
                  </a:lnTo>
                  <a:lnTo>
                    <a:pt x="122871" y="320114"/>
                  </a:lnTo>
                  <a:lnTo>
                    <a:pt x="113467" y="327995"/>
                  </a:lnTo>
                  <a:lnTo>
                    <a:pt x="103691" y="335586"/>
                  </a:lnTo>
                  <a:lnTo>
                    <a:pt x="91331" y="340647"/>
                  </a:lnTo>
                  <a:lnTo>
                    <a:pt x="77248" y="344021"/>
                  </a:lnTo>
                  <a:lnTo>
                    <a:pt x="62016" y="346270"/>
                  </a:lnTo>
                  <a:lnTo>
                    <a:pt x="49524" y="345432"/>
                  </a:lnTo>
                  <a:lnTo>
                    <a:pt x="38859" y="342536"/>
                  </a:lnTo>
                  <a:lnTo>
                    <a:pt x="0" y="32973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258799" y="4743436"/>
              <a:ext cx="536398" cy="10519"/>
            </a:xfrm>
            <a:custGeom>
              <a:avLst/>
              <a:gdLst/>
              <a:ahLst/>
              <a:cxnLst/>
              <a:rect l="0" t="0" r="0" b="0"/>
              <a:pathLst>
                <a:path w="536398" h="10519">
                  <a:moveTo>
                    <a:pt x="0" y="0"/>
                  </a:moveTo>
                  <a:lnTo>
                    <a:pt x="455712" y="0"/>
                  </a:lnTo>
                  <a:lnTo>
                    <a:pt x="468584" y="1169"/>
                  </a:lnTo>
                  <a:lnTo>
                    <a:pt x="480671" y="3117"/>
                  </a:lnTo>
                  <a:lnTo>
                    <a:pt x="536397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406302" y="4901200"/>
              <a:ext cx="196145" cy="348277"/>
            </a:xfrm>
            <a:custGeom>
              <a:avLst/>
              <a:gdLst/>
              <a:ahLst/>
              <a:cxnLst/>
              <a:rect l="0" t="0" r="0" b="0"/>
              <a:pathLst>
                <a:path w="196145" h="348277">
                  <a:moveTo>
                    <a:pt x="20778" y="0"/>
                  </a:moveTo>
                  <a:lnTo>
                    <a:pt x="9611" y="16750"/>
                  </a:lnTo>
                  <a:lnTo>
                    <a:pt x="6322" y="26359"/>
                  </a:lnTo>
                  <a:lnTo>
                    <a:pt x="4129" y="37440"/>
                  </a:lnTo>
                  <a:lnTo>
                    <a:pt x="2667" y="49501"/>
                  </a:lnTo>
                  <a:lnTo>
                    <a:pt x="1692" y="65722"/>
                  </a:lnTo>
                  <a:lnTo>
                    <a:pt x="609" y="105560"/>
                  </a:lnTo>
                  <a:lnTo>
                    <a:pt x="0" y="157229"/>
                  </a:lnTo>
                  <a:lnTo>
                    <a:pt x="1083" y="174937"/>
                  </a:lnTo>
                  <a:lnTo>
                    <a:pt x="2974" y="193754"/>
                  </a:lnTo>
                  <a:lnTo>
                    <a:pt x="5402" y="213310"/>
                  </a:lnTo>
                  <a:lnTo>
                    <a:pt x="8191" y="232191"/>
                  </a:lnTo>
                  <a:lnTo>
                    <a:pt x="14405" y="268751"/>
                  </a:lnTo>
                  <a:lnTo>
                    <a:pt x="20035" y="285512"/>
                  </a:lnTo>
                  <a:lnTo>
                    <a:pt x="27295" y="301361"/>
                  </a:lnTo>
                  <a:lnTo>
                    <a:pt x="35640" y="316601"/>
                  </a:lnTo>
                  <a:lnTo>
                    <a:pt x="44710" y="327930"/>
                  </a:lnTo>
                  <a:lnTo>
                    <a:pt x="54262" y="336651"/>
                  </a:lnTo>
                  <a:lnTo>
                    <a:pt x="64136" y="343633"/>
                  </a:lnTo>
                  <a:lnTo>
                    <a:pt x="74225" y="347120"/>
                  </a:lnTo>
                  <a:lnTo>
                    <a:pt x="84456" y="348276"/>
                  </a:lnTo>
                  <a:lnTo>
                    <a:pt x="94783" y="347877"/>
                  </a:lnTo>
                  <a:lnTo>
                    <a:pt x="106342" y="344106"/>
                  </a:lnTo>
                  <a:lnTo>
                    <a:pt x="118723" y="338086"/>
                  </a:lnTo>
                  <a:lnTo>
                    <a:pt x="131651" y="330567"/>
                  </a:lnTo>
                  <a:lnTo>
                    <a:pt x="143775" y="319711"/>
                  </a:lnTo>
                  <a:lnTo>
                    <a:pt x="155364" y="306630"/>
                  </a:lnTo>
                  <a:lnTo>
                    <a:pt x="166596" y="292067"/>
                  </a:lnTo>
                  <a:lnTo>
                    <a:pt x="175253" y="276515"/>
                  </a:lnTo>
                  <a:lnTo>
                    <a:pt x="182192" y="260304"/>
                  </a:lnTo>
                  <a:lnTo>
                    <a:pt x="187987" y="243653"/>
                  </a:lnTo>
                  <a:lnTo>
                    <a:pt x="191851" y="227878"/>
                  </a:lnTo>
                  <a:lnTo>
                    <a:pt x="194427" y="212687"/>
                  </a:lnTo>
                  <a:lnTo>
                    <a:pt x="196144" y="197886"/>
                  </a:lnTo>
                  <a:lnTo>
                    <a:pt x="191445" y="189186"/>
                  </a:lnTo>
                  <a:lnTo>
                    <a:pt x="182470" y="184556"/>
                  </a:lnTo>
                  <a:lnTo>
                    <a:pt x="170643" y="182637"/>
                  </a:lnTo>
                  <a:lnTo>
                    <a:pt x="160421" y="183695"/>
                  </a:lnTo>
                  <a:lnTo>
                    <a:pt x="151270" y="186738"/>
                  </a:lnTo>
                  <a:lnTo>
                    <a:pt x="142831" y="191103"/>
                  </a:lnTo>
                  <a:lnTo>
                    <a:pt x="134868" y="198688"/>
                  </a:lnTo>
                  <a:lnTo>
                    <a:pt x="127223" y="208419"/>
                  </a:lnTo>
                  <a:lnTo>
                    <a:pt x="119788" y="219582"/>
                  </a:lnTo>
                  <a:lnTo>
                    <a:pt x="112495" y="231697"/>
                  </a:lnTo>
                  <a:lnTo>
                    <a:pt x="105295" y="244449"/>
                  </a:lnTo>
                  <a:lnTo>
                    <a:pt x="83884" y="2944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37101" y="4522567"/>
            <a:ext cx="189318" cy="305011"/>
            <a:chOff x="6037101" y="4522567"/>
            <a:chExt cx="189318" cy="305011"/>
          </a:xfrm>
        </p:grpSpPr>
        <p:sp>
          <p:nvSpPr>
            <p:cNvPr id="40" name="Freeform 39"/>
            <p:cNvSpPr/>
            <p:nvPr/>
          </p:nvSpPr>
          <p:spPr>
            <a:xfrm>
              <a:off x="6131759" y="4522567"/>
              <a:ext cx="1" cy="305011"/>
            </a:xfrm>
            <a:custGeom>
              <a:avLst/>
              <a:gdLst/>
              <a:ahLst/>
              <a:cxnLst/>
              <a:rect l="0" t="0" r="0" b="0"/>
              <a:pathLst>
                <a:path w="1" h="305011">
                  <a:moveTo>
                    <a:pt x="0" y="0"/>
                  </a:moveTo>
                  <a:lnTo>
                    <a:pt x="0" y="30501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037101" y="4638261"/>
              <a:ext cx="189318" cy="31553"/>
            </a:xfrm>
            <a:custGeom>
              <a:avLst/>
              <a:gdLst/>
              <a:ahLst/>
              <a:cxnLst/>
              <a:rect l="0" t="0" r="0" b="0"/>
              <a:pathLst>
                <a:path w="189318" h="31553">
                  <a:moveTo>
                    <a:pt x="0" y="0"/>
                  </a:moveTo>
                  <a:lnTo>
                    <a:pt x="16750" y="5583"/>
                  </a:lnTo>
                  <a:lnTo>
                    <a:pt x="26359" y="8396"/>
                  </a:lnTo>
                  <a:lnTo>
                    <a:pt x="49500" y="14639"/>
                  </a:lnTo>
                  <a:lnTo>
                    <a:pt x="78483" y="21308"/>
                  </a:lnTo>
                  <a:lnTo>
                    <a:pt x="94392" y="24723"/>
                  </a:lnTo>
                  <a:lnTo>
                    <a:pt x="109673" y="26999"/>
                  </a:lnTo>
                  <a:lnTo>
                    <a:pt x="124534" y="28517"/>
                  </a:lnTo>
                  <a:lnTo>
                    <a:pt x="189317" y="315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436770" y="4056654"/>
            <a:ext cx="410187" cy="991794"/>
            <a:chOff x="6436770" y="4056654"/>
            <a:chExt cx="410187" cy="991794"/>
          </a:xfrm>
        </p:grpSpPr>
        <p:sp>
          <p:nvSpPr>
            <p:cNvPr id="43" name="Freeform 42"/>
            <p:cNvSpPr/>
            <p:nvPr/>
          </p:nvSpPr>
          <p:spPr>
            <a:xfrm>
              <a:off x="6531428" y="4056654"/>
              <a:ext cx="155944" cy="297632"/>
            </a:xfrm>
            <a:custGeom>
              <a:avLst/>
              <a:gdLst/>
              <a:ahLst/>
              <a:cxnLst/>
              <a:rect l="0" t="0" r="0" b="0"/>
              <a:pathLst>
                <a:path w="155944" h="297632">
                  <a:moveTo>
                    <a:pt x="0" y="66244"/>
                  </a:moveTo>
                  <a:lnTo>
                    <a:pt x="11167" y="43910"/>
                  </a:lnTo>
                  <a:lnTo>
                    <a:pt x="19131" y="34994"/>
                  </a:lnTo>
                  <a:lnTo>
                    <a:pt x="29114" y="26713"/>
                  </a:lnTo>
                  <a:lnTo>
                    <a:pt x="40445" y="18854"/>
                  </a:lnTo>
                  <a:lnTo>
                    <a:pt x="51505" y="12447"/>
                  </a:lnTo>
                  <a:lnTo>
                    <a:pt x="62383" y="7007"/>
                  </a:lnTo>
                  <a:lnTo>
                    <a:pt x="73141" y="2212"/>
                  </a:lnTo>
                  <a:lnTo>
                    <a:pt x="83820" y="184"/>
                  </a:lnTo>
                  <a:lnTo>
                    <a:pt x="94445" y="0"/>
                  </a:lnTo>
                  <a:lnTo>
                    <a:pt x="105034" y="1046"/>
                  </a:lnTo>
                  <a:lnTo>
                    <a:pt x="113261" y="6418"/>
                  </a:lnTo>
                  <a:lnTo>
                    <a:pt x="119915" y="14674"/>
                  </a:lnTo>
                  <a:lnTo>
                    <a:pt x="125520" y="24852"/>
                  </a:lnTo>
                  <a:lnTo>
                    <a:pt x="128087" y="35144"/>
                  </a:lnTo>
                  <a:lnTo>
                    <a:pt x="128631" y="45511"/>
                  </a:lnTo>
                  <a:lnTo>
                    <a:pt x="127825" y="55928"/>
                  </a:lnTo>
                  <a:lnTo>
                    <a:pt x="126118" y="66378"/>
                  </a:lnTo>
                  <a:lnTo>
                    <a:pt x="123812" y="76851"/>
                  </a:lnTo>
                  <a:lnTo>
                    <a:pt x="121106" y="87339"/>
                  </a:lnTo>
                  <a:lnTo>
                    <a:pt x="116965" y="99005"/>
                  </a:lnTo>
                  <a:lnTo>
                    <a:pt x="111866" y="111457"/>
                  </a:lnTo>
                  <a:lnTo>
                    <a:pt x="106131" y="124433"/>
                  </a:lnTo>
                  <a:lnTo>
                    <a:pt x="99969" y="135421"/>
                  </a:lnTo>
                  <a:lnTo>
                    <a:pt x="93524" y="145084"/>
                  </a:lnTo>
                  <a:lnTo>
                    <a:pt x="86891" y="153862"/>
                  </a:lnTo>
                  <a:lnTo>
                    <a:pt x="83637" y="156209"/>
                  </a:lnTo>
                  <a:lnTo>
                    <a:pt x="82637" y="154268"/>
                  </a:lnTo>
                  <a:lnTo>
                    <a:pt x="83138" y="149467"/>
                  </a:lnTo>
                  <a:lnTo>
                    <a:pt x="88147" y="146267"/>
                  </a:lnTo>
                  <a:lnTo>
                    <a:pt x="96161" y="144134"/>
                  </a:lnTo>
                  <a:lnTo>
                    <a:pt x="106178" y="142712"/>
                  </a:lnTo>
                  <a:lnTo>
                    <a:pt x="116362" y="144101"/>
                  </a:lnTo>
                  <a:lnTo>
                    <a:pt x="126657" y="147364"/>
                  </a:lnTo>
                  <a:lnTo>
                    <a:pt x="137026" y="151877"/>
                  </a:lnTo>
                  <a:lnTo>
                    <a:pt x="143938" y="159560"/>
                  </a:lnTo>
                  <a:lnTo>
                    <a:pt x="148547" y="169356"/>
                  </a:lnTo>
                  <a:lnTo>
                    <a:pt x="151619" y="180562"/>
                  </a:lnTo>
                  <a:lnTo>
                    <a:pt x="153667" y="192707"/>
                  </a:lnTo>
                  <a:lnTo>
                    <a:pt x="155032" y="205478"/>
                  </a:lnTo>
                  <a:lnTo>
                    <a:pt x="155943" y="218666"/>
                  </a:lnTo>
                  <a:lnTo>
                    <a:pt x="154213" y="230964"/>
                  </a:lnTo>
                  <a:lnTo>
                    <a:pt x="150722" y="242669"/>
                  </a:lnTo>
                  <a:lnTo>
                    <a:pt x="146058" y="253978"/>
                  </a:lnTo>
                  <a:lnTo>
                    <a:pt x="140611" y="263855"/>
                  </a:lnTo>
                  <a:lnTo>
                    <a:pt x="134642" y="272776"/>
                  </a:lnTo>
                  <a:lnTo>
                    <a:pt x="128326" y="281061"/>
                  </a:lnTo>
                  <a:lnTo>
                    <a:pt x="119441" y="286585"/>
                  </a:lnTo>
                  <a:lnTo>
                    <a:pt x="108843" y="290267"/>
                  </a:lnTo>
                  <a:lnTo>
                    <a:pt x="73623" y="29763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436770" y="4448944"/>
              <a:ext cx="410187" cy="52589"/>
            </a:xfrm>
            <a:custGeom>
              <a:avLst/>
              <a:gdLst/>
              <a:ahLst/>
              <a:cxnLst/>
              <a:rect l="0" t="0" r="0" b="0"/>
              <a:pathLst>
                <a:path w="410187" h="52589">
                  <a:moveTo>
                    <a:pt x="0" y="0"/>
                  </a:moveTo>
                  <a:lnTo>
                    <a:pt x="33500" y="5583"/>
                  </a:lnTo>
                  <a:lnTo>
                    <a:pt x="46874" y="8397"/>
                  </a:lnTo>
                  <a:lnTo>
                    <a:pt x="59296" y="11441"/>
                  </a:lnTo>
                  <a:lnTo>
                    <a:pt x="71083" y="14639"/>
                  </a:lnTo>
                  <a:lnTo>
                    <a:pt x="87122" y="17939"/>
                  </a:lnTo>
                  <a:lnTo>
                    <a:pt x="126758" y="24723"/>
                  </a:lnTo>
                  <a:lnTo>
                    <a:pt x="144105" y="28168"/>
                  </a:lnTo>
                  <a:lnTo>
                    <a:pt x="159176" y="31634"/>
                  </a:lnTo>
                  <a:lnTo>
                    <a:pt x="172728" y="35112"/>
                  </a:lnTo>
                  <a:lnTo>
                    <a:pt x="186438" y="37432"/>
                  </a:lnTo>
                  <a:lnTo>
                    <a:pt x="200253" y="38978"/>
                  </a:lnTo>
                  <a:lnTo>
                    <a:pt x="214137" y="40009"/>
                  </a:lnTo>
                  <a:lnTo>
                    <a:pt x="228067" y="41864"/>
                  </a:lnTo>
                  <a:lnTo>
                    <a:pt x="242029" y="44270"/>
                  </a:lnTo>
                  <a:lnTo>
                    <a:pt x="256011" y="47043"/>
                  </a:lnTo>
                  <a:lnTo>
                    <a:pt x="272344" y="48891"/>
                  </a:lnTo>
                  <a:lnTo>
                    <a:pt x="290244" y="50124"/>
                  </a:lnTo>
                  <a:lnTo>
                    <a:pt x="327663" y="51492"/>
                  </a:lnTo>
                  <a:lnTo>
                    <a:pt x="410186" y="5258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543408" y="4690848"/>
              <a:ext cx="216102" cy="357600"/>
            </a:xfrm>
            <a:custGeom>
              <a:avLst/>
              <a:gdLst/>
              <a:ahLst/>
              <a:cxnLst/>
              <a:rect l="0" t="0" r="0" b="0"/>
              <a:pathLst>
                <a:path w="216102" h="357600">
                  <a:moveTo>
                    <a:pt x="9055" y="0"/>
                  </a:moveTo>
                  <a:lnTo>
                    <a:pt x="3472" y="16751"/>
                  </a:lnTo>
                  <a:lnTo>
                    <a:pt x="1827" y="26359"/>
                  </a:lnTo>
                  <a:lnTo>
                    <a:pt x="731" y="37440"/>
                  </a:lnTo>
                  <a:lnTo>
                    <a:pt x="0" y="49501"/>
                  </a:lnTo>
                  <a:lnTo>
                    <a:pt x="681" y="64553"/>
                  </a:lnTo>
                  <a:lnTo>
                    <a:pt x="2304" y="81600"/>
                  </a:lnTo>
                  <a:lnTo>
                    <a:pt x="4555" y="99977"/>
                  </a:lnTo>
                  <a:lnTo>
                    <a:pt x="7223" y="115733"/>
                  </a:lnTo>
                  <a:lnTo>
                    <a:pt x="10171" y="129744"/>
                  </a:lnTo>
                  <a:lnTo>
                    <a:pt x="13305" y="142590"/>
                  </a:lnTo>
                  <a:lnTo>
                    <a:pt x="16563" y="154660"/>
                  </a:lnTo>
                  <a:lnTo>
                    <a:pt x="23299" y="177420"/>
                  </a:lnTo>
                  <a:lnTo>
                    <a:pt x="37146" y="220597"/>
                  </a:lnTo>
                  <a:lnTo>
                    <a:pt x="44134" y="241784"/>
                  </a:lnTo>
                  <a:lnTo>
                    <a:pt x="49970" y="253511"/>
                  </a:lnTo>
                  <a:lnTo>
                    <a:pt x="57367" y="266003"/>
                  </a:lnTo>
                  <a:lnTo>
                    <a:pt x="65804" y="279006"/>
                  </a:lnTo>
                  <a:lnTo>
                    <a:pt x="74935" y="290011"/>
                  </a:lnTo>
                  <a:lnTo>
                    <a:pt x="84528" y="299686"/>
                  </a:lnTo>
                  <a:lnTo>
                    <a:pt x="94429" y="308472"/>
                  </a:lnTo>
                  <a:lnTo>
                    <a:pt x="104536" y="315499"/>
                  </a:lnTo>
                  <a:lnTo>
                    <a:pt x="114780" y="321352"/>
                  </a:lnTo>
                  <a:lnTo>
                    <a:pt x="125114" y="326422"/>
                  </a:lnTo>
                  <a:lnTo>
                    <a:pt x="135510" y="330971"/>
                  </a:lnTo>
                  <a:lnTo>
                    <a:pt x="145947" y="335173"/>
                  </a:lnTo>
                  <a:lnTo>
                    <a:pt x="156410" y="339142"/>
                  </a:lnTo>
                  <a:lnTo>
                    <a:pt x="166891" y="339451"/>
                  </a:lnTo>
                  <a:lnTo>
                    <a:pt x="177385" y="337320"/>
                  </a:lnTo>
                  <a:lnTo>
                    <a:pt x="187886" y="333562"/>
                  </a:lnTo>
                  <a:lnTo>
                    <a:pt x="196056" y="326382"/>
                  </a:lnTo>
                  <a:lnTo>
                    <a:pt x="202671" y="316921"/>
                  </a:lnTo>
                  <a:lnTo>
                    <a:pt x="208250" y="305940"/>
                  </a:lnTo>
                  <a:lnTo>
                    <a:pt x="211969" y="292775"/>
                  </a:lnTo>
                  <a:lnTo>
                    <a:pt x="214449" y="278156"/>
                  </a:lnTo>
                  <a:lnTo>
                    <a:pt x="216101" y="262566"/>
                  </a:lnTo>
                  <a:lnTo>
                    <a:pt x="216035" y="248667"/>
                  </a:lnTo>
                  <a:lnTo>
                    <a:pt x="214822" y="235896"/>
                  </a:lnTo>
                  <a:lnTo>
                    <a:pt x="212844" y="223876"/>
                  </a:lnTo>
                  <a:lnTo>
                    <a:pt x="208020" y="217031"/>
                  </a:lnTo>
                  <a:lnTo>
                    <a:pt x="201298" y="213636"/>
                  </a:lnTo>
                  <a:lnTo>
                    <a:pt x="193311" y="212541"/>
                  </a:lnTo>
                  <a:lnTo>
                    <a:pt x="185649" y="214149"/>
                  </a:lnTo>
                  <a:lnTo>
                    <a:pt x="178204" y="217558"/>
                  </a:lnTo>
                  <a:lnTo>
                    <a:pt x="170903" y="222168"/>
                  </a:lnTo>
                  <a:lnTo>
                    <a:pt x="162530" y="231084"/>
                  </a:lnTo>
                  <a:lnTo>
                    <a:pt x="153442" y="242872"/>
                  </a:lnTo>
                  <a:lnTo>
                    <a:pt x="143878" y="256573"/>
                  </a:lnTo>
                  <a:lnTo>
                    <a:pt x="136333" y="269213"/>
                  </a:lnTo>
                  <a:lnTo>
                    <a:pt x="130135" y="281146"/>
                  </a:lnTo>
                  <a:lnTo>
                    <a:pt x="124833" y="292607"/>
                  </a:lnTo>
                  <a:lnTo>
                    <a:pt x="120131" y="304922"/>
                  </a:lnTo>
                  <a:lnTo>
                    <a:pt x="115828" y="317806"/>
                  </a:lnTo>
                  <a:lnTo>
                    <a:pt x="103714" y="3575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130931" y="3597261"/>
            <a:ext cx="2045947" cy="1604744"/>
            <a:chOff x="7130931" y="3597261"/>
            <a:chExt cx="2045947" cy="1604744"/>
          </a:xfrm>
        </p:grpSpPr>
        <p:sp>
          <p:nvSpPr>
            <p:cNvPr id="47" name="Freeform 46"/>
            <p:cNvSpPr/>
            <p:nvPr/>
          </p:nvSpPr>
          <p:spPr>
            <a:xfrm>
              <a:off x="7130931" y="4400813"/>
              <a:ext cx="157765" cy="27096"/>
            </a:xfrm>
            <a:custGeom>
              <a:avLst/>
              <a:gdLst/>
              <a:ahLst/>
              <a:cxnLst/>
              <a:rect l="0" t="0" r="0" b="0"/>
              <a:pathLst>
                <a:path w="157765" h="27096">
                  <a:moveTo>
                    <a:pt x="0" y="6060"/>
                  </a:moveTo>
                  <a:lnTo>
                    <a:pt x="22334" y="477"/>
                  </a:lnTo>
                  <a:lnTo>
                    <a:pt x="33588" y="0"/>
                  </a:lnTo>
                  <a:lnTo>
                    <a:pt x="45765" y="852"/>
                  </a:lnTo>
                  <a:lnTo>
                    <a:pt x="58557" y="2588"/>
                  </a:lnTo>
                  <a:lnTo>
                    <a:pt x="71760" y="4914"/>
                  </a:lnTo>
                  <a:lnTo>
                    <a:pt x="85236" y="7633"/>
                  </a:lnTo>
                  <a:lnTo>
                    <a:pt x="98895" y="10615"/>
                  </a:lnTo>
                  <a:lnTo>
                    <a:pt x="111506" y="13771"/>
                  </a:lnTo>
                  <a:lnTo>
                    <a:pt x="123420" y="17044"/>
                  </a:lnTo>
                  <a:lnTo>
                    <a:pt x="157764" y="2709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604223" y="3912546"/>
              <a:ext cx="1" cy="252424"/>
            </a:xfrm>
            <a:custGeom>
              <a:avLst/>
              <a:gdLst/>
              <a:ahLst/>
              <a:cxnLst/>
              <a:rect l="0" t="0" r="0" b="0"/>
              <a:pathLst>
                <a:path w="1" h="252424">
                  <a:moveTo>
                    <a:pt x="0" y="0"/>
                  </a:moveTo>
                  <a:lnTo>
                    <a:pt x="0" y="25242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456977" y="4302130"/>
              <a:ext cx="315529" cy="10086"/>
            </a:xfrm>
            <a:custGeom>
              <a:avLst/>
              <a:gdLst/>
              <a:ahLst/>
              <a:cxnLst/>
              <a:rect l="0" t="0" r="0" b="0"/>
              <a:pathLst>
                <a:path w="315529" h="10086">
                  <a:moveTo>
                    <a:pt x="0" y="10085"/>
                  </a:moveTo>
                  <a:lnTo>
                    <a:pt x="16750" y="4501"/>
                  </a:lnTo>
                  <a:lnTo>
                    <a:pt x="27528" y="2857"/>
                  </a:lnTo>
                  <a:lnTo>
                    <a:pt x="40556" y="1760"/>
                  </a:lnTo>
                  <a:lnTo>
                    <a:pt x="55084" y="1029"/>
                  </a:lnTo>
                  <a:lnTo>
                    <a:pt x="89925" y="217"/>
                  </a:lnTo>
                  <a:lnTo>
                    <a:pt x="109032" y="0"/>
                  </a:lnTo>
                  <a:lnTo>
                    <a:pt x="128781" y="1025"/>
                  </a:lnTo>
                  <a:lnTo>
                    <a:pt x="148960" y="2876"/>
                  </a:lnTo>
                  <a:lnTo>
                    <a:pt x="169424" y="5279"/>
                  </a:lnTo>
                  <a:lnTo>
                    <a:pt x="188909" y="6881"/>
                  </a:lnTo>
                  <a:lnTo>
                    <a:pt x="207743" y="7949"/>
                  </a:lnTo>
                  <a:lnTo>
                    <a:pt x="243083" y="9135"/>
                  </a:lnTo>
                  <a:lnTo>
                    <a:pt x="315528" y="1008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520082" y="4480497"/>
              <a:ext cx="217990" cy="315529"/>
            </a:xfrm>
            <a:custGeom>
              <a:avLst/>
              <a:gdLst/>
              <a:ahLst/>
              <a:cxnLst/>
              <a:rect l="0" t="0" r="0" b="0"/>
              <a:pathLst>
                <a:path w="217990" h="315529">
                  <a:moveTo>
                    <a:pt x="0" y="0"/>
                  </a:moveTo>
                  <a:lnTo>
                    <a:pt x="0" y="27916"/>
                  </a:lnTo>
                  <a:lnTo>
                    <a:pt x="1168" y="41983"/>
                  </a:lnTo>
                  <a:lnTo>
                    <a:pt x="3116" y="57204"/>
                  </a:lnTo>
                  <a:lnTo>
                    <a:pt x="5584" y="73195"/>
                  </a:lnTo>
                  <a:lnTo>
                    <a:pt x="11442" y="106543"/>
                  </a:lnTo>
                  <a:lnTo>
                    <a:pt x="14640" y="123617"/>
                  </a:lnTo>
                  <a:lnTo>
                    <a:pt x="17940" y="138505"/>
                  </a:lnTo>
                  <a:lnTo>
                    <a:pt x="21309" y="151936"/>
                  </a:lnTo>
                  <a:lnTo>
                    <a:pt x="31634" y="190706"/>
                  </a:lnTo>
                  <a:lnTo>
                    <a:pt x="35113" y="204266"/>
                  </a:lnTo>
                  <a:lnTo>
                    <a:pt x="39770" y="216812"/>
                  </a:lnTo>
                  <a:lnTo>
                    <a:pt x="45212" y="228682"/>
                  </a:lnTo>
                  <a:lnTo>
                    <a:pt x="51176" y="240101"/>
                  </a:lnTo>
                  <a:lnTo>
                    <a:pt x="57490" y="250051"/>
                  </a:lnTo>
                  <a:lnTo>
                    <a:pt x="64037" y="259022"/>
                  </a:lnTo>
                  <a:lnTo>
                    <a:pt x="70738" y="267339"/>
                  </a:lnTo>
                  <a:lnTo>
                    <a:pt x="79880" y="272884"/>
                  </a:lnTo>
                  <a:lnTo>
                    <a:pt x="90650" y="276581"/>
                  </a:lnTo>
                  <a:lnTo>
                    <a:pt x="102503" y="279045"/>
                  </a:lnTo>
                  <a:lnTo>
                    <a:pt x="113912" y="279520"/>
                  </a:lnTo>
                  <a:lnTo>
                    <a:pt x="125023" y="278668"/>
                  </a:lnTo>
                  <a:lnTo>
                    <a:pt x="135937" y="276931"/>
                  </a:lnTo>
                  <a:lnTo>
                    <a:pt x="146719" y="274604"/>
                  </a:lnTo>
                  <a:lnTo>
                    <a:pt x="157412" y="271885"/>
                  </a:lnTo>
                  <a:lnTo>
                    <a:pt x="168047" y="268903"/>
                  </a:lnTo>
                  <a:lnTo>
                    <a:pt x="177475" y="263409"/>
                  </a:lnTo>
                  <a:lnTo>
                    <a:pt x="186097" y="256241"/>
                  </a:lnTo>
                  <a:lnTo>
                    <a:pt x="194182" y="247956"/>
                  </a:lnTo>
                  <a:lnTo>
                    <a:pt x="200741" y="238927"/>
                  </a:lnTo>
                  <a:lnTo>
                    <a:pt x="206282" y="229402"/>
                  </a:lnTo>
                  <a:lnTo>
                    <a:pt x="211145" y="219546"/>
                  </a:lnTo>
                  <a:lnTo>
                    <a:pt x="214386" y="208301"/>
                  </a:lnTo>
                  <a:lnTo>
                    <a:pt x="216548" y="196129"/>
                  </a:lnTo>
                  <a:lnTo>
                    <a:pt x="217989" y="183341"/>
                  </a:lnTo>
                  <a:lnTo>
                    <a:pt x="216612" y="172478"/>
                  </a:lnTo>
                  <a:lnTo>
                    <a:pt x="213357" y="162898"/>
                  </a:lnTo>
                  <a:lnTo>
                    <a:pt x="208850" y="154175"/>
                  </a:lnTo>
                  <a:lnTo>
                    <a:pt x="201170" y="149528"/>
                  </a:lnTo>
                  <a:lnTo>
                    <a:pt x="191375" y="147599"/>
                  </a:lnTo>
                  <a:lnTo>
                    <a:pt x="180172" y="147481"/>
                  </a:lnTo>
                  <a:lnTo>
                    <a:pt x="170365" y="150909"/>
                  </a:lnTo>
                  <a:lnTo>
                    <a:pt x="161490" y="156700"/>
                  </a:lnTo>
                  <a:lnTo>
                    <a:pt x="153237" y="164066"/>
                  </a:lnTo>
                  <a:lnTo>
                    <a:pt x="137833" y="178484"/>
                  </a:lnTo>
                  <a:lnTo>
                    <a:pt x="130453" y="185600"/>
                  </a:lnTo>
                  <a:lnTo>
                    <a:pt x="122028" y="195019"/>
                  </a:lnTo>
                  <a:lnTo>
                    <a:pt x="112905" y="205973"/>
                  </a:lnTo>
                  <a:lnTo>
                    <a:pt x="103317" y="217950"/>
                  </a:lnTo>
                  <a:lnTo>
                    <a:pt x="95757" y="230610"/>
                  </a:lnTo>
                  <a:lnTo>
                    <a:pt x="89548" y="243723"/>
                  </a:lnTo>
                  <a:lnTo>
                    <a:pt x="84240" y="257140"/>
                  </a:lnTo>
                  <a:lnTo>
                    <a:pt x="75226" y="281397"/>
                  </a:lnTo>
                  <a:lnTo>
                    <a:pt x="63106" y="3155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003892" y="4271011"/>
              <a:ext cx="168283" cy="20170"/>
            </a:xfrm>
            <a:custGeom>
              <a:avLst/>
              <a:gdLst/>
              <a:ahLst/>
              <a:cxnLst/>
              <a:rect l="0" t="0" r="0" b="0"/>
              <a:pathLst>
                <a:path w="168283" h="20170">
                  <a:moveTo>
                    <a:pt x="0" y="20169"/>
                  </a:moveTo>
                  <a:lnTo>
                    <a:pt x="11167" y="9002"/>
                  </a:lnTo>
                  <a:lnTo>
                    <a:pt x="19131" y="5713"/>
                  </a:lnTo>
                  <a:lnTo>
                    <a:pt x="29115" y="3520"/>
                  </a:lnTo>
                  <a:lnTo>
                    <a:pt x="40445" y="2058"/>
                  </a:lnTo>
                  <a:lnTo>
                    <a:pt x="53842" y="1083"/>
                  </a:lnTo>
                  <a:lnTo>
                    <a:pt x="68616" y="433"/>
                  </a:lnTo>
                  <a:lnTo>
                    <a:pt x="84308" y="0"/>
                  </a:lnTo>
                  <a:lnTo>
                    <a:pt x="98276" y="880"/>
                  </a:lnTo>
                  <a:lnTo>
                    <a:pt x="111094" y="2635"/>
                  </a:lnTo>
                  <a:lnTo>
                    <a:pt x="168282" y="2016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993374" y="4418853"/>
              <a:ext cx="126212" cy="9056"/>
            </a:xfrm>
            <a:custGeom>
              <a:avLst/>
              <a:gdLst/>
              <a:ahLst/>
              <a:cxnLst/>
              <a:rect l="0" t="0" r="0" b="0"/>
              <a:pathLst>
                <a:path w="126212" h="9056">
                  <a:moveTo>
                    <a:pt x="0" y="9055"/>
                  </a:moveTo>
                  <a:lnTo>
                    <a:pt x="22334" y="3472"/>
                  </a:lnTo>
                  <a:lnTo>
                    <a:pt x="34756" y="1827"/>
                  </a:lnTo>
                  <a:lnTo>
                    <a:pt x="48880" y="731"/>
                  </a:lnTo>
                  <a:lnTo>
                    <a:pt x="64140" y="0"/>
                  </a:lnTo>
                  <a:lnTo>
                    <a:pt x="77819" y="681"/>
                  </a:lnTo>
                  <a:lnTo>
                    <a:pt x="90444" y="2304"/>
                  </a:lnTo>
                  <a:lnTo>
                    <a:pt x="126211" y="905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584547" y="3807370"/>
              <a:ext cx="239719" cy="399670"/>
            </a:xfrm>
            <a:custGeom>
              <a:avLst/>
              <a:gdLst/>
              <a:ahLst/>
              <a:cxnLst/>
              <a:rect l="0" t="0" r="0" b="0"/>
              <a:pathLst>
                <a:path w="239719" h="399670">
                  <a:moveTo>
                    <a:pt x="239718" y="0"/>
                  </a:moveTo>
                  <a:lnTo>
                    <a:pt x="217384" y="0"/>
                  </a:lnTo>
                  <a:lnTo>
                    <a:pt x="207299" y="1169"/>
                  </a:lnTo>
                  <a:lnTo>
                    <a:pt x="197070" y="3117"/>
                  </a:lnTo>
                  <a:lnTo>
                    <a:pt x="186744" y="5584"/>
                  </a:lnTo>
                  <a:lnTo>
                    <a:pt x="175187" y="7228"/>
                  </a:lnTo>
                  <a:lnTo>
                    <a:pt x="162807" y="8325"/>
                  </a:lnTo>
                  <a:lnTo>
                    <a:pt x="149879" y="9056"/>
                  </a:lnTo>
                  <a:lnTo>
                    <a:pt x="137755" y="10712"/>
                  </a:lnTo>
                  <a:lnTo>
                    <a:pt x="126167" y="12984"/>
                  </a:lnTo>
                  <a:lnTo>
                    <a:pt x="114935" y="15668"/>
                  </a:lnTo>
                  <a:lnTo>
                    <a:pt x="103941" y="18626"/>
                  </a:lnTo>
                  <a:lnTo>
                    <a:pt x="82377" y="25028"/>
                  </a:lnTo>
                  <a:lnTo>
                    <a:pt x="71718" y="29540"/>
                  </a:lnTo>
                  <a:lnTo>
                    <a:pt x="61106" y="34886"/>
                  </a:lnTo>
                  <a:lnTo>
                    <a:pt x="50526" y="40786"/>
                  </a:lnTo>
                  <a:lnTo>
                    <a:pt x="42304" y="48226"/>
                  </a:lnTo>
                  <a:lnTo>
                    <a:pt x="35654" y="56692"/>
                  </a:lnTo>
                  <a:lnTo>
                    <a:pt x="30052" y="65842"/>
                  </a:lnTo>
                  <a:lnTo>
                    <a:pt x="25149" y="75447"/>
                  </a:lnTo>
                  <a:lnTo>
                    <a:pt x="20711" y="85357"/>
                  </a:lnTo>
                  <a:lnTo>
                    <a:pt x="16584" y="95469"/>
                  </a:lnTo>
                  <a:lnTo>
                    <a:pt x="12664" y="106886"/>
                  </a:lnTo>
                  <a:lnTo>
                    <a:pt x="8882" y="119170"/>
                  </a:lnTo>
                  <a:lnTo>
                    <a:pt x="5193" y="132035"/>
                  </a:lnTo>
                  <a:lnTo>
                    <a:pt x="2733" y="145286"/>
                  </a:lnTo>
                  <a:lnTo>
                    <a:pt x="1093" y="158794"/>
                  </a:lnTo>
                  <a:lnTo>
                    <a:pt x="0" y="172474"/>
                  </a:lnTo>
                  <a:lnTo>
                    <a:pt x="1608" y="179257"/>
                  </a:lnTo>
                  <a:lnTo>
                    <a:pt x="5017" y="181442"/>
                  </a:lnTo>
                  <a:lnTo>
                    <a:pt x="9628" y="180561"/>
                  </a:lnTo>
                  <a:lnTo>
                    <a:pt x="15038" y="177636"/>
                  </a:lnTo>
                  <a:lnTo>
                    <a:pt x="20983" y="173349"/>
                  </a:lnTo>
                  <a:lnTo>
                    <a:pt x="27283" y="168154"/>
                  </a:lnTo>
                  <a:lnTo>
                    <a:pt x="36157" y="162354"/>
                  </a:lnTo>
                  <a:lnTo>
                    <a:pt x="46749" y="156150"/>
                  </a:lnTo>
                  <a:lnTo>
                    <a:pt x="58484" y="149676"/>
                  </a:lnTo>
                  <a:lnTo>
                    <a:pt x="70982" y="145360"/>
                  </a:lnTo>
                  <a:lnTo>
                    <a:pt x="83988" y="142483"/>
                  </a:lnTo>
                  <a:lnTo>
                    <a:pt x="97333" y="140565"/>
                  </a:lnTo>
                  <a:lnTo>
                    <a:pt x="109737" y="142793"/>
                  </a:lnTo>
                  <a:lnTo>
                    <a:pt x="121510" y="147783"/>
                  </a:lnTo>
                  <a:lnTo>
                    <a:pt x="132866" y="154616"/>
                  </a:lnTo>
                  <a:lnTo>
                    <a:pt x="141605" y="162677"/>
                  </a:lnTo>
                  <a:lnTo>
                    <a:pt x="148599" y="171557"/>
                  </a:lnTo>
                  <a:lnTo>
                    <a:pt x="154431" y="180983"/>
                  </a:lnTo>
                  <a:lnTo>
                    <a:pt x="159488" y="190773"/>
                  </a:lnTo>
                  <a:lnTo>
                    <a:pt x="164027" y="200805"/>
                  </a:lnTo>
                  <a:lnTo>
                    <a:pt x="168222" y="210999"/>
                  </a:lnTo>
                  <a:lnTo>
                    <a:pt x="171019" y="222470"/>
                  </a:lnTo>
                  <a:lnTo>
                    <a:pt x="172883" y="234791"/>
                  </a:lnTo>
                  <a:lnTo>
                    <a:pt x="174126" y="247680"/>
                  </a:lnTo>
                  <a:lnTo>
                    <a:pt x="173786" y="259778"/>
                  </a:lnTo>
                  <a:lnTo>
                    <a:pt x="172391" y="271350"/>
                  </a:lnTo>
                  <a:lnTo>
                    <a:pt x="170292" y="282570"/>
                  </a:lnTo>
                  <a:lnTo>
                    <a:pt x="166556" y="294725"/>
                  </a:lnTo>
                  <a:lnTo>
                    <a:pt x="161727" y="307502"/>
                  </a:lnTo>
                  <a:lnTo>
                    <a:pt x="156171" y="320695"/>
                  </a:lnTo>
                  <a:lnTo>
                    <a:pt x="148961" y="332996"/>
                  </a:lnTo>
                  <a:lnTo>
                    <a:pt x="140649" y="344703"/>
                  </a:lnTo>
                  <a:lnTo>
                    <a:pt x="131602" y="356013"/>
                  </a:lnTo>
                  <a:lnTo>
                    <a:pt x="123233" y="365891"/>
                  </a:lnTo>
                  <a:lnTo>
                    <a:pt x="115316" y="374813"/>
                  </a:lnTo>
                  <a:lnTo>
                    <a:pt x="92471" y="39966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361491" y="4238592"/>
              <a:ext cx="588986" cy="52589"/>
            </a:xfrm>
            <a:custGeom>
              <a:avLst/>
              <a:gdLst/>
              <a:ahLst/>
              <a:cxnLst/>
              <a:rect l="0" t="0" r="0" b="0"/>
              <a:pathLst>
                <a:path w="588986" h="52589">
                  <a:moveTo>
                    <a:pt x="0" y="0"/>
                  </a:moveTo>
                  <a:lnTo>
                    <a:pt x="11166" y="11166"/>
                  </a:lnTo>
                  <a:lnTo>
                    <a:pt x="19130" y="15625"/>
                  </a:lnTo>
                  <a:lnTo>
                    <a:pt x="29114" y="19765"/>
                  </a:lnTo>
                  <a:lnTo>
                    <a:pt x="40444" y="23695"/>
                  </a:lnTo>
                  <a:lnTo>
                    <a:pt x="56178" y="27482"/>
                  </a:lnTo>
                  <a:lnTo>
                    <a:pt x="74848" y="31176"/>
                  </a:lnTo>
                  <a:lnTo>
                    <a:pt x="95474" y="34808"/>
                  </a:lnTo>
                  <a:lnTo>
                    <a:pt x="143324" y="41959"/>
                  </a:lnTo>
                  <a:lnTo>
                    <a:pt x="169172" y="45502"/>
                  </a:lnTo>
                  <a:lnTo>
                    <a:pt x="191079" y="47864"/>
                  </a:lnTo>
                  <a:lnTo>
                    <a:pt x="210358" y="49438"/>
                  </a:lnTo>
                  <a:lnTo>
                    <a:pt x="227885" y="50488"/>
                  </a:lnTo>
                  <a:lnTo>
                    <a:pt x="262941" y="51655"/>
                  </a:lnTo>
                  <a:lnTo>
                    <a:pt x="333057" y="52403"/>
                  </a:lnTo>
                  <a:lnTo>
                    <a:pt x="350586" y="51296"/>
                  </a:lnTo>
                  <a:lnTo>
                    <a:pt x="368115" y="49389"/>
                  </a:lnTo>
                  <a:lnTo>
                    <a:pt x="385644" y="46950"/>
                  </a:lnTo>
                  <a:lnTo>
                    <a:pt x="402005" y="45323"/>
                  </a:lnTo>
                  <a:lnTo>
                    <a:pt x="417587" y="44239"/>
                  </a:lnTo>
                  <a:lnTo>
                    <a:pt x="432649" y="43516"/>
                  </a:lnTo>
                  <a:lnTo>
                    <a:pt x="461851" y="42713"/>
                  </a:lnTo>
                  <a:lnTo>
                    <a:pt x="476182" y="42499"/>
                  </a:lnTo>
                  <a:lnTo>
                    <a:pt x="490410" y="43524"/>
                  </a:lnTo>
                  <a:lnTo>
                    <a:pt x="504570" y="45377"/>
                  </a:lnTo>
                  <a:lnTo>
                    <a:pt x="518685" y="47780"/>
                  </a:lnTo>
                  <a:lnTo>
                    <a:pt x="532769" y="49383"/>
                  </a:lnTo>
                  <a:lnTo>
                    <a:pt x="546833" y="50451"/>
                  </a:lnTo>
                  <a:lnTo>
                    <a:pt x="588985" y="5258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508865" y="4469979"/>
              <a:ext cx="202676" cy="373181"/>
            </a:xfrm>
            <a:custGeom>
              <a:avLst/>
              <a:gdLst/>
              <a:ahLst/>
              <a:cxnLst/>
              <a:rect l="0" t="0" r="0" b="0"/>
              <a:pathLst>
                <a:path w="202676" h="373181">
                  <a:moveTo>
                    <a:pt x="10389" y="0"/>
                  </a:moveTo>
                  <a:lnTo>
                    <a:pt x="10389" y="22334"/>
                  </a:lnTo>
                  <a:lnTo>
                    <a:pt x="9221" y="33587"/>
                  </a:lnTo>
                  <a:lnTo>
                    <a:pt x="7273" y="45764"/>
                  </a:lnTo>
                  <a:lnTo>
                    <a:pt x="4806" y="58556"/>
                  </a:lnTo>
                  <a:lnTo>
                    <a:pt x="3161" y="72927"/>
                  </a:lnTo>
                  <a:lnTo>
                    <a:pt x="2065" y="88352"/>
                  </a:lnTo>
                  <a:lnTo>
                    <a:pt x="847" y="119902"/>
                  </a:lnTo>
                  <a:lnTo>
                    <a:pt x="161" y="165114"/>
                  </a:lnTo>
                  <a:lnTo>
                    <a:pt x="0" y="198037"/>
                  </a:lnTo>
                  <a:lnTo>
                    <a:pt x="1126" y="213828"/>
                  </a:lnTo>
                  <a:lnTo>
                    <a:pt x="3045" y="229030"/>
                  </a:lnTo>
                  <a:lnTo>
                    <a:pt x="5493" y="243839"/>
                  </a:lnTo>
                  <a:lnTo>
                    <a:pt x="8294" y="258387"/>
                  </a:lnTo>
                  <a:lnTo>
                    <a:pt x="14522" y="287015"/>
                  </a:lnTo>
                  <a:lnTo>
                    <a:pt x="17819" y="300025"/>
                  </a:lnTo>
                  <a:lnTo>
                    <a:pt x="21185" y="312205"/>
                  </a:lnTo>
                  <a:lnTo>
                    <a:pt x="24599" y="323830"/>
                  </a:lnTo>
                  <a:lnTo>
                    <a:pt x="30380" y="335086"/>
                  </a:lnTo>
                  <a:lnTo>
                    <a:pt x="37740" y="346096"/>
                  </a:lnTo>
                  <a:lnTo>
                    <a:pt x="46153" y="356942"/>
                  </a:lnTo>
                  <a:lnTo>
                    <a:pt x="56435" y="364172"/>
                  </a:lnTo>
                  <a:lnTo>
                    <a:pt x="67965" y="368993"/>
                  </a:lnTo>
                  <a:lnTo>
                    <a:pt x="80326" y="372206"/>
                  </a:lnTo>
                  <a:lnTo>
                    <a:pt x="92072" y="373180"/>
                  </a:lnTo>
                  <a:lnTo>
                    <a:pt x="103409" y="372661"/>
                  </a:lnTo>
                  <a:lnTo>
                    <a:pt x="114472" y="371146"/>
                  </a:lnTo>
                  <a:lnTo>
                    <a:pt x="125355" y="366630"/>
                  </a:lnTo>
                  <a:lnTo>
                    <a:pt x="136115" y="360114"/>
                  </a:lnTo>
                  <a:lnTo>
                    <a:pt x="146794" y="352263"/>
                  </a:lnTo>
                  <a:lnTo>
                    <a:pt x="156251" y="344693"/>
                  </a:lnTo>
                  <a:lnTo>
                    <a:pt x="164893" y="337308"/>
                  </a:lnTo>
                  <a:lnTo>
                    <a:pt x="172991" y="330048"/>
                  </a:lnTo>
                  <a:lnTo>
                    <a:pt x="179559" y="321702"/>
                  </a:lnTo>
                  <a:lnTo>
                    <a:pt x="185106" y="312632"/>
                  </a:lnTo>
                  <a:lnTo>
                    <a:pt x="189973" y="303080"/>
                  </a:lnTo>
                  <a:lnTo>
                    <a:pt x="194386" y="290868"/>
                  </a:lnTo>
                  <a:lnTo>
                    <a:pt x="198497" y="276884"/>
                  </a:lnTo>
                  <a:lnTo>
                    <a:pt x="202406" y="261719"/>
                  </a:lnTo>
                  <a:lnTo>
                    <a:pt x="202675" y="246933"/>
                  </a:lnTo>
                  <a:lnTo>
                    <a:pt x="200516" y="232402"/>
                  </a:lnTo>
                  <a:lnTo>
                    <a:pt x="196740" y="218041"/>
                  </a:lnTo>
                  <a:lnTo>
                    <a:pt x="190717" y="207297"/>
                  </a:lnTo>
                  <a:lnTo>
                    <a:pt x="183196" y="198967"/>
                  </a:lnTo>
                  <a:lnTo>
                    <a:pt x="174677" y="192244"/>
                  </a:lnTo>
                  <a:lnTo>
                    <a:pt x="164321" y="190100"/>
                  </a:lnTo>
                  <a:lnTo>
                    <a:pt x="152744" y="191007"/>
                  </a:lnTo>
                  <a:lnTo>
                    <a:pt x="140351" y="193950"/>
                  </a:lnTo>
                  <a:lnTo>
                    <a:pt x="129752" y="198248"/>
                  </a:lnTo>
                  <a:lnTo>
                    <a:pt x="120348" y="203452"/>
                  </a:lnTo>
                  <a:lnTo>
                    <a:pt x="111742" y="209258"/>
                  </a:lnTo>
                  <a:lnTo>
                    <a:pt x="103668" y="217803"/>
                  </a:lnTo>
                  <a:lnTo>
                    <a:pt x="95947" y="228174"/>
                  </a:lnTo>
                  <a:lnTo>
                    <a:pt x="88463" y="239762"/>
                  </a:lnTo>
                  <a:lnTo>
                    <a:pt x="82305" y="250994"/>
                  </a:lnTo>
                  <a:lnTo>
                    <a:pt x="77031" y="261987"/>
                  </a:lnTo>
                  <a:lnTo>
                    <a:pt x="62977" y="3155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267558" y="3597261"/>
              <a:ext cx="909320" cy="1604744"/>
            </a:xfrm>
            <a:custGeom>
              <a:avLst/>
              <a:gdLst/>
              <a:ahLst/>
              <a:cxnLst/>
              <a:rect l="0" t="0" r="0" b="0"/>
              <a:pathLst>
                <a:path w="909320" h="1604744">
                  <a:moveTo>
                    <a:pt x="483083" y="31310"/>
                  </a:moveTo>
                  <a:lnTo>
                    <a:pt x="439167" y="45949"/>
                  </a:lnTo>
                  <a:lnTo>
                    <a:pt x="425759" y="53924"/>
                  </a:lnTo>
                  <a:lnTo>
                    <a:pt x="409808" y="65084"/>
                  </a:lnTo>
                  <a:lnTo>
                    <a:pt x="374556" y="91897"/>
                  </a:lnTo>
                  <a:lnTo>
                    <a:pt x="339411" y="119396"/>
                  </a:lnTo>
                  <a:lnTo>
                    <a:pt x="321859" y="135610"/>
                  </a:lnTo>
                  <a:lnTo>
                    <a:pt x="304314" y="153431"/>
                  </a:lnTo>
                  <a:lnTo>
                    <a:pt x="286775" y="172324"/>
                  </a:lnTo>
                  <a:lnTo>
                    <a:pt x="270407" y="191931"/>
                  </a:lnTo>
                  <a:lnTo>
                    <a:pt x="254821" y="212014"/>
                  </a:lnTo>
                  <a:lnTo>
                    <a:pt x="190636" y="300210"/>
                  </a:lnTo>
                  <a:lnTo>
                    <a:pt x="174763" y="325101"/>
                  </a:lnTo>
                  <a:lnTo>
                    <a:pt x="159505" y="351045"/>
                  </a:lnTo>
                  <a:lnTo>
                    <a:pt x="144660" y="377690"/>
                  </a:lnTo>
                  <a:lnTo>
                    <a:pt x="131257" y="405970"/>
                  </a:lnTo>
                  <a:lnTo>
                    <a:pt x="118816" y="435342"/>
                  </a:lnTo>
                  <a:lnTo>
                    <a:pt x="73657" y="552468"/>
                  </a:lnTo>
                  <a:lnTo>
                    <a:pt x="52200" y="612354"/>
                  </a:lnTo>
                  <a:lnTo>
                    <a:pt x="41569" y="643048"/>
                  </a:lnTo>
                  <a:lnTo>
                    <a:pt x="33314" y="675197"/>
                  </a:lnTo>
                  <a:lnTo>
                    <a:pt x="26642" y="708316"/>
                  </a:lnTo>
                  <a:lnTo>
                    <a:pt x="21025" y="742081"/>
                  </a:lnTo>
                  <a:lnTo>
                    <a:pt x="11668" y="807646"/>
                  </a:lnTo>
                  <a:lnTo>
                    <a:pt x="7536" y="839854"/>
                  </a:lnTo>
                  <a:lnTo>
                    <a:pt x="4782" y="871844"/>
                  </a:lnTo>
                  <a:lnTo>
                    <a:pt x="2947" y="903688"/>
                  </a:lnTo>
                  <a:lnTo>
                    <a:pt x="907" y="967117"/>
                  </a:lnTo>
                  <a:lnTo>
                    <a:pt x="0" y="1030366"/>
                  </a:lnTo>
                  <a:lnTo>
                    <a:pt x="2095" y="1061958"/>
                  </a:lnTo>
                  <a:lnTo>
                    <a:pt x="5829" y="1093536"/>
                  </a:lnTo>
                  <a:lnTo>
                    <a:pt x="10656" y="1125106"/>
                  </a:lnTo>
                  <a:lnTo>
                    <a:pt x="16210" y="1155502"/>
                  </a:lnTo>
                  <a:lnTo>
                    <a:pt x="28616" y="1214205"/>
                  </a:lnTo>
                  <a:lnTo>
                    <a:pt x="36364" y="1241779"/>
                  </a:lnTo>
                  <a:lnTo>
                    <a:pt x="45036" y="1268342"/>
                  </a:lnTo>
                  <a:lnTo>
                    <a:pt x="54323" y="1294231"/>
                  </a:lnTo>
                  <a:lnTo>
                    <a:pt x="65189" y="1319671"/>
                  </a:lnTo>
                  <a:lnTo>
                    <a:pt x="89728" y="1369752"/>
                  </a:lnTo>
                  <a:lnTo>
                    <a:pt x="124239" y="1438354"/>
                  </a:lnTo>
                  <a:lnTo>
                    <a:pt x="152199" y="1475477"/>
                  </a:lnTo>
                  <a:lnTo>
                    <a:pt x="167835" y="1491921"/>
                  </a:lnTo>
                  <a:lnTo>
                    <a:pt x="184103" y="1507558"/>
                  </a:lnTo>
                  <a:lnTo>
                    <a:pt x="200790" y="1522657"/>
                  </a:lnTo>
                  <a:lnTo>
                    <a:pt x="217759" y="1537398"/>
                  </a:lnTo>
                  <a:lnTo>
                    <a:pt x="234915" y="1549562"/>
                  </a:lnTo>
                  <a:lnTo>
                    <a:pt x="252195" y="1560009"/>
                  </a:lnTo>
                  <a:lnTo>
                    <a:pt x="269558" y="1569311"/>
                  </a:lnTo>
                  <a:lnTo>
                    <a:pt x="286977" y="1577849"/>
                  </a:lnTo>
                  <a:lnTo>
                    <a:pt x="304432" y="1585879"/>
                  </a:lnTo>
                  <a:lnTo>
                    <a:pt x="321913" y="1593569"/>
                  </a:lnTo>
                  <a:lnTo>
                    <a:pt x="340577" y="1598696"/>
                  </a:lnTo>
                  <a:lnTo>
                    <a:pt x="360033" y="1602114"/>
                  </a:lnTo>
                  <a:lnTo>
                    <a:pt x="380014" y="1604393"/>
                  </a:lnTo>
                  <a:lnTo>
                    <a:pt x="399179" y="1604743"/>
                  </a:lnTo>
                  <a:lnTo>
                    <a:pt x="417798" y="1603808"/>
                  </a:lnTo>
                  <a:lnTo>
                    <a:pt x="436054" y="1602016"/>
                  </a:lnTo>
                  <a:lnTo>
                    <a:pt x="454068" y="1598484"/>
                  </a:lnTo>
                  <a:lnTo>
                    <a:pt x="471920" y="1593793"/>
                  </a:lnTo>
                  <a:lnTo>
                    <a:pt x="489664" y="1588327"/>
                  </a:lnTo>
                  <a:lnTo>
                    <a:pt x="506169" y="1581178"/>
                  </a:lnTo>
                  <a:lnTo>
                    <a:pt x="521846" y="1572906"/>
                  </a:lnTo>
                  <a:lnTo>
                    <a:pt x="586178" y="1534439"/>
                  </a:lnTo>
                  <a:lnTo>
                    <a:pt x="602064" y="1521880"/>
                  </a:lnTo>
                  <a:lnTo>
                    <a:pt x="617329" y="1507664"/>
                  </a:lnTo>
                  <a:lnTo>
                    <a:pt x="632180" y="1492344"/>
                  </a:lnTo>
                  <a:lnTo>
                    <a:pt x="646756" y="1475119"/>
                  </a:lnTo>
                  <a:lnTo>
                    <a:pt x="661146" y="1456624"/>
                  </a:lnTo>
                  <a:lnTo>
                    <a:pt x="675415" y="1437282"/>
                  </a:lnTo>
                  <a:lnTo>
                    <a:pt x="703735" y="1393976"/>
                  </a:lnTo>
                  <a:lnTo>
                    <a:pt x="730734" y="1347461"/>
                  </a:lnTo>
                  <a:lnTo>
                    <a:pt x="754420" y="1299521"/>
                  </a:lnTo>
                  <a:lnTo>
                    <a:pt x="765644" y="1274115"/>
                  </a:lnTo>
                  <a:lnTo>
                    <a:pt x="787466" y="1220956"/>
                  </a:lnTo>
                  <a:lnTo>
                    <a:pt x="819460" y="1138468"/>
                  </a:lnTo>
                  <a:lnTo>
                    <a:pt x="827703" y="1110653"/>
                  </a:lnTo>
                  <a:lnTo>
                    <a:pt x="834367" y="1082761"/>
                  </a:lnTo>
                  <a:lnTo>
                    <a:pt x="852445" y="995721"/>
                  </a:lnTo>
                  <a:lnTo>
                    <a:pt x="865777" y="935566"/>
                  </a:lnTo>
                  <a:lnTo>
                    <a:pt x="879492" y="877668"/>
                  </a:lnTo>
                  <a:lnTo>
                    <a:pt x="885253" y="847971"/>
                  </a:lnTo>
                  <a:lnTo>
                    <a:pt x="890263" y="817655"/>
                  </a:lnTo>
                  <a:lnTo>
                    <a:pt x="894771" y="786927"/>
                  </a:lnTo>
                  <a:lnTo>
                    <a:pt x="897777" y="757093"/>
                  </a:lnTo>
                  <a:lnTo>
                    <a:pt x="899780" y="727854"/>
                  </a:lnTo>
                  <a:lnTo>
                    <a:pt x="901116" y="699013"/>
                  </a:lnTo>
                  <a:lnTo>
                    <a:pt x="903175" y="670437"/>
                  </a:lnTo>
                  <a:lnTo>
                    <a:pt x="908579" y="613754"/>
                  </a:lnTo>
                  <a:lnTo>
                    <a:pt x="909319" y="585551"/>
                  </a:lnTo>
                  <a:lnTo>
                    <a:pt x="908644" y="557399"/>
                  </a:lnTo>
                  <a:lnTo>
                    <a:pt x="907025" y="529282"/>
                  </a:lnTo>
                  <a:lnTo>
                    <a:pt x="905227" y="476227"/>
                  </a:lnTo>
                  <a:lnTo>
                    <a:pt x="902090" y="426548"/>
                  </a:lnTo>
                  <a:lnTo>
                    <a:pt x="892905" y="381096"/>
                  </a:lnTo>
                  <a:lnTo>
                    <a:pt x="884148" y="337523"/>
                  </a:lnTo>
                  <a:lnTo>
                    <a:pt x="875193" y="295953"/>
                  </a:lnTo>
                  <a:lnTo>
                    <a:pt x="863421" y="258000"/>
                  </a:lnTo>
                  <a:lnTo>
                    <a:pt x="847282" y="221656"/>
                  </a:lnTo>
                  <a:lnTo>
                    <a:pt x="828424" y="187194"/>
                  </a:lnTo>
                  <a:lnTo>
                    <a:pt x="808356" y="156296"/>
                  </a:lnTo>
                  <a:lnTo>
                    <a:pt x="787750" y="126982"/>
                  </a:lnTo>
                  <a:lnTo>
                    <a:pt x="766906" y="99540"/>
                  </a:lnTo>
                  <a:lnTo>
                    <a:pt x="745956" y="75658"/>
                  </a:lnTo>
                  <a:lnTo>
                    <a:pt x="721842" y="56474"/>
                  </a:lnTo>
                  <a:lnTo>
                    <a:pt x="694374" y="40157"/>
                  </a:lnTo>
                  <a:lnTo>
                    <a:pt x="678869" y="32534"/>
                  </a:lnTo>
                  <a:lnTo>
                    <a:pt x="662689" y="25114"/>
                  </a:lnTo>
                  <a:lnTo>
                    <a:pt x="647228" y="18999"/>
                  </a:lnTo>
                  <a:lnTo>
                    <a:pt x="632246" y="13754"/>
                  </a:lnTo>
                  <a:lnTo>
                    <a:pt x="617584" y="9088"/>
                  </a:lnTo>
                  <a:lnTo>
                    <a:pt x="603135" y="5978"/>
                  </a:lnTo>
                  <a:lnTo>
                    <a:pt x="588827" y="3904"/>
                  </a:lnTo>
                  <a:lnTo>
                    <a:pt x="574614" y="2522"/>
                  </a:lnTo>
                  <a:lnTo>
                    <a:pt x="559297" y="1600"/>
                  </a:lnTo>
                  <a:lnTo>
                    <a:pt x="526695" y="576"/>
                  </a:lnTo>
                  <a:lnTo>
                    <a:pt x="475489" y="0"/>
                  </a:lnTo>
                  <a:lnTo>
                    <a:pt x="459323" y="2256"/>
                  </a:lnTo>
                  <a:lnTo>
                    <a:pt x="443870" y="6098"/>
                  </a:lnTo>
                  <a:lnTo>
                    <a:pt x="428894" y="10996"/>
                  </a:lnTo>
                  <a:lnTo>
                    <a:pt x="414236" y="15430"/>
                  </a:lnTo>
                  <a:lnTo>
                    <a:pt x="399789" y="19555"/>
                  </a:lnTo>
                  <a:lnTo>
                    <a:pt x="335837" y="3131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330200"/>
            <a:ext cx="9630833" cy="39703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b="1" u="sng" smtClean="0">
                <a:solidFill>
                  <a:srgbClr val="000000"/>
                </a:solidFill>
                <a:latin typeface="Arial - 36"/>
              </a:rPr>
              <a:t>Independent vs. Dependent Events:</a:t>
            </a:r>
          </a:p>
          <a:p>
            <a:endParaRPr lang="en-US" sz="2700" b="1" u="sng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b="1" u="sng" smtClean="0">
                <a:solidFill>
                  <a:srgbClr val="000000"/>
                </a:solidFill>
                <a:latin typeface="Arial - 36"/>
              </a:rPr>
              <a:t>In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dependent events occur if one event has no effect on the other event.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Dependent events occur if one event effects the occurrence of the other event.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Often known as "replacement or no replacement"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58076" y="1568051"/>
            <a:ext cx="3922422" cy="198638"/>
          </a:xfrm>
          <a:custGeom>
            <a:avLst/>
            <a:gdLst/>
            <a:ahLst/>
            <a:cxnLst/>
            <a:rect l="0" t="0" r="0" b="0"/>
            <a:pathLst>
              <a:path w="3922422" h="198638">
                <a:moveTo>
                  <a:pt x="3922421" y="51659"/>
                </a:moveTo>
                <a:lnTo>
                  <a:pt x="3677067" y="51659"/>
                </a:lnTo>
                <a:lnTo>
                  <a:pt x="3634956" y="57242"/>
                </a:lnTo>
                <a:lnTo>
                  <a:pt x="3517690" y="61888"/>
                </a:lnTo>
                <a:lnTo>
                  <a:pt x="3201534" y="62176"/>
                </a:lnTo>
                <a:lnTo>
                  <a:pt x="3140614" y="56593"/>
                </a:lnTo>
                <a:lnTo>
                  <a:pt x="3023183" y="52092"/>
                </a:lnTo>
                <a:lnTo>
                  <a:pt x="2968443" y="58084"/>
                </a:lnTo>
                <a:lnTo>
                  <a:pt x="2856475" y="75391"/>
                </a:lnTo>
                <a:lnTo>
                  <a:pt x="2794133" y="80895"/>
                </a:lnTo>
                <a:lnTo>
                  <a:pt x="2688682" y="83008"/>
                </a:lnTo>
                <a:lnTo>
                  <a:pt x="2597527" y="80834"/>
                </a:lnTo>
                <a:lnTo>
                  <a:pt x="2571710" y="76952"/>
                </a:lnTo>
                <a:lnTo>
                  <a:pt x="2545149" y="72027"/>
                </a:lnTo>
                <a:lnTo>
                  <a:pt x="2498226" y="66406"/>
                </a:lnTo>
                <a:lnTo>
                  <a:pt x="2225633" y="39346"/>
                </a:lnTo>
                <a:lnTo>
                  <a:pt x="2129770" y="27625"/>
                </a:lnTo>
                <a:lnTo>
                  <a:pt x="2081718" y="20331"/>
                </a:lnTo>
                <a:lnTo>
                  <a:pt x="1997676" y="6127"/>
                </a:lnTo>
                <a:lnTo>
                  <a:pt x="1890429" y="0"/>
                </a:lnTo>
                <a:lnTo>
                  <a:pt x="1853028" y="1821"/>
                </a:lnTo>
                <a:lnTo>
                  <a:pt x="1829966" y="5579"/>
                </a:lnTo>
                <a:lnTo>
                  <a:pt x="1805243" y="10421"/>
                </a:lnTo>
                <a:lnTo>
                  <a:pt x="1759074" y="15802"/>
                </a:lnTo>
                <a:lnTo>
                  <a:pt x="1644429" y="19728"/>
                </a:lnTo>
                <a:lnTo>
                  <a:pt x="338812" y="20106"/>
                </a:lnTo>
                <a:lnTo>
                  <a:pt x="281072" y="25689"/>
                </a:lnTo>
                <a:lnTo>
                  <a:pt x="263127" y="29671"/>
                </a:lnTo>
                <a:lnTo>
                  <a:pt x="246490" y="34663"/>
                </a:lnTo>
                <a:lnTo>
                  <a:pt x="203856" y="49739"/>
                </a:lnTo>
                <a:lnTo>
                  <a:pt x="191783" y="53885"/>
                </a:lnTo>
                <a:lnTo>
                  <a:pt x="152458" y="59720"/>
                </a:lnTo>
                <a:lnTo>
                  <a:pt x="41382" y="62081"/>
                </a:lnTo>
                <a:lnTo>
                  <a:pt x="27373" y="62112"/>
                </a:lnTo>
                <a:lnTo>
                  <a:pt x="16866" y="65640"/>
                </a:lnTo>
                <a:lnTo>
                  <a:pt x="8692" y="71497"/>
                </a:lnTo>
                <a:lnTo>
                  <a:pt x="2074" y="78908"/>
                </a:lnTo>
                <a:lnTo>
                  <a:pt x="0" y="86185"/>
                </a:lnTo>
                <a:lnTo>
                  <a:pt x="954" y="93374"/>
                </a:lnTo>
                <a:lnTo>
                  <a:pt x="3927" y="100504"/>
                </a:lnTo>
                <a:lnTo>
                  <a:pt x="11752" y="105258"/>
                </a:lnTo>
                <a:lnTo>
                  <a:pt x="36029" y="110539"/>
                </a:lnTo>
                <a:lnTo>
                  <a:pt x="147130" y="114517"/>
                </a:lnTo>
                <a:lnTo>
                  <a:pt x="178779" y="114654"/>
                </a:lnTo>
                <a:lnTo>
                  <a:pt x="193763" y="117028"/>
                </a:lnTo>
                <a:lnTo>
                  <a:pt x="208427" y="120948"/>
                </a:lnTo>
                <a:lnTo>
                  <a:pt x="222878" y="125899"/>
                </a:lnTo>
                <a:lnTo>
                  <a:pt x="239523" y="130368"/>
                </a:lnTo>
                <a:lnTo>
                  <a:pt x="257632" y="134515"/>
                </a:lnTo>
                <a:lnTo>
                  <a:pt x="276716" y="138449"/>
                </a:lnTo>
                <a:lnTo>
                  <a:pt x="331492" y="143986"/>
                </a:lnTo>
                <a:lnTo>
                  <a:pt x="444353" y="146181"/>
                </a:lnTo>
                <a:lnTo>
                  <a:pt x="710898" y="146317"/>
                </a:lnTo>
                <a:lnTo>
                  <a:pt x="724971" y="143979"/>
                </a:lnTo>
                <a:lnTo>
                  <a:pt x="736691" y="140084"/>
                </a:lnTo>
                <a:lnTo>
                  <a:pt x="746841" y="135150"/>
                </a:lnTo>
                <a:lnTo>
                  <a:pt x="758282" y="130692"/>
                </a:lnTo>
                <a:lnTo>
                  <a:pt x="770584" y="126551"/>
                </a:lnTo>
                <a:lnTo>
                  <a:pt x="783460" y="122622"/>
                </a:lnTo>
                <a:lnTo>
                  <a:pt x="823915" y="117092"/>
                </a:lnTo>
                <a:lnTo>
                  <a:pt x="930788" y="114900"/>
                </a:lnTo>
                <a:lnTo>
                  <a:pt x="1331484" y="114764"/>
                </a:lnTo>
                <a:lnTo>
                  <a:pt x="1378560" y="120348"/>
                </a:lnTo>
                <a:lnTo>
                  <a:pt x="1392117" y="124330"/>
                </a:lnTo>
                <a:lnTo>
                  <a:pt x="1404662" y="129322"/>
                </a:lnTo>
                <a:lnTo>
                  <a:pt x="1416530" y="134987"/>
                </a:lnTo>
                <a:lnTo>
                  <a:pt x="1431454" y="141101"/>
                </a:lnTo>
                <a:lnTo>
                  <a:pt x="1448415" y="147514"/>
                </a:lnTo>
                <a:lnTo>
                  <a:pt x="1496438" y="164591"/>
                </a:lnTo>
                <a:lnTo>
                  <a:pt x="1509267" y="169017"/>
                </a:lnTo>
                <a:lnTo>
                  <a:pt x="1522495" y="173137"/>
                </a:lnTo>
                <a:lnTo>
                  <a:pt x="1574194" y="188145"/>
                </a:lnTo>
                <a:lnTo>
                  <a:pt x="1599123" y="194123"/>
                </a:lnTo>
                <a:lnTo>
                  <a:pt x="1643671" y="196319"/>
                </a:lnTo>
                <a:lnTo>
                  <a:pt x="1697550" y="190300"/>
                </a:lnTo>
                <a:lnTo>
                  <a:pt x="1806624" y="188499"/>
                </a:lnTo>
                <a:lnTo>
                  <a:pt x="1865774" y="189578"/>
                </a:lnTo>
                <a:lnTo>
                  <a:pt x="1903686" y="195622"/>
                </a:lnTo>
                <a:lnTo>
                  <a:pt x="1952055" y="196764"/>
                </a:lnTo>
                <a:lnTo>
                  <a:pt x="1990268" y="192889"/>
                </a:lnTo>
                <a:lnTo>
                  <a:pt x="2030624" y="187272"/>
                </a:lnTo>
                <a:lnTo>
                  <a:pt x="2070764" y="182048"/>
                </a:lnTo>
                <a:lnTo>
                  <a:pt x="2185855" y="178114"/>
                </a:lnTo>
                <a:lnTo>
                  <a:pt x="2297990" y="176711"/>
                </a:lnTo>
                <a:lnTo>
                  <a:pt x="2321648" y="172291"/>
                </a:lnTo>
                <a:lnTo>
                  <a:pt x="2343848" y="166431"/>
                </a:lnTo>
                <a:lnTo>
                  <a:pt x="2368907" y="161100"/>
                </a:lnTo>
                <a:lnTo>
                  <a:pt x="2486692" y="157084"/>
                </a:lnTo>
                <a:lnTo>
                  <a:pt x="2890814" y="156835"/>
                </a:lnTo>
                <a:lnTo>
                  <a:pt x="3069513" y="165890"/>
                </a:lnTo>
                <a:lnTo>
                  <a:pt x="3152660" y="170276"/>
                </a:lnTo>
                <a:lnTo>
                  <a:pt x="3231721" y="179207"/>
                </a:lnTo>
                <a:lnTo>
                  <a:pt x="3246928" y="183436"/>
                </a:lnTo>
                <a:lnTo>
                  <a:pt x="3261740" y="188592"/>
                </a:lnTo>
                <a:lnTo>
                  <a:pt x="3293780" y="194321"/>
                </a:lnTo>
                <a:lnTo>
                  <a:pt x="3405156" y="198637"/>
                </a:lnTo>
                <a:lnTo>
                  <a:pt x="3445449" y="193242"/>
                </a:lnTo>
                <a:lnTo>
                  <a:pt x="3458361" y="189287"/>
                </a:lnTo>
                <a:lnTo>
                  <a:pt x="3471645" y="184312"/>
                </a:lnTo>
                <a:lnTo>
                  <a:pt x="3485174" y="178659"/>
                </a:lnTo>
                <a:lnTo>
                  <a:pt x="3497700" y="172553"/>
                </a:lnTo>
                <a:lnTo>
                  <a:pt x="3509556" y="166145"/>
                </a:lnTo>
                <a:lnTo>
                  <a:pt x="3520967" y="159535"/>
                </a:lnTo>
                <a:lnTo>
                  <a:pt x="3532079" y="153961"/>
                </a:lnTo>
                <a:lnTo>
                  <a:pt x="3542994" y="149076"/>
                </a:lnTo>
                <a:lnTo>
                  <a:pt x="3553776" y="144650"/>
                </a:lnTo>
                <a:lnTo>
                  <a:pt x="3563301" y="139363"/>
                </a:lnTo>
                <a:lnTo>
                  <a:pt x="3571988" y="133500"/>
                </a:lnTo>
                <a:lnTo>
                  <a:pt x="3580117" y="127255"/>
                </a:lnTo>
                <a:lnTo>
                  <a:pt x="3589042" y="121923"/>
                </a:lnTo>
                <a:lnTo>
                  <a:pt x="3598498" y="117199"/>
                </a:lnTo>
                <a:lnTo>
                  <a:pt x="3608308" y="112882"/>
                </a:lnTo>
                <a:lnTo>
                  <a:pt x="3619522" y="108835"/>
                </a:lnTo>
                <a:lnTo>
                  <a:pt x="3631673" y="104968"/>
                </a:lnTo>
                <a:lnTo>
                  <a:pt x="3644448" y="101222"/>
                </a:lnTo>
                <a:lnTo>
                  <a:pt x="3667992" y="100176"/>
                </a:lnTo>
                <a:lnTo>
                  <a:pt x="3691310" y="104774"/>
                </a:lnTo>
                <a:lnTo>
                  <a:pt x="3704073" y="109273"/>
                </a:lnTo>
                <a:lnTo>
                  <a:pt x="3717256" y="114609"/>
                </a:lnTo>
                <a:lnTo>
                  <a:pt x="3744369" y="120538"/>
                </a:lnTo>
                <a:lnTo>
                  <a:pt x="3827828" y="124866"/>
                </a:lnTo>
                <a:lnTo>
                  <a:pt x="3890868" y="125282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04844" y="3092174"/>
            <a:ext cx="3625859" cy="208206"/>
          </a:xfrm>
          <a:custGeom>
            <a:avLst/>
            <a:gdLst/>
            <a:ahLst/>
            <a:cxnLst/>
            <a:rect l="0" t="0" r="0" b="0"/>
            <a:pathLst>
              <a:path w="3625859" h="208206">
                <a:moveTo>
                  <a:pt x="0" y="157763"/>
                </a:moveTo>
                <a:lnTo>
                  <a:pt x="347560" y="157763"/>
                </a:lnTo>
                <a:lnTo>
                  <a:pt x="414094" y="152180"/>
                </a:lnTo>
                <a:lnTo>
                  <a:pt x="436164" y="148198"/>
                </a:lnTo>
                <a:lnTo>
                  <a:pt x="456720" y="143206"/>
                </a:lnTo>
                <a:lnTo>
                  <a:pt x="496311" y="131427"/>
                </a:lnTo>
                <a:lnTo>
                  <a:pt x="581976" y="104821"/>
                </a:lnTo>
                <a:lnTo>
                  <a:pt x="605348" y="97927"/>
                </a:lnTo>
                <a:lnTo>
                  <a:pt x="632615" y="90995"/>
                </a:lnTo>
                <a:lnTo>
                  <a:pt x="783211" y="56073"/>
                </a:lnTo>
                <a:lnTo>
                  <a:pt x="810791" y="50237"/>
                </a:lnTo>
                <a:lnTo>
                  <a:pt x="837357" y="45177"/>
                </a:lnTo>
                <a:lnTo>
                  <a:pt x="898039" y="34102"/>
                </a:lnTo>
                <a:lnTo>
                  <a:pt x="983439" y="17493"/>
                </a:lnTo>
                <a:lnTo>
                  <a:pt x="1021405" y="11662"/>
                </a:lnTo>
                <a:lnTo>
                  <a:pt x="1085404" y="5183"/>
                </a:lnTo>
                <a:lnTo>
                  <a:pt x="1173007" y="1535"/>
                </a:lnTo>
                <a:lnTo>
                  <a:pt x="1270740" y="303"/>
                </a:lnTo>
                <a:lnTo>
                  <a:pt x="1386458" y="39"/>
                </a:lnTo>
                <a:lnTo>
                  <a:pt x="1420216" y="6250"/>
                </a:lnTo>
                <a:lnTo>
                  <a:pt x="1434126" y="11178"/>
                </a:lnTo>
                <a:lnTo>
                  <a:pt x="1448074" y="17970"/>
                </a:lnTo>
                <a:lnTo>
                  <a:pt x="1462047" y="26003"/>
                </a:lnTo>
                <a:lnTo>
                  <a:pt x="1476037" y="34865"/>
                </a:lnTo>
                <a:lnTo>
                  <a:pt x="1490038" y="40772"/>
                </a:lnTo>
                <a:lnTo>
                  <a:pt x="1504047" y="44711"/>
                </a:lnTo>
                <a:lnTo>
                  <a:pt x="1518060" y="47336"/>
                </a:lnTo>
                <a:lnTo>
                  <a:pt x="1533246" y="51424"/>
                </a:lnTo>
                <a:lnTo>
                  <a:pt x="1549212" y="56486"/>
                </a:lnTo>
                <a:lnTo>
                  <a:pt x="1565700" y="62198"/>
                </a:lnTo>
                <a:lnTo>
                  <a:pt x="1581366" y="67175"/>
                </a:lnTo>
                <a:lnTo>
                  <a:pt x="1611238" y="75821"/>
                </a:lnTo>
                <a:lnTo>
                  <a:pt x="1659920" y="81676"/>
                </a:lnTo>
                <a:lnTo>
                  <a:pt x="1765706" y="83924"/>
                </a:lnTo>
                <a:lnTo>
                  <a:pt x="1812942" y="89660"/>
                </a:lnTo>
                <a:lnTo>
                  <a:pt x="1826829" y="93663"/>
                </a:lnTo>
                <a:lnTo>
                  <a:pt x="1840762" y="98669"/>
                </a:lnTo>
                <a:lnTo>
                  <a:pt x="1854724" y="104344"/>
                </a:lnTo>
                <a:lnTo>
                  <a:pt x="1868708" y="109296"/>
                </a:lnTo>
                <a:lnTo>
                  <a:pt x="1882704" y="113765"/>
                </a:lnTo>
                <a:lnTo>
                  <a:pt x="1896710" y="117914"/>
                </a:lnTo>
                <a:lnTo>
                  <a:pt x="1944338" y="123752"/>
                </a:lnTo>
                <a:lnTo>
                  <a:pt x="2048921" y="125725"/>
                </a:lnTo>
                <a:lnTo>
                  <a:pt x="2159158" y="124999"/>
                </a:lnTo>
                <a:lnTo>
                  <a:pt x="2197134" y="118970"/>
                </a:lnTo>
                <a:lnTo>
                  <a:pt x="2297998" y="116341"/>
                </a:lnTo>
                <a:lnTo>
                  <a:pt x="2389789" y="114812"/>
                </a:lnTo>
                <a:lnTo>
                  <a:pt x="2482054" y="108550"/>
                </a:lnTo>
                <a:lnTo>
                  <a:pt x="2585925" y="105842"/>
                </a:lnTo>
                <a:lnTo>
                  <a:pt x="2685216" y="105307"/>
                </a:lnTo>
                <a:lnTo>
                  <a:pt x="2740685" y="99002"/>
                </a:lnTo>
                <a:lnTo>
                  <a:pt x="2770202" y="94048"/>
                </a:lnTo>
                <a:lnTo>
                  <a:pt x="2821695" y="88544"/>
                </a:lnTo>
                <a:lnTo>
                  <a:pt x="2911886" y="85010"/>
                </a:lnTo>
                <a:lnTo>
                  <a:pt x="3139465" y="84163"/>
                </a:lnTo>
                <a:lnTo>
                  <a:pt x="3172402" y="90383"/>
                </a:lnTo>
                <a:lnTo>
                  <a:pt x="3226053" y="107837"/>
                </a:lnTo>
                <a:lnTo>
                  <a:pt x="3254904" y="118434"/>
                </a:lnTo>
                <a:lnTo>
                  <a:pt x="3270778" y="124532"/>
                </a:lnTo>
                <a:lnTo>
                  <a:pt x="3290710" y="129766"/>
                </a:lnTo>
                <a:lnTo>
                  <a:pt x="3313346" y="134424"/>
                </a:lnTo>
                <a:lnTo>
                  <a:pt x="3337786" y="138698"/>
                </a:lnTo>
                <a:lnTo>
                  <a:pt x="3357586" y="142716"/>
                </a:lnTo>
                <a:lnTo>
                  <a:pt x="3374291" y="146563"/>
                </a:lnTo>
                <a:lnTo>
                  <a:pt x="3403371" y="152785"/>
                </a:lnTo>
                <a:lnTo>
                  <a:pt x="3513753" y="157472"/>
                </a:lnTo>
                <a:lnTo>
                  <a:pt x="3625858" y="157752"/>
                </a:lnTo>
                <a:lnTo>
                  <a:pt x="3319843" y="157763"/>
                </a:lnTo>
                <a:lnTo>
                  <a:pt x="3253770" y="163347"/>
                </a:lnTo>
                <a:lnTo>
                  <a:pt x="3209571" y="169204"/>
                </a:lnTo>
                <a:lnTo>
                  <a:pt x="3187968" y="172403"/>
                </a:lnTo>
                <a:lnTo>
                  <a:pt x="3160711" y="178040"/>
                </a:lnTo>
                <a:lnTo>
                  <a:pt x="3096146" y="193654"/>
                </a:lnTo>
                <a:lnTo>
                  <a:pt x="3066775" y="199220"/>
                </a:lnTo>
                <a:lnTo>
                  <a:pt x="3015443" y="205404"/>
                </a:lnTo>
                <a:lnTo>
                  <a:pt x="2939813" y="208205"/>
                </a:lnTo>
                <a:lnTo>
                  <a:pt x="2900584" y="204334"/>
                </a:lnTo>
                <a:lnTo>
                  <a:pt x="2859776" y="198718"/>
                </a:lnTo>
                <a:lnTo>
                  <a:pt x="2776447" y="185590"/>
                </a:lnTo>
                <a:lnTo>
                  <a:pt x="2670640" y="179395"/>
                </a:lnTo>
                <a:lnTo>
                  <a:pt x="1358817" y="178799"/>
                </a:lnTo>
                <a:lnTo>
                  <a:pt x="1330802" y="185032"/>
                </a:lnTo>
                <a:lnTo>
                  <a:pt x="1318423" y="189966"/>
                </a:lnTo>
                <a:lnTo>
                  <a:pt x="1285970" y="195448"/>
                </a:lnTo>
                <a:lnTo>
                  <a:pt x="1188644" y="199256"/>
                </a:lnTo>
                <a:lnTo>
                  <a:pt x="1092235" y="199758"/>
                </a:lnTo>
                <a:lnTo>
                  <a:pt x="1035836" y="194228"/>
                </a:lnTo>
                <a:lnTo>
                  <a:pt x="1008422" y="187916"/>
                </a:lnTo>
                <a:lnTo>
                  <a:pt x="974955" y="179034"/>
                </a:lnTo>
                <a:lnTo>
                  <a:pt x="937451" y="168438"/>
                </a:lnTo>
                <a:lnTo>
                  <a:pt x="906605" y="159037"/>
                </a:lnTo>
                <a:lnTo>
                  <a:pt x="880198" y="150432"/>
                </a:lnTo>
                <a:lnTo>
                  <a:pt x="856751" y="142358"/>
                </a:lnTo>
                <a:lnTo>
                  <a:pt x="835276" y="136975"/>
                </a:lnTo>
                <a:lnTo>
                  <a:pt x="795833" y="130995"/>
                </a:lnTo>
                <a:lnTo>
                  <a:pt x="761942" y="125221"/>
                </a:lnTo>
                <a:lnTo>
                  <a:pt x="731298" y="119928"/>
                </a:lnTo>
                <a:lnTo>
                  <a:pt x="676653" y="113413"/>
                </a:lnTo>
                <a:lnTo>
                  <a:pt x="647816" y="108837"/>
                </a:lnTo>
                <a:lnTo>
                  <a:pt x="543265" y="105658"/>
                </a:lnTo>
                <a:lnTo>
                  <a:pt x="471619" y="102934"/>
                </a:lnTo>
                <a:lnTo>
                  <a:pt x="455816" y="99006"/>
                </a:lnTo>
                <a:lnTo>
                  <a:pt x="440606" y="94051"/>
                </a:lnTo>
                <a:lnTo>
                  <a:pt x="424623" y="87242"/>
                </a:lnTo>
                <a:lnTo>
                  <a:pt x="408125" y="79196"/>
                </a:lnTo>
                <a:lnTo>
                  <a:pt x="391283" y="70327"/>
                </a:lnTo>
                <a:lnTo>
                  <a:pt x="376549" y="63245"/>
                </a:lnTo>
                <a:lnTo>
                  <a:pt x="363220" y="57355"/>
                </a:lnTo>
                <a:lnTo>
                  <a:pt x="350829" y="52260"/>
                </a:lnTo>
                <a:lnTo>
                  <a:pt x="339062" y="47695"/>
                </a:lnTo>
                <a:lnTo>
                  <a:pt x="316639" y="39506"/>
                </a:lnTo>
                <a:lnTo>
                  <a:pt x="284304" y="28325"/>
                </a:lnTo>
                <a:lnTo>
                  <a:pt x="271340" y="24727"/>
                </a:lnTo>
                <a:lnTo>
                  <a:pt x="256854" y="21159"/>
                </a:lnTo>
                <a:lnTo>
                  <a:pt x="241353" y="17611"/>
                </a:lnTo>
                <a:lnTo>
                  <a:pt x="227514" y="14078"/>
                </a:lnTo>
                <a:lnTo>
                  <a:pt x="214781" y="10554"/>
                </a:lnTo>
                <a:lnTo>
                  <a:pt x="190117" y="4690"/>
                </a:lnTo>
                <a:lnTo>
                  <a:pt x="136195" y="926"/>
                </a:lnTo>
                <a:lnTo>
                  <a:pt x="73623" y="0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837267" y="2028758"/>
            <a:ext cx="1903686" cy="621677"/>
            <a:chOff x="5837267" y="2028758"/>
            <a:chExt cx="1903686" cy="621677"/>
          </a:xfrm>
        </p:grpSpPr>
        <p:sp>
          <p:nvSpPr>
            <p:cNvPr id="5" name="Freeform 4"/>
            <p:cNvSpPr/>
            <p:nvPr/>
          </p:nvSpPr>
          <p:spPr>
            <a:xfrm>
              <a:off x="5921407" y="2114037"/>
              <a:ext cx="1" cy="347081"/>
            </a:xfrm>
            <a:custGeom>
              <a:avLst/>
              <a:gdLst/>
              <a:ahLst/>
              <a:cxnLst/>
              <a:rect l="0" t="0" r="0" b="0"/>
              <a:pathLst>
                <a:path w="1" h="347081">
                  <a:moveTo>
                    <a:pt x="0" y="0"/>
                  </a:moveTo>
                  <a:lnTo>
                    <a:pt x="0" y="34708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837267" y="2028758"/>
              <a:ext cx="220870" cy="411325"/>
            </a:xfrm>
            <a:custGeom>
              <a:avLst/>
              <a:gdLst/>
              <a:ahLst/>
              <a:cxnLst/>
              <a:rect l="0" t="0" r="0" b="0"/>
              <a:pathLst>
                <a:path w="220870" h="411325">
                  <a:moveTo>
                    <a:pt x="0" y="64244"/>
                  </a:moveTo>
                  <a:lnTo>
                    <a:pt x="11167" y="47493"/>
                  </a:lnTo>
                  <a:lnTo>
                    <a:pt x="16793" y="40222"/>
                  </a:lnTo>
                  <a:lnTo>
                    <a:pt x="22882" y="33037"/>
                  </a:lnTo>
                  <a:lnTo>
                    <a:pt x="29278" y="25910"/>
                  </a:lnTo>
                  <a:lnTo>
                    <a:pt x="38217" y="18821"/>
                  </a:lnTo>
                  <a:lnTo>
                    <a:pt x="48850" y="11758"/>
                  </a:lnTo>
                  <a:lnTo>
                    <a:pt x="60614" y="4712"/>
                  </a:lnTo>
                  <a:lnTo>
                    <a:pt x="73131" y="1183"/>
                  </a:lnTo>
                  <a:lnTo>
                    <a:pt x="86150" y="0"/>
                  </a:lnTo>
                  <a:lnTo>
                    <a:pt x="99503" y="379"/>
                  </a:lnTo>
                  <a:lnTo>
                    <a:pt x="113081" y="2969"/>
                  </a:lnTo>
                  <a:lnTo>
                    <a:pt x="126806" y="7033"/>
                  </a:lnTo>
                  <a:lnTo>
                    <a:pt x="140631" y="12080"/>
                  </a:lnTo>
                  <a:lnTo>
                    <a:pt x="151017" y="18950"/>
                  </a:lnTo>
                  <a:lnTo>
                    <a:pt x="159109" y="27036"/>
                  </a:lnTo>
                  <a:lnTo>
                    <a:pt x="165672" y="35933"/>
                  </a:lnTo>
                  <a:lnTo>
                    <a:pt x="171216" y="45370"/>
                  </a:lnTo>
                  <a:lnTo>
                    <a:pt x="176081" y="55167"/>
                  </a:lnTo>
                  <a:lnTo>
                    <a:pt x="180493" y="65204"/>
                  </a:lnTo>
                  <a:lnTo>
                    <a:pt x="182265" y="77739"/>
                  </a:lnTo>
                  <a:lnTo>
                    <a:pt x="182278" y="91938"/>
                  </a:lnTo>
                  <a:lnTo>
                    <a:pt x="181118" y="107248"/>
                  </a:lnTo>
                  <a:lnTo>
                    <a:pt x="179177" y="120960"/>
                  </a:lnTo>
                  <a:lnTo>
                    <a:pt x="176714" y="133607"/>
                  </a:lnTo>
                  <a:lnTo>
                    <a:pt x="173903" y="145545"/>
                  </a:lnTo>
                  <a:lnTo>
                    <a:pt x="169692" y="155840"/>
                  </a:lnTo>
                  <a:lnTo>
                    <a:pt x="164547" y="165041"/>
                  </a:lnTo>
                  <a:lnTo>
                    <a:pt x="158780" y="173513"/>
                  </a:lnTo>
                  <a:lnTo>
                    <a:pt x="152598" y="181497"/>
                  </a:lnTo>
                  <a:lnTo>
                    <a:pt x="146139" y="189157"/>
                  </a:lnTo>
                  <a:lnTo>
                    <a:pt x="139496" y="196602"/>
                  </a:lnTo>
                  <a:lnTo>
                    <a:pt x="131562" y="202733"/>
                  </a:lnTo>
                  <a:lnTo>
                    <a:pt x="122766" y="207989"/>
                  </a:lnTo>
                  <a:lnTo>
                    <a:pt x="113397" y="212662"/>
                  </a:lnTo>
                  <a:lnTo>
                    <a:pt x="104813" y="213440"/>
                  </a:lnTo>
                  <a:lnTo>
                    <a:pt x="96754" y="211621"/>
                  </a:lnTo>
                  <a:lnTo>
                    <a:pt x="89043" y="208072"/>
                  </a:lnTo>
                  <a:lnTo>
                    <a:pt x="85072" y="202199"/>
                  </a:lnTo>
                  <a:lnTo>
                    <a:pt x="83593" y="194779"/>
                  </a:lnTo>
                  <a:lnTo>
                    <a:pt x="83775" y="186326"/>
                  </a:lnTo>
                  <a:lnTo>
                    <a:pt x="87403" y="179522"/>
                  </a:lnTo>
                  <a:lnTo>
                    <a:pt x="93327" y="173817"/>
                  </a:lnTo>
                  <a:lnTo>
                    <a:pt x="100783" y="168845"/>
                  </a:lnTo>
                  <a:lnTo>
                    <a:pt x="109259" y="166700"/>
                  </a:lnTo>
                  <a:lnTo>
                    <a:pt x="118415" y="166438"/>
                  </a:lnTo>
                  <a:lnTo>
                    <a:pt x="128025" y="167431"/>
                  </a:lnTo>
                  <a:lnTo>
                    <a:pt x="136769" y="172769"/>
                  </a:lnTo>
                  <a:lnTo>
                    <a:pt x="144936" y="181001"/>
                  </a:lnTo>
                  <a:lnTo>
                    <a:pt x="152718" y="191164"/>
                  </a:lnTo>
                  <a:lnTo>
                    <a:pt x="159074" y="201445"/>
                  </a:lnTo>
                  <a:lnTo>
                    <a:pt x="164481" y="211805"/>
                  </a:lnTo>
                  <a:lnTo>
                    <a:pt x="169253" y="222218"/>
                  </a:lnTo>
                  <a:lnTo>
                    <a:pt x="173604" y="232665"/>
                  </a:lnTo>
                  <a:lnTo>
                    <a:pt x="177673" y="243136"/>
                  </a:lnTo>
                  <a:lnTo>
                    <a:pt x="181554" y="253623"/>
                  </a:lnTo>
                  <a:lnTo>
                    <a:pt x="185310" y="266457"/>
                  </a:lnTo>
                  <a:lnTo>
                    <a:pt x="188983" y="280856"/>
                  </a:lnTo>
                  <a:lnTo>
                    <a:pt x="196180" y="312437"/>
                  </a:lnTo>
                  <a:lnTo>
                    <a:pt x="203274" y="345949"/>
                  </a:lnTo>
                  <a:lnTo>
                    <a:pt x="206802" y="360729"/>
                  </a:lnTo>
                  <a:lnTo>
                    <a:pt x="210323" y="374089"/>
                  </a:lnTo>
                  <a:lnTo>
                    <a:pt x="220869" y="41132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100207" y="2273039"/>
              <a:ext cx="115694" cy="156449"/>
            </a:xfrm>
            <a:custGeom>
              <a:avLst/>
              <a:gdLst/>
              <a:ahLst/>
              <a:cxnLst/>
              <a:rect l="0" t="0" r="0" b="0"/>
              <a:pathLst>
                <a:path w="115694" h="156449">
                  <a:moveTo>
                    <a:pt x="0" y="135491"/>
                  </a:moveTo>
                  <a:lnTo>
                    <a:pt x="16750" y="129907"/>
                  </a:lnTo>
                  <a:lnTo>
                    <a:pt x="24021" y="125925"/>
                  </a:lnTo>
                  <a:lnTo>
                    <a:pt x="31206" y="120933"/>
                  </a:lnTo>
                  <a:lnTo>
                    <a:pt x="38333" y="115268"/>
                  </a:lnTo>
                  <a:lnTo>
                    <a:pt x="45422" y="109154"/>
                  </a:lnTo>
                  <a:lnTo>
                    <a:pt x="52485" y="102741"/>
                  </a:lnTo>
                  <a:lnTo>
                    <a:pt x="59531" y="96128"/>
                  </a:lnTo>
                  <a:lnTo>
                    <a:pt x="65397" y="88214"/>
                  </a:lnTo>
                  <a:lnTo>
                    <a:pt x="70476" y="79432"/>
                  </a:lnTo>
                  <a:lnTo>
                    <a:pt x="75031" y="70071"/>
                  </a:lnTo>
                  <a:lnTo>
                    <a:pt x="79236" y="60325"/>
                  </a:lnTo>
                  <a:lnTo>
                    <a:pt x="83208" y="50321"/>
                  </a:lnTo>
                  <a:lnTo>
                    <a:pt x="87025" y="40147"/>
                  </a:lnTo>
                  <a:lnTo>
                    <a:pt x="88401" y="29858"/>
                  </a:lnTo>
                  <a:lnTo>
                    <a:pt x="88149" y="19492"/>
                  </a:lnTo>
                  <a:lnTo>
                    <a:pt x="86813" y="9076"/>
                  </a:lnTo>
                  <a:lnTo>
                    <a:pt x="82416" y="3301"/>
                  </a:lnTo>
                  <a:lnTo>
                    <a:pt x="75979" y="619"/>
                  </a:lnTo>
                  <a:lnTo>
                    <a:pt x="68182" y="0"/>
                  </a:lnTo>
                  <a:lnTo>
                    <a:pt x="60647" y="3093"/>
                  </a:lnTo>
                  <a:lnTo>
                    <a:pt x="53286" y="8661"/>
                  </a:lnTo>
                  <a:lnTo>
                    <a:pt x="46041" y="15879"/>
                  </a:lnTo>
                  <a:lnTo>
                    <a:pt x="40043" y="24197"/>
                  </a:lnTo>
                  <a:lnTo>
                    <a:pt x="34876" y="33248"/>
                  </a:lnTo>
                  <a:lnTo>
                    <a:pt x="30262" y="42788"/>
                  </a:lnTo>
                  <a:lnTo>
                    <a:pt x="26018" y="54991"/>
                  </a:lnTo>
                  <a:lnTo>
                    <a:pt x="22019" y="68969"/>
                  </a:lnTo>
                  <a:lnTo>
                    <a:pt x="18185" y="84131"/>
                  </a:lnTo>
                  <a:lnTo>
                    <a:pt x="16798" y="97745"/>
                  </a:lnTo>
                  <a:lnTo>
                    <a:pt x="17041" y="110327"/>
                  </a:lnTo>
                  <a:lnTo>
                    <a:pt x="18373" y="122221"/>
                  </a:lnTo>
                  <a:lnTo>
                    <a:pt x="21597" y="132487"/>
                  </a:lnTo>
                  <a:lnTo>
                    <a:pt x="26084" y="141669"/>
                  </a:lnTo>
                  <a:lnTo>
                    <a:pt x="31412" y="150127"/>
                  </a:lnTo>
                  <a:lnTo>
                    <a:pt x="38471" y="154597"/>
                  </a:lnTo>
                  <a:lnTo>
                    <a:pt x="46682" y="156409"/>
                  </a:lnTo>
                  <a:lnTo>
                    <a:pt x="55662" y="156448"/>
                  </a:lnTo>
                  <a:lnTo>
                    <a:pt x="65155" y="154136"/>
                  </a:lnTo>
                  <a:lnTo>
                    <a:pt x="74989" y="150258"/>
                  </a:lnTo>
                  <a:lnTo>
                    <a:pt x="115693" y="12497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289523" y="2261283"/>
              <a:ext cx="21036" cy="389152"/>
            </a:xfrm>
            <a:custGeom>
              <a:avLst/>
              <a:gdLst/>
              <a:ahLst/>
              <a:cxnLst/>
              <a:rect l="0" t="0" r="0" b="0"/>
              <a:pathLst>
                <a:path w="21036" h="389152">
                  <a:moveTo>
                    <a:pt x="0" y="0"/>
                  </a:moveTo>
                  <a:lnTo>
                    <a:pt x="1" y="287042"/>
                  </a:lnTo>
                  <a:lnTo>
                    <a:pt x="1169" y="300043"/>
                  </a:lnTo>
                  <a:lnTo>
                    <a:pt x="3117" y="312217"/>
                  </a:lnTo>
                  <a:lnTo>
                    <a:pt x="8397" y="336260"/>
                  </a:lnTo>
                  <a:lnTo>
                    <a:pt x="21035" y="3891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247453" y="2233971"/>
              <a:ext cx="150305" cy="186993"/>
            </a:xfrm>
            <a:custGeom>
              <a:avLst/>
              <a:gdLst/>
              <a:ahLst/>
              <a:cxnLst/>
              <a:rect l="0" t="0" r="0" b="0"/>
              <a:pathLst>
                <a:path w="150305" h="186993">
                  <a:moveTo>
                    <a:pt x="0" y="79900"/>
                  </a:moveTo>
                  <a:lnTo>
                    <a:pt x="5583" y="63150"/>
                  </a:lnTo>
                  <a:lnTo>
                    <a:pt x="9565" y="54710"/>
                  </a:lnTo>
                  <a:lnTo>
                    <a:pt x="14557" y="45577"/>
                  </a:lnTo>
                  <a:lnTo>
                    <a:pt x="20222" y="35983"/>
                  </a:lnTo>
                  <a:lnTo>
                    <a:pt x="26336" y="27250"/>
                  </a:lnTo>
                  <a:lnTo>
                    <a:pt x="32750" y="19090"/>
                  </a:lnTo>
                  <a:lnTo>
                    <a:pt x="39362" y="11313"/>
                  </a:lnTo>
                  <a:lnTo>
                    <a:pt x="48445" y="6129"/>
                  </a:lnTo>
                  <a:lnTo>
                    <a:pt x="59175" y="2672"/>
                  </a:lnTo>
                  <a:lnTo>
                    <a:pt x="71003" y="368"/>
                  </a:lnTo>
                  <a:lnTo>
                    <a:pt x="82393" y="0"/>
                  </a:lnTo>
                  <a:lnTo>
                    <a:pt x="93494" y="924"/>
                  </a:lnTo>
                  <a:lnTo>
                    <a:pt x="104399" y="2708"/>
                  </a:lnTo>
                  <a:lnTo>
                    <a:pt x="114007" y="7404"/>
                  </a:lnTo>
                  <a:lnTo>
                    <a:pt x="122750" y="14040"/>
                  </a:lnTo>
                  <a:lnTo>
                    <a:pt x="130915" y="21970"/>
                  </a:lnTo>
                  <a:lnTo>
                    <a:pt x="137528" y="30762"/>
                  </a:lnTo>
                  <a:lnTo>
                    <a:pt x="143104" y="40130"/>
                  </a:lnTo>
                  <a:lnTo>
                    <a:pt x="147991" y="49881"/>
                  </a:lnTo>
                  <a:lnTo>
                    <a:pt x="150080" y="59887"/>
                  </a:lnTo>
                  <a:lnTo>
                    <a:pt x="150304" y="70064"/>
                  </a:lnTo>
                  <a:lnTo>
                    <a:pt x="149285" y="80354"/>
                  </a:lnTo>
                  <a:lnTo>
                    <a:pt x="146268" y="91889"/>
                  </a:lnTo>
                  <a:lnTo>
                    <a:pt x="141920" y="104254"/>
                  </a:lnTo>
                  <a:lnTo>
                    <a:pt x="136684" y="117171"/>
                  </a:lnTo>
                  <a:lnTo>
                    <a:pt x="130856" y="128120"/>
                  </a:lnTo>
                  <a:lnTo>
                    <a:pt x="124633" y="137756"/>
                  </a:lnTo>
                  <a:lnTo>
                    <a:pt x="118147" y="146518"/>
                  </a:lnTo>
                  <a:lnTo>
                    <a:pt x="111487" y="154696"/>
                  </a:lnTo>
                  <a:lnTo>
                    <a:pt x="104709" y="162486"/>
                  </a:lnTo>
                  <a:lnTo>
                    <a:pt x="97853" y="170016"/>
                  </a:lnTo>
                  <a:lnTo>
                    <a:pt x="88607" y="176204"/>
                  </a:lnTo>
                  <a:lnTo>
                    <a:pt x="77769" y="181499"/>
                  </a:lnTo>
                  <a:lnTo>
                    <a:pt x="65870" y="186197"/>
                  </a:lnTo>
                  <a:lnTo>
                    <a:pt x="55599" y="186992"/>
                  </a:lnTo>
                  <a:lnTo>
                    <a:pt x="46415" y="185185"/>
                  </a:lnTo>
                  <a:lnTo>
                    <a:pt x="21035" y="17455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436770" y="2124554"/>
              <a:ext cx="52589" cy="305012"/>
            </a:xfrm>
            <a:custGeom>
              <a:avLst/>
              <a:gdLst/>
              <a:ahLst/>
              <a:cxnLst/>
              <a:rect l="0" t="0" r="0" b="0"/>
              <a:pathLst>
                <a:path w="52589" h="305012">
                  <a:moveTo>
                    <a:pt x="0" y="0"/>
                  </a:moveTo>
                  <a:lnTo>
                    <a:pt x="5583" y="27917"/>
                  </a:lnTo>
                  <a:lnTo>
                    <a:pt x="24723" y="132673"/>
                  </a:lnTo>
                  <a:lnTo>
                    <a:pt x="27000" y="149217"/>
                  </a:lnTo>
                  <a:lnTo>
                    <a:pt x="28517" y="164921"/>
                  </a:lnTo>
                  <a:lnTo>
                    <a:pt x="29529" y="180065"/>
                  </a:lnTo>
                  <a:lnTo>
                    <a:pt x="31372" y="196004"/>
                  </a:lnTo>
                  <a:lnTo>
                    <a:pt x="33769" y="212473"/>
                  </a:lnTo>
                  <a:lnTo>
                    <a:pt x="36536" y="229295"/>
                  </a:lnTo>
                  <a:lnTo>
                    <a:pt x="39549" y="244016"/>
                  </a:lnTo>
                  <a:lnTo>
                    <a:pt x="42727" y="257336"/>
                  </a:lnTo>
                  <a:lnTo>
                    <a:pt x="52588" y="3050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548009" y="2272552"/>
              <a:ext cx="109632" cy="199084"/>
            </a:xfrm>
            <a:custGeom>
              <a:avLst/>
              <a:gdLst/>
              <a:ahLst/>
              <a:cxnLst/>
              <a:rect l="0" t="0" r="0" b="0"/>
              <a:pathLst>
                <a:path w="109632" h="199084">
                  <a:moveTo>
                    <a:pt x="109631" y="51837"/>
                  </a:moveTo>
                  <a:lnTo>
                    <a:pt x="94991" y="7920"/>
                  </a:lnTo>
                  <a:lnTo>
                    <a:pt x="89354" y="2692"/>
                  </a:lnTo>
                  <a:lnTo>
                    <a:pt x="82089" y="376"/>
                  </a:lnTo>
                  <a:lnTo>
                    <a:pt x="73741" y="0"/>
                  </a:lnTo>
                  <a:lnTo>
                    <a:pt x="64668" y="4424"/>
                  </a:lnTo>
                  <a:lnTo>
                    <a:pt x="55115" y="12048"/>
                  </a:lnTo>
                  <a:lnTo>
                    <a:pt x="45239" y="21805"/>
                  </a:lnTo>
                  <a:lnTo>
                    <a:pt x="37488" y="31816"/>
                  </a:lnTo>
                  <a:lnTo>
                    <a:pt x="31151" y="41995"/>
                  </a:lnTo>
                  <a:lnTo>
                    <a:pt x="25757" y="52287"/>
                  </a:lnTo>
                  <a:lnTo>
                    <a:pt x="20993" y="63823"/>
                  </a:lnTo>
                  <a:lnTo>
                    <a:pt x="16649" y="76189"/>
                  </a:lnTo>
                  <a:lnTo>
                    <a:pt x="1279" y="124037"/>
                  </a:lnTo>
                  <a:lnTo>
                    <a:pt x="0" y="135029"/>
                  </a:lnTo>
                  <a:lnTo>
                    <a:pt x="316" y="145863"/>
                  </a:lnTo>
                  <a:lnTo>
                    <a:pt x="1695" y="156591"/>
                  </a:lnTo>
                  <a:lnTo>
                    <a:pt x="7290" y="161406"/>
                  </a:lnTo>
                  <a:lnTo>
                    <a:pt x="15693" y="162279"/>
                  </a:lnTo>
                  <a:lnTo>
                    <a:pt x="25971" y="160524"/>
                  </a:lnTo>
                  <a:lnTo>
                    <a:pt x="35159" y="154679"/>
                  </a:lnTo>
                  <a:lnTo>
                    <a:pt x="43622" y="146108"/>
                  </a:lnTo>
                  <a:lnTo>
                    <a:pt x="51602" y="135719"/>
                  </a:lnTo>
                  <a:lnTo>
                    <a:pt x="58090" y="122951"/>
                  </a:lnTo>
                  <a:lnTo>
                    <a:pt x="63584" y="108595"/>
                  </a:lnTo>
                  <a:lnTo>
                    <a:pt x="80798" y="54738"/>
                  </a:lnTo>
                  <a:lnTo>
                    <a:pt x="83397" y="53771"/>
                  </a:lnTo>
                  <a:lnTo>
                    <a:pt x="85130" y="60138"/>
                  </a:lnTo>
                  <a:lnTo>
                    <a:pt x="86285" y="71394"/>
                  </a:lnTo>
                  <a:lnTo>
                    <a:pt x="88224" y="84742"/>
                  </a:lnTo>
                  <a:lnTo>
                    <a:pt x="93494" y="115154"/>
                  </a:lnTo>
                  <a:lnTo>
                    <a:pt x="96535" y="130275"/>
                  </a:lnTo>
                  <a:lnTo>
                    <a:pt x="99732" y="145031"/>
                  </a:lnTo>
                  <a:lnTo>
                    <a:pt x="109631" y="19908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755993" y="2282318"/>
              <a:ext cx="48894" cy="210353"/>
            </a:xfrm>
            <a:custGeom>
              <a:avLst/>
              <a:gdLst/>
              <a:ahLst/>
              <a:cxnLst/>
              <a:rect l="0" t="0" r="0" b="0"/>
              <a:pathLst>
                <a:path w="48894" h="210353">
                  <a:moveTo>
                    <a:pt x="38376" y="0"/>
                  </a:moveTo>
                  <a:lnTo>
                    <a:pt x="27209" y="11167"/>
                  </a:lnTo>
                  <a:lnTo>
                    <a:pt x="21582" y="20300"/>
                  </a:lnTo>
                  <a:lnTo>
                    <a:pt x="15493" y="32231"/>
                  </a:lnTo>
                  <a:lnTo>
                    <a:pt x="9097" y="46029"/>
                  </a:lnTo>
                  <a:lnTo>
                    <a:pt x="4833" y="62239"/>
                  </a:lnTo>
                  <a:lnTo>
                    <a:pt x="1990" y="80057"/>
                  </a:lnTo>
                  <a:lnTo>
                    <a:pt x="95" y="98948"/>
                  </a:lnTo>
                  <a:lnTo>
                    <a:pt x="0" y="117385"/>
                  </a:lnTo>
                  <a:lnTo>
                    <a:pt x="1105" y="135519"/>
                  </a:lnTo>
                  <a:lnTo>
                    <a:pt x="3011" y="153452"/>
                  </a:lnTo>
                  <a:lnTo>
                    <a:pt x="6619" y="167744"/>
                  </a:lnTo>
                  <a:lnTo>
                    <a:pt x="11361" y="179610"/>
                  </a:lnTo>
                  <a:lnTo>
                    <a:pt x="48893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846956" y="2262884"/>
              <a:ext cx="115695" cy="189127"/>
            </a:xfrm>
            <a:custGeom>
              <a:avLst/>
              <a:gdLst/>
              <a:ahLst/>
              <a:cxnLst/>
              <a:rect l="0" t="0" r="0" b="0"/>
              <a:pathLst>
                <a:path w="115695" h="189127">
                  <a:moveTo>
                    <a:pt x="0" y="82540"/>
                  </a:moveTo>
                  <a:lnTo>
                    <a:pt x="11167" y="93707"/>
                  </a:lnTo>
                  <a:lnTo>
                    <a:pt x="19131" y="96996"/>
                  </a:lnTo>
                  <a:lnTo>
                    <a:pt x="29114" y="99189"/>
                  </a:lnTo>
                  <a:lnTo>
                    <a:pt x="40445" y="100651"/>
                  </a:lnTo>
                  <a:lnTo>
                    <a:pt x="51505" y="100457"/>
                  </a:lnTo>
                  <a:lnTo>
                    <a:pt x="62383" y="99159"/>
                  </a:lnTo>
                  <a:lnTo>
                    <a:pt x="73141" y="97125"/>
                  </a:lnTo>
                  <a:lnTo>
                    <a:pt x="82652" y="92264"/>
                  </a:lnTo>
                  <a:lnTo>
                    <a:pt x="91328" y="85517"/>
                  </a:lnTo>
                  <a:lnTo>
                    <a:pt x="99450" y="77513"/>
                  </a:lnTo>
                  <a:lnTo>
                    <a:pt x="103696" y="67502"/>
                  </a:lnTo>
                  <a:lnTo>
                    <a:pt x="105358" y="56154"/>
                  </a:lnTo>
                  <a:lnTo>
                    <a:pt x="105297" y="43914"/>
                  </a:lnTo>
                  <a:lnTo>
                    <a:pt x="104088" y="32248"/>
                  </a:lnTo>
                  <a:lnTo>
                    <a:pt x="102114" y="20965"/>
                  </a:lnTo>
                  <a:lnTo>
                    <a:pt x="99629" y="9937"/>
                  </a:lnTo>
                  <a:lnTo>
                    <a:pt x="94466" y="3754"/>
                  </a:lnTo>
                  <a:lnTo>
                    <a:pt x="87519" y="801"/>
                  </a:lnTo>
                  <a:lnTo>
                    <a:pt x="79381" y="0"/>
                  </a:lnTo>
                  <a:lnTo>
                    <a:pt x="70450" y="2972"/>
                  </a:lnTo>
                  <a:lnTo>
                    <a:pt x="60990" y="8460"/>
                  </a:lnTo>
                  <a:lnTo>
                    <a:pt x="51177" y="15624"/>
                  </a:lnTo>
                  <a:lnTo>
                    <a:pt x="43467" y="23906"/>
                  </a:lnTo>
                  <a:lnTo>
                    <a:pt x="37159" y="32933"/>
                  </a:lnTo>
                  <a:lnTo>
                    <a:pt x="31784" y="42457"/>
                  </a:lnTo>
                  <a:lnTo>
                    <a:pt x="27032" y="52312"/>
                  </a:lnTo>
                  <a:lnTo>
                    <a:pt x="22696" y="62388"/>
                  </a:lnTo>
                  <a:lnTo>
                    <a:pt x="18637" y="72611"/>
                  </a:lnTo>
                  <a:lnTo>
                    <a:pt x="15930" y="85270"/>
                  </a:lnTo>
                  <a:lnTo>
                    <a:pt x="14126" y="99552"/>
                  </a:lnTo>
                  <a:lnTo>
                    <a:pt x="12923" y="114916"/>
                  </a:lnTo>
                  <a:lnTo>
                    <a:pt x="13290" y="129834"/>
                  </a:lnTo>
                  <a:lnTo>
                    <a:pt x="14703" y="144453"/>
                  </a:lnTo>
                  <a:lnTo>
                    <a:pt x="16814" y="158874"/>
                  </a:lnTo>
                  <a:lnTo>
                    <a:pt x="21727" y="169657"/>
                  </a:lnTo>
                  <a:lnTo>
                    <a:pt x="28508" y="178014"/>
                  </a:lnTo>
                  <a:lnTo>
                    <a:pt x="36535" y="184754"/>
                  </a:lnTo>
                  <a:lnTo>
                    <a:pt x="47729" y="188078"/>
                  </a:lnTo>
                  <a:lnTo>
                    <a:pt x="61035" y="189126"/>
                  </a:lnTo>
                  <a:lnTo>
                    <a:pt x="115694" y="1666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046790" y="2261283"/>
              <a:ext cx="178800" cy="168283"/>
            </a:xfrm>
            <a:custGeom>
              <a:avLst/>
              <a:gdLst/>
              <a:ahLst/>
              <a:cxnLst/>
              <a:rect l="0" t="0" r="0" b="0"/>
              <a:pathLst>
                <a:path w="178800" h="168283">
                  <a:moveTo>
                    <a:pt x="0" y="0"/>
                  </a:moveTo>
                  <a:lnTo>
                    <a:pt x="0" y="151813"/>
                  </a:lnTo>
                  <a:lnTo>
                    <a:pt x="1168" y="159640"/>
                  </a:lnTo>
                  <a:lnTo>
                    <a:pt x="3116" y="160183"/>
                  </a:lnTo>
                  <a:lnTo>
                    <a:pt x="5584" y="155871"/>
                  </a:lnTo>
                  <a:lnTo>
                    <a:pt x="7229" y="148322"/>
                  </a:lnTo>
                  <a:lnTo>
                    <a:pt x="8325" y="138614"/>
                  </a:lnTo>
                  <a:lnTo>
                    <a:pt x="9056" y="127468"/>
                  </a:lnTo>
                  <a:lnTo>
                    <a:pt x="10712" y="115363"/>
                  </a:lnTo>
                  <a:lnTo>
                    <a:pt x="12985" y="102619"/>
                  </a:lnTo>
                  <a:lnTo>
                    <a:pt x="15668" y="89448"/>
                  </a:lnTo>
                  <a:lnTo>
                    <a:pt x="18626" y="77161"/>
                  </a:lnTo>
                  <a:lnTo>
                    <a:pt x="21766" y="65464"/>
                  </a:lnTo>
                  <a:lnTo>
                    <a:pt x="28372" y="43119"/>
                  </a:lnTo>
                  <a:lnTo>
                    <a:pt x="35204" y="21501"/>
                  </a:lnTo>
                  <a:lnTo>
                    <a:pt x="40999" y="16671"/>
                  </a:lnTo>
                  <a:lnTo>
                    <a:pt x="48368" y="15789"/>
                  </a:lnTo>
                  <a:lnTo>
                    <a:pt x="56787" y="17538"/>
                  </a:lnTo>
                  <a:lnTo>
                    <a:pt x="63568" y="24547"/>
                  </a:lnTo>
                  <a:lnTo>
                    <a:pt x="69257" y="35062"/>
                  </a:lnTo>
                  <a:lnTo>
                    <a:pt x="74218" y="47916"/>
                  </a:lnTo>
                  <a:lnTo>
                    <a:pt x="77526" y="63497"/>
                  </a:lnTo>
                  <a:lnTo>
                    <a:pt x="79730" y="80896"/>
                  </a:lnTo>
                  <a:lnTo>
                    <a:pt x="81201" y="99507"/>
                  </a:lnTo>
                  <a:lnTo>
                    <a:pt x="82181" y="117757"/>
                  </a:lnTo>
                  <a:lnTo>
                    <a:pt x="83270" y="153617"/>
                  </a:lnTo>
                  <a:lnTo>
                    <a:pt x="84728" y="160843"/>
                  </a:lnTo>
                  <a:lnTo>
                    <a:pt x="86870" y="160985"/>
                  </a:lnTo>
                  <a:lnTo>
                    <a:pt x="89466" y="156406"/>
                  </a:lnTo>
                  <a:lnTo>
                    <a:pt x="91197" y="148678"/>
                  </a:lnTo>
                  <a:lnTo>
                    <a:pt x="92351" y="138852"/>
                  </a:lnTo>
                  <a:lnTo>
                    <a:pt x="93120" y="127627"/>
                  </a:lnTo>
                  <a:lnTo>
                    <a:pt x="94802" y="111963"/>
                  </a:lnTo>
                  <a:lnTo>
                    <a:pt x="99786" y="72744"/>
                  </a:lnTo>
                  <a:lnTo>
                    <a:pt x="103920" y="54339"/>
                  </a:lnTo>
                  <a:lnTo>
                    <a:pt x="109014" y="37395"/>
                  </a:lnTo>
                  <a:lnTo>
                    <a:pt x="114747" y="21424"/>
                  </a:lnTo>
                  <a:lnTo>
                    <a:pt x="122074" y="13114"/>
                  </a:lnTo>
                  <a:lnTo>
                    <a:pt x="130465" y="9912"/>
                  </a:lnTo>
                  <a:lnTo>
                    <a:pt x="139565" y="10114"/>
                  </a:lnTo>
                  <a:lnTo>
                    <a:pt x="146800" y="16091"/>
                  </a:lnTo>
                  <a:lnTo>
                    <a:pt x="152792" y="25920"/>
                  </a:lnTo>
                  <a:lnTo>
                    <a:pt x="157956" y="38315"/>
                  </a:lnTo>
                  <a:lnTo>
                    <a:pt x="162566" y="53591"/>
                  </a:lnTo>
                  <a:lnTo>
                    <a:pt x="166809" y="70786"/>
                  </a:lnTo>
                  <a:lnTo>
                    <a:pt x="170806" y="89261"/>
                  </a:lnTo>
                  <a:lnTo>
                    <a:pt x="173470" y="106252"/>
                  </a:lnTo>
                  <a:lnTo>
                    <a:pt x="175247" y="122254"/>
                  </a:lnTo>
                  <a:lnTo>
                    <a:pt x="178799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282426" y="2272904"/>
              <a:ext cx="100928" cy="156553"/>
            </a:xfrm>
            <a:custGeom>
              <a:avLst/>
              <a:gdLst/>
              <a:ahLst/>
              <a:cxnLst/>
              <a:rect l="0" t="0" r="0" b="0"/>
              <a:pathLst>
                <a:path w="100928" h="156553">
                  <a:moveTo>
                    <a:pt x="6269" y="72520"/>
                  </a:moveTo>
                  <a:lnTo>
                    <a:pt x="23020" y="78103"/>
                  </a:lnTo>
                  <a:lnTo>
                    <a:pt x="32628" y="78579"/>
                  </a:lnTo>
                  <a:lnTo>
                    <a:pt x="43708" y="77728"/>
                  </a:lnTo>
                  <a:lnTo>
                    <a:pt x="55770" y="75992"/>
                  </a:lnTo>
                  <a:lnTo>
                    <a:pt x="64979" y="71329"/>
                  </a:lnTo>
                  <a:lnTo>
                    <a:pt x="72287" y="64714"/>
                  </a:lnTo>
                  <a:lnTo>
                    <a:pt x="78328" y="56798"/>
                  </a:lnTo>
                  <a:lnTo>
                    <a:pt x="81187" y="46847"/>
                  </a:lnTo>
                  <a:lnTo>
                    <a:pt x="81924" y="35538"/>
                  </a:lnTo>
                  <a:lnTo>
                    <a:pt x="81247" y="23324"/>
                  </a:lnTo>
                  <a:lnTo>
                    <a:pt x="77289" y="14013"/>
                  </a:lnTo>
                  <a:lnTo>
                    <a:pt x="71145" y="6637"/>
                  </a:lnTo>
                  <a:lnTo>
                    <a:pt x="63543" y="551"/>
                  </a:lnTo>
                  <a:lnTo>
                    <a:pt x="54970" y="0"/>
                  </a:lnTo>
                  <a:lnTo>
                    <a:pt x="45748" y="3138"/>
                  </a:lnTo>
                  <a:lnTo>
                    <a:pt x="36094" y="8736"/>
                  </a:lnTo>
                  <a:lnTo>
                    <a:pt x="27321" y="17143"/>
                  </a:lnTo>
                  <a:lnTo>
                    <a:pt x="19135" y="27421"/>
                  </a:lnTo>
                  <a:lnTo>
                    <a:pt x="11341" y="38948"/>
                  </a:lnTo>
                  <a:lnTo>
                    <a:pt x="6144" y="52476"/>
                  </a:lnTo>
                  <a:lnTo>
                    <a:pt x="2680" y="67338"/>
                  </a:lnTo>
                  <a:lnTo>
                    <a:pt x="371" y="83089"/>
                  </a:lnTo>
                  <a:lnTo>
                    <a:pt x="0" y="97095"/>
                  </a:lnTo>
                  <a:lnTo>
                    <a:pt x="921" y="109938"/>
                  </a:lnTo>
                  <a:lnTo>
                    <a:pt x="2703" y="122007"/>
                  </a:lnTo>
                  <a:lnTo>
                    <a:pt x="7398" y="132389"/>
                  </a:lnTo>
                  <a:lnTo>
                    <a:pt x="14034" y="141649"/>
                  </a:lnTo>
                  <a:lnTo>
                    <a:pt x="21963" y="150158"/>
                  </a:lnTo>
                  <a:lnTo>
                    <a:pt x="30755" y="154663"/>
                  </a:lnTo>
                  <a:lnTo>
                    <a:pt x="40123" y="156498"/>
                  </a:lnTo>
                  <a:lnTo>
                    <a:pt x="49873" y="156552"/>
                  </a:lnTo>
                  <a:lnTo>
                    <a:pt x="59880" y="154251"/>
                  </a:lnTo>
                  <a:lnTo>
                    <a:pt x="70056" y="150380"/>
                  </a:lnTo>
                  <a:lnTo>
                    <a:pt x="100927" y="1356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456977" y="2200837"/>
              <a:ext cx="126212" cy="239246"/>
            </a:xfrm>
            <a:custGeom>
              <a:avLst/>
              <a:gdLst/>
              <a:ahLst/>
              <a:cxnLst/>
              <a:rect l="0" t="0" r="0" b="0"/>
              <a:pathLst>
                <a:path w="126212" h="239246">
                  <a:moveTo>
                    <a:pt x="0" y="39411"/>
                  </a:moveTo>
                  <a:lnTo>
                    <a:pt x="0" y="203550"/>
                  </a:lnTo>
                  <a:lnTo>
                    <a:pt x="0" y="197281"/>
                  </a:lnTo>
                  <a:lnTo>
                    <a:pt x="1169" y="190234"/>
                  </a:lnTo>
                  <a:lnTo>
                    <a:pt x="3116" y="182030"/>
                  </a:lnTo>
                  <a:lnTo>
                    <a:pt x="5583" y="173055"/>
                  </a:lnTo>
                  <a:lnTo>
                    <a:pt x="7228" y="162397"/>
                  </a:lnTo>
                  <a:lnTo>
                    <a:pt x="8324" y="150617"/>
                  </a:lnTo>
                  <a:lnTo>
                    <a:pt x="9055" y="138090"/>
                  </a:lnTo>
                  <a:lnTo>
                    <a:pt x="10711" y="125063"/>
                  </a:lnTo>
                  <a:lnTo>
                    <a:pt x="12984" y="111704"/>
                  </a:lnTo>
                  <a:lnTo>
                    <a:pt x="15667" y="98124"/>
                  </a:lnTo>
                  <a:lnTo>
                    <a:pt x="18625" y="85565"/>
                  </a:lnTo>
                  <a:lnTo>
                    <a:pt x="21766" y="73686"/>
                  </a:lnTo>
                  <a:lnTo>
                    <a:pt x="25029" y="62261"/>
                  </a:lnTo>
                  <a:lnTo>
                    <a:pt x="29541" y="51138"/>
                  </a:lnTo>
                  <a:lnTo>
                    <a:pt x="34885" y="40218"/>
                  </a:lnTo>
                  <a:lnTo>
                    <a:pt x="40787" y="29431"/>
                  </a:lnTo>
                  <a:lnTo>
                    <a:pt x="47057" y="19903"/>
                  </a:lnTo>
                  <a:lnTo>
                    <a:pt x="53575" y="11214"/>
                  </a:lnTo>
                  <a:lnTo>
                    <a:pt x="60258" y="3083"/>
                  </a:lnTo>
                  <a:lnTo>
                    <a:pt x="67051" y="0"/>
                  </a:lnTo>
                  <a:lnTo>
                    <a:pt x="73916" y="282"/>
                  </a:lnTo>
                  <a:lnTo>
                    <a:pt x="80830" y="2808"/>
                  </a:lnTo>
                  <a:lnTo>
                    <a:pt x="87777" y="9166"/>
                  </a:lnTo>
                  <a:lnTo>
                    <a:pt x="94745" y="18079"/>
                  </a:lnTo>
                  <a:lnTo>
                    <a:pt x="101729" y="28695"/>
                  </a:lnTo>
                  <a:lnTo>
                    <a:pt x="107552" y="42785"/>
                  </a:lnTo>
                  <a:lnTo>
                    <a:pt x="112603" y="59190"/>
                  </a:lnTo>
                  <a:lnTo>
                    <a:pt x="117139" y="77138"/>
                  </a:lnTo>
                  <a:lnTo>
                    <a:pt x="120163" y="93778"/>
                  </a:lnTo>
                  <a:lnTo>
                    <a:pt x="122178" y="109546"/>
                  </a:lnTo>
                  <a:lnTo>
                    <a:pt x="123523" y="124732"/>
                  </a:lnTo>
                  <a:lnTo>
                    <a:pt x="124419" y="140699"/>
                  </a:lnTo>
                  <a:lnTo>
                    <a:pt x="125016" y="157187"/>
                  </a:lnTo>
                  <a:lnTo>
                    <a:pt x="126211" y="2392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667329" y="2156107"/>
              <a:ext cx="21036" cy="220871"/>
            </a:xfrm>
            <a:custGeom>
              <a:avLst/>
              <a:gdLst/>
              <a:ahLst/>
              <a:cxnLst/>
              <a:rect l="0" t="0" r="0" b="0"/>
              <a:pathLst>
                <a:path w="21036" h="220871">
                  <a:moveTo>
                    <a:pt x="0" y="0"/>
                  </a:moveTo>
                  <a:lnTo>
                    <a:pt x="5584" y="22334"/>
                  </a:lnTo>
                  <a:lnTo>
                    <a:pt x="7228" y="33587"/>
                  </a:lnTo>
                  <a:lnTo>
                    <a:pt x="8324" y="45764"/>
                  </a:lnTo>
                  <a:lnTo>
                    <a:pt x="9055" y="58556"/>
                  </a:lnTo>
                  <a:lnTo>
                    <a:pt x="9867" y="85235"/>
                  </a:lnTo>
                  <a:lnTo>
                    <a:pt x="10084" y="98894"/>
                  </a:lnTo>
                  <a:lnTo>
                    <a:pt x="11397" y="111506"/>
                  </a:lnTo>
                  <a:lnTo>
                    <a:pt x="13441" y="123419"/>
                  </a:lnTo>
                  <a:lnTo>
                    <a:pt x="15973" y="134868"/>
                  </a:lnTo>
                  <a:lnTo>
                    <a:pt x="17660" y="148343"/>
                  </a:lnTo>
                  <a:lnTo>
                    <a:pt x="18785" y="163170"/>
                  </a:lnTo>
                  <a:lnTo>
                    <a:pt x="21035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583188" y="2271801"/>
              <a:ext cx="157765" cy="10518"/>
            </a:xfrm>
            <a:custGeom>
              <a:avLst/>
              <a:gdLst/>
              <a:ahLst/>
              <a:cxnLst/>
              <a:rect l="0" t="0" r="0" b="0"/>
              <a:pathLst>
                <a:path w="157765" h="10518">
                  <a:moveTo>
                    <a:pt x="0" y="0"/>
                  </a:moveTo>
                  <a:lnTo>
                    <a:pt x="27917" y="0"/>
                  </a:lnTo>
                  <a:lnTo>
                    <a:pt x="40815" y="1168"/>
                  </a:lnTo>
                  <a:lnTo>
                    <a:pt x="54088" y="3116"/>
                  </a:lnTo>
                  <a:lnTo>
                    <a:pt x="67611" y="5583"/>
                  </a:lnTo>
                  <a:lnTo>
                    <a:pt x="82470" y="7228"/>
                  </a:lnTo>
                  <a:lnTo>
                    <a:pt x="98219" y="8324"/>
                  </a:lnTo>
                  <a:lnTo>
                    <a:pt x="157764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321076" y="3807370"/>
            <a:ext cx="3071140" cy="546916"/>
            <a:chOff x="6321076" y="3807370"/>
            <a:chExt cx="3071140" cy="546916"/>
          </a:xfrm>
        </p:grpSpPr>
        <p:sp>
          <p:nvSpPr>
            <p:cNvPr id="20" name="Freeform 19"/>
            <p:cNvSpPr/>
            <p:nvPr/>
          </p:nvSpPr>
          <p:spPr>
            <a:xfrm>
              <a:off x="6321076" y="4038757"/>
              <a:ext cx="305012" cy="258160"/>
            </a:xfrm>
            <a:custGeom>
              <a:avLst/>
              <a:gdLst/>
              <a:ahLst/>
              <a:cxnLst/>
              <a:rect l="0" t="0" r="0" b="0"/>
              <a:pathLst>
                <a:path w="305012" h="258160">
                  <a:moveTo>
                    <a:pt x="0" y="10518"/>
                  </a:moveTo>
                  <a:lnTo>
                    <a:pt x="5583" y="27268"/>
                  </a:lnTo>
                  <a:lnTo>
                    <a:pt x="9565" y="35708"/>
                  </a:lnTo>
                  <a:lnTo>
                    <a:pt x="14557" y="44841"/>
                  </a:lnTo>
                  <a:lnTo>
                    <a:pt x="20223" y="54435"/>
                  </a:lnTo>
                  <a:lnTo>
                    <a:pt x="25168" y="64337"/>
                  </a:lnTo>
                  <a:lnTo>
                    <a:pt x="29634" y="74444"/>
                  </a:lnTo>
                  <a:lnTo>
                    <a:pt x="33779" y="84688"/>
                  </a:lnTo>
                  <a:lnTo>
                    <a:pt x="41502" y="105419"/>
                  </a:lnTo>
                  <a:lnTo>
                    <a:pt x="45198" y="115856"/>
                  </a:lnTo>
                  <a:lnTo>
                    <a:pt x="48830" y="127488"/>
                  </a:lnTo>
                  <a:lnTo>
                    <a:pt x="59525" y="165025"/>
                  </a:lnTo>
                  <a:lnTo>
                    <a:pt x="66579" y="187869"/>
                  </a:lnTo>
                  <a:lnTo>
                    <a:pt x="71264" y="200038"/>
                  </a:lnTo>
                  <a:lnTo>
                    <a:pt x="76725" y="212825"/>
                  </a:lnTo>
                  <a:lnTo>
                    <a:pt x="82703" y="226024"/>
                  </a:lnTo>
                  <a:lnTo>
                    <a:pt x="89025" y="237161"/>
                  </a:lnTo>
                  <a:lnTo>
                    <a:pt x="95578" y="246923"/>
                  </a:lnTo>
                  <a:lnTo>
                    <a:pt x="102283" y="255768"/>
                  </a:lnTo>
                  <a:lnTo>
                    <a:pt x="107922" y="258159"/>
                  </a:lnTo>
                  <a:lnTo>
                    <a:pt x="112850" y="256247"/>
                  </a:lnTo>
                  <a:lnTo>
                    <a:pt x="117304" y="251466"/>
                  </a:lnTo>
                  <a:lnTo>
                    <a:pt x="121442" y="244773"/>
                  </a:lnTo>
                  <a:lnTo>
                    <a:pt x="125369" y="236806"/>
                  </a:lnTo>
                  <a:lnTo>
                    <a:pt x="129156" y="227988"/>
                  </a:lnTo>
                  <a:lnTo>
                    <a:pt x="132849" y="216266"/>
                  </a:lnTo>
                  <a:lnTo>
                    <a:pt x="136479" y="202609"/>
                  </a:lnTo>
                  <a:lnTo>
                    <a:pt x="140069" y="187660"/>
                  </a:lnTo>
                  <a:lnTo>
                    <a:pt x="142461" y="173021"/>
                  </a:lnTo>
                  <a:lnTo>
                    <a:pt x="144056" y="158586"/>
                  </a:lnTo>
                  <a:lnTo>
                    <a:pt x="145120" y="144289"/>
                  </a:lnTo>
                  <a:lnTo>
                    <a:pt x="146997" y="131251"/>
                  </a:lnTo>
                  <a:lnTo>
                    <a:pt x="149418" y="119054"/>
                  </a:lnTo>
                  <a:lnTo>
                    <a:pt x="161699" y="68704"/>
                  </a:lnTo>
                  <a:lnTo>
                    <a:pt x="168568" y="60995"/>
                  </a:lnTo>
                  <a:lnTo>
                    <a:pt x="177821" y="57024"/>
                  </a:lnTo>
                  <a:lnTo>
                    <a:pt x="188665" y="55545"/>
                  </a:lnTo>
                  <a:lnTo>
                    <a:pt x="197062" y="59234"/>
                  </a:lnTo>
                  <a:lnTo>
                    <a:pt x="203830" y="66368"/>
                  </a:lnTo>
                  <a:lnTo>
                    <a:pt x="209509" y="75798"/>
                  </a:lnTo>
                  <a:lnTo>
                    <a:pt x="214465" y="85591"/>
                  </a:lnTo>
                  <a:lnTo>
                    <a:pt x="218937" y="95625"/>
                  </a:lnTo>
                  <a:lnTo>
                    <a:pt x="240094" y="148087"/>
                  </a:lnTo>
                  <a:lnTo>
                    <a:pt x="250060" y="174499"/>
                  </a:lnTo>
                  <a:lnTo>
                    <a:pt x="254354" y="186450"/>
                  </a:lnTo>
                  <a:lnTo>
                    <a:pt x="259553" y="197923"/>
                  </a:lnTo>
                  <a:lnTo>
                    <a:pt x="265357" y="209078"/>
                  </a:lnTo>
                  <a:lnTo>
                    <a:pt x="271563" y="220021"/>
                  </a:lnTo>
                  <a:lnTo>
                    <a:pt x="275701" y="221472"/>
                  </a:lnTo>
                  <a:lnTo>
                    <a:pt x="278459" y="216597"/>
                  </a:lnTo>
                  <a:lnTo>
                    <a:pt x="280297" y="207503"/>
                  </a:lnTo>
                  <a:lnTo>
                    <a:pt x="281524" y="195598"/>
                  </a:lnTo>
                  <a:lnTo>
                    <a:pt x="282341" y="181818"/>
                  </a:lnTo>
                  <a:lnTo>
                    <a:pt x="283249" y="150926"/>
                  </a:lnTo>
                  <a:lnTo>
                    <a:pt x="283653" y="117719"/>
                  </a:lnTo>
                  <a:lnTo>
                    <a:pt x="284929" y="100683"/>
                  </a:lnTo>
                  <a:lnTo>
                    <a:pt x="286949" y="83483"/>
                  </a:lnTo>
                  <a:lnTo>
                    <a:pt x="289463" y="66173"/>
                  </a:lnTo>
                  <a:lnTo>
                    <a:pt x="292309" y="51127"/>
                  </a:lnTo>
                  <a:lnTo>
                    <a:pt x="295374" y="37591"/>
                  </a:lnTo>
                  <a:lnTo>
                    <a:pt x="30501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762815" y="3923064"/>
              <a:ext cx="94660" cy="431222"/>
            </a:xfrm>
            <a:custGeom>
              <a:avLst/>
              <a:gdLst/>
              <a:ahLst/>
              <a:cxnLst/>
              <a:rect l="0" t="0" r="0" b="0"/>
              <a:pathLst>
                <a:path w="94660" h="431222">
                  <a:moveTo>
                    <a:pt x="94659" y="0"/>
                  </a:moveTo>
                  <a:lnTo>
                    <a:pt x="89076" y="16750"/>
                  </a:lnTo>
                  <a:lnTo>
                    <a:pt x="86262" y="26359"/>
                  </a:lnTo>
                  <a:lnTo>
                    <a:pt x="76719" y="62215"/>
                  </a:lnTo>
                  <a:lnTo>
                    <a:pt x="69936" y="88809"/>
                  </a:lnTo>
                  <a:lnTo>
                    <a:pt x="63025" y="119326"/>
                  </a:lnTo>
                  <a:lnTo>
                    <a:pt x="59546" y="135645"/>
                  </a:lnTo>
                  <a:lnTo>
                    <a:pt x="54890" y="151198"/>
                  </a:lnTo>
                  <a:lnTo>
                    <a:pt x="49448" y="166242"/>
                  </a:lnTo>
                  <a:lnTo>
                    <a:pt x="43483" y="180945"/>
                  </a:lnTo>
                  <a:lnTo>
                    <a:pt x="38338" y="196591"/>
                  </a:lnTo>
                  <a:lnTo>
                    <a:pt x="33739" y="212864"/>
                  </a:lnTo>
                  <a:lnTo>
                    <a:pt x="29505" y="229556"/>
                  </a:lnTo>
                  <a:lnTo>
                    <a:pt x="26682" y="245358"/>
                  </a:lnTo>
                  <a:lnTo>
                    <a:pt x="24800" y="260568"/>
                  </a:lnTo>
                  <a:lnTo>
                    <a:pt x="23545" y="275382"/>
                  </a:lnTo>
                  <a:lnTo>
                    <a:pt x="21540" y="289932"/>
                  </a:lnTo>
                  <a:lnTo>
                    <a:pt x="19035" y="304307"/>
                  </a:lnTo>
                  <a:lnTo>
                    <a:pt x="16196" y="318565"/>
                  </a:lnTo>
                  <a:lnTo>
                    <a:pt x="9925" y="346872"/>
                  </a:lnTo>
                  <a:lnTo>
                    <a:pt x="6617" y="360965"/>
                  </a:lnTo>
                  <a:lnTo>
                    <a:pt x="4412" y="375035"/>
                  </a:lnTo>
                  <a:lnTo>
                    <a:pt x="2941" y="389089"/>
                  </a:lnTo>
                  <a:lnTo>
                    <a:pt x="0" y="4312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899544" y="4112381"/>
              <a:ext cx="82816" cy="167133"/>
            </a:xfrm>
            <a:custGeom>
              <a:avLst/>
              <a:gdLst/>
              <a:ahLst/>
              <a:cxnLst/>
              <a:rect l="0" t="0" r="0" b="0"/>
              <a:pathLst>
                <a:path w="82816" h="167133">
                  <a:moveTo>
                    <a:pt x="21035" y="0"/>
                  </a:moveTo>
                  <a:lnTo>
                    <a:pt x="15452" y="16750"/>
                  </a:lnTo>
                  <a:lnTo>
                    <a:pt x="13807" y="27527"/>
                  </a:lnTo>
                  <a:lnTo>
                    <a:pt x="12711" y="40555"/>
                  </a:lnTo>
                  <a:lnTo>
                    <a:pt x="11980" y="55084"/>
                  </a:lnTo>
                  <a:lnTo>
                    <a:pt x="11168" y="86808"/>
                  </a:lnTo>
                  <a:lnTo>
                    <a:pt x="10951" y="103448"/>
                  </a:lnTo>
                  <a:lnTo>
                    <a:pt x="13144" y="118047"/>
                  </a:lnTo>
                  <a:lnTo>
                    <a:pt x="16943" y="131286"/>
                  </a:lnTo>
                  <a:lnTo>
                    <a:pt x="21813" y="143618"/>
                  </a:lnTo>
                  <a:lnTo>
                    <a:pt x="28565" y="153008"/>
                  </a:lnTo>
                  <a:lnTo>
                    <a:pt x="36573" y="160436"/>
                  </a:lnTo>
                  <a:lnTo>
                    <a:pt x="45418" y="166557"/>
                  </a:lnTo>
                  <a:lnTo>
                    <a:pt x="53650" y="167132"/>
                  </a:lnTo>
                  <a:lnTo>
                    <a:pt x="61477" y="164009"/>
                  </a:lnTo>
                  <a:lnTo>
                    <a:pt x="69032" y="158421"/>
                  </a:lnTo>
                  <a:lnTo>
                    <a:pt x="74068" y="150022"/>
                  </a:lnTo>
                  <a:lnTo>
                    <a:pt x="77426" y="139747"/>
                  </a:lnTo>
                  <a:lnTo>
                    <a:pt x="79664" y="128223"/>
                  </a:lnTo>
                  <a:lnTo>
                    <a:pt x="81157" y="114698"/>
                  </a:lnTo>
                  <a:lnTo>
                    <a:pt x="82151" y="99837"/>
                  </a:lnTo>
                  <a:lnTo>
                    <a:pt x="82815" y="84087"/>
                  </a:lnTo>
                  <a:lnTo>
                    <a:pt x="82088" y="68913"/>
                  </a:lnTo>
                  <a:lnTo>
                    <a:pt x="80436" y="54122"/>
                  </a:lnTo>
                  <a:lnTo>
                    <a:pt x="78164" y="39587"/>
                  </a:lnTo>
                  <a:lnTo>
                    <a:pt x="74314" y="27560"/>
                  </a:lnTo>
                  <a:lnTo>
                    <a:pt x="69409" y="17204"/>
                  </a:lnTo>
                  <a:lnTo>
                    <a:pt x="63802" y="7964"/>
                  </a:lnTo>
                  <a:lnTo>
                    <a:pt x="55389" y="4140"/>
                  </a:lnTo>
                  <a:lnTo>
                    <a:pt x="45107" y="3929"/>
                  </a:lnTo>
                  <a:lnTo>
                    <a:pt x="0" y="315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046790" y="4083637"/>
              <a:ext cx="126213" cy="197832"/>
            </a:xfrm>
            <a:custGeom>
              <a:avLst/>
              <a:gdLst/>
              <a:ahLst/>
              <a:cxnLst/>
              <a:rect l="0" t="0" r="0" b="0"/>
              <a:pathLst>
                <a:path w="126213" h="197832">
                  <a:moveTo>
                    <a:pt x="0" y="18226"/>
                  </a:moveTo>
                  <a:lnTo>
                    <a:pt x="5584" y="34976"/>
                  </a:lnTo>
                  <a:lnTo>
                    <a:pt x="7229" y="46922"/>
                  </a:lnTo>
                  <a:lnTo>
                    <a:pt x="8325" y="61898"/>
                  </a:lnTo>
                  <a:lnTo>
                    <a:pt x="9056" y="78893"/>
                  </a:lnTo>
                  <a:lnTo>
                    <a:pt x="10712" y="97236"/>
                  </a:lnTo>
                  <a:lnTo>
                    <a:pt x="12985" y="116475"/>
                  </a:lnTo>
                  <a:lnTo>
                    <a:pt x="15668" y="136313"/>
                  </a:lnTo>
                  <a:lnTo>
                    <a:pt x="18626" y="154214"/>
                  </a:lnTo>
                  <a:lnTo>
                    <a:pt x="21766" y="170821"/>
                  </a:lnTo>
                  <a:lnTo>
                    <a:pt x="25029" y="186567"/>
                  </a:lnTo>
                  <a:lnTo>
                    <a:pt x="30709" y="194728"/>
                  </a:lnTo>
                  <a:lnTo>
                    <a:pt x="38002" y="197831"/>
                  </a:lnTo>
                  <a:lnTo>
                    <a:pt x="46370" y="197562"/>
                  </a:lnTo>
                  <a:lnTo>
                    <a:pt x="54286" y="192709"/>
                  </a:lnTo>
                  <a:lnTo>
                    <a:pt x="61900" y="184798"/>
                  </a:lnTo>
                  <a:lnTo>
                    <a:pt x="69314" y="174851"/>
                  </a:lnTo>
                  <a:lnTo>
                    <a:pt x="75425" y="164712"/>
                  </a:lnTo>
                  <a:lnTo>
                    <a:pt x="80667" y="154448"/>
                  </a:lnTo>
                  <a:lnTo>
                    <a:pt x="85332" y="144099"/>
                  </a:lnTo>
                  <a:lnTo>
                    <a:pt x="89610" y="130189"/>
                  </a:lnTo>
                  <a:lnTo>
                    <a:pt x="93629" y="113903"/>
                  </a:lnTo>
                  <a:lnTo>
                    <a:pt x="97479" y="96034"/>
                  </a:lnTo>
                  <a:lnTo>
                    <a:pt x="100045" y="78279"/>
                  </a:lnTo>
                  <a:lnTo>
                    <a:pt x="101755" y="60598"/>
                  </a:lnTo>
                  <a:lnTo>
                    <a:pt x="102896" y="42968"/>
                  </a:lnTo>
                  <a:lnTo>
                    <a:pt x="104825" y="27709"/>
                  </a:lnTo>
                  <a:lnTo>
                    <a:pt x="107279" y="14030"/>
                  </a:lnTo>
                  <a:lnTo>
                    <a:pt x="110084" y="1405"/>
                  </a:lnTo>
                  <a:lnTo>
                    <a:pt x="110785" y="0"/>
                  </a:lnTo>
                  <a:lnTo>
                    <a:pt x="110084" y="6076"/>
                  </a:lnTo>
                  <a:lnTo>
                    <a:pt x="108449" y="17137"/>
                  </a:lnTo>
                  <a:lnTo>
                    <a:pt x="107358" y="30355"/>
                  </a:lnTo>
                  <a:lnTo>
                    <a:pt x="106631" y="45010"/>
                  </a:lnTo>
                  <a:lnTo>
                    <a:pt x="106147" y="60623"/>
                  </a:lnTo>
                  <a:lnTo>
                    <a:pt x="106991" y="76875"/>
                  </a:lnTo>
                  <a:lnTo>
                    <a:pt x="108724" y="93552"/>
                  </a:lnTo>
                  <a:lnTo>
                    <a:pt x="111047" y="110514"/>
                  </a:lnTo>
                  <a:lnTo>
                    <a:pt x="113765" y="125327"/>
                  </a:lnTo>
                  <a:lnTo>
                    <a:pt x="116745" y="138709"/>
                  </a:lnTo>
                  <a:lnTo>
                    <a:pt x="126212" y="17599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246625" y="4049275"/>
              <a:ext cx="31554" cy="220871"/>
            </a:xfrm>
            <a:custGeom>
              <a:avLst/>
              <a:gdLst/>
              <a:ahLst/>
              <a:cxnLst/>
              <a:rect l="0" t="0" r="0" b="0"/>
              <a:pathLst>
                <a:path w="31554" h="220871">
                  <a:moveTo>
                    <a:pt x="0" y="0"/>
                  </a:moveTo>
                  <a:lnTo>
                    <a:pt x="0" y="33500"/>
                  </a:lnTo>
                  <a:lnTo>
                    <a:pt x="1169" y="50380"/>
                  </a:lnTo>
                  <a:lnTo>
                    <a:pt x="3116" y="68646"/>
                  </a:lnTo>
                  <a:lnTo>
                    <a:pt x="5584" y="87834"/>
                  </a:lnTo>
                  <a:lnTo>
                    <a:pt x="8397" y="104133"/>
                  </a:lnTo>
                  <a:lnTo>
                    <a:pt x="11441" y="118504"/>
                  </a:lnTo>
                  <a:lnTo>
                    <a:pt x="14639" y="131591"/>
                  </a:lnTo>
                  <a:lnTo>
                    <a:pt x="16771" y="144989"/>
                  </a:lnTo>
                  <a:lnTo>
                    <a:pt x="18192" y="158596"/>
                  </a:lnTo>
                  <a:lnTo>
                    <a:pt x="31553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183519" y="4122898"/>
              <a:ext cx="168283" cy="10519"/>
            </a:xfrm>
            <a:custGeom>
              <a:avLst/>
              <a:gdLst/>
              <a:ahLst/>
              <a:cxnLst/>
              <a:rect l="0" t="0" r="0" b="0"/>
              <a:pathLst>
                <a:path w="168283" h="10519">
                  <a:moveTo>
                    <a:pt x="0" y="10518"/>
                  </a:moveTo>
                  <a:lnTo>
                    <a:pt x="16751" y="4934"/>
                  </a:lnTo>
                  <a:lnTo>
                    <a:pt x="27528" y="3290"/>
                  </a:lnTo>
                  <a:lnTo>
                    <a:pt x="40556" y="2193"/>
                  </a:lnTo>
                  <a:lnTo>
                    <a:pt x="55084" y="1462"/>
                  </a:lnTo>
                  <a:lnTo>
                    <a:pt x="86808" y="650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635776" y="3996687"/>
              <a:ext cx="73624" cy="190269"/>
            </a:xfrm>
            <a:custGeom>
              <a:avLst/>
              <a:gdLst/>
              <a:ahLst/>
              <a:cxnLst/>
              <a:rect l="0" t="0" r="0" b="0"/>
              <a:pathLst>
                <a:path w="73624" h="190269">
                  <a:moveTo>
                    <a:pt x="0" y="21035"/>
                  </a:moveTo>
                  <a:lnTo>
                    <a:pt x="0" y="48952"/>
                  </a:lnTo>
                  <a:lnTo>
                    <a:pt x="1168" y="60682"/>
                  </a:lnTo>
                  <a:lnTo>
                    <a:pt x="3116" y="72007"/>
                  </a:lnTo>
                  <a:lnTo>
                    <a:pt x="5583" y="83063"/>
                  </a:lnTo>
                  <a:lnTo>
                    <a:pt x="7228" y="97446"/>
                  </a:lnTo>
                  <a:lnTo>
                    <a:pt x="8324" y="114046"/>
                  </a:lnTo>
                  <a:lnTo>
                    <a:pt x="9055" y="132124"/>
                  </a:lnTo>
                  <a:lnTo>
                    <a:pt x="8374" y="150020"/>
                  </a:lnTo>
                  <a:lnTo>
                    <a:pt x="6751" y="167793"/>
                  </a:lnTo>
                  <a:lnTo>
                    <a:pt x="4501" y="185485"/>
                  </a:lnTo>
                  <a:lnTo>
                    <a:pt x="3001" y="190268"/>
                  </a:lnTo>
                  <a:lnTo>
                    <a:pt x="2000" y="186445"/>
                  </a:lnTo>
                  <a:lnTo>
                    <a:pt x="1333" y="176885"/>
                  </a:lnTo>
                  <a:lnTo>
                    <a:pt x="889" y="163499"/>
                  </a:lnTo>
                  <a:lnTo>
                    <a:pt x="395" y="129929"/>
                  </a:lnTo>
                  <a:lnTo>
                    <a:pt x="1432" y="113498"/>
                  </a:lnTo>
                  <a:lnTo>
                    <a:pt x="3291" y="97869"/>
                  </a:lnTo>
                  <a:lnTo>
                    <a:pt x="5700" y="82776"/>
                  </a:lnTo>
                  <a:lnTo>
                    <a:pt x="8475" y="68038"/>
                  </a:lnTo>
                  <a:lnTo>
                    <a:pt x="14674" y="39198"/>
                  </a:lnTo>
                  <a:lnTo>
                    <a:pt x="19131" y="27301"/>
                  </a:lnTo>
                  <a:lnTo>
                    <a:pt x="24440" y="17032"/>
                  </a:lnTo>
                  <a:lnTo>
                    <a:pt x="30317" y="7849"/>
                  </a:lnTo>
                  <a:lnTo>
                    <a:pt x="37740" y="2895"/>
                  </a:lnTo>
                  <a:lnTo>
                    <a:pt x="46196" y="762"/>
                  </a:lnTo>
                  <a:lnTo>
                    <a:pt x="7362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754604" y="3995519"/>
              <a:ext cx="102043" cy="177791"/>
            </a:xfrm>
            <a:custGeom>
              <a:avLst/>
              <a:gdLst/>
              <a:ahLst/>
              <a:cxnLst/>
              <a:rect l="0" t="0" r="0" b="0"/>
              <a:pathLst>
                <a:path w="102043" h="177791">
                  <a:moveTo>
                    <a:pt x="38936" y="95827"/>
                  </a:moveTo>
                  <a:lnTo>
                    <a:pt x="88383" y="46380"/>
                  </a:lnTo>
                  <a:lnTo>
                    <a:pt x="91767" y="38321"/>
                  </a:lnTo>
                  <a:lnTo>
                    <a:pt x="92855" y="29443"/>
                  </a:lnTo>
                  <a:lnTo>
                    <a:pt x="92412" y="20018"/>
                  </a:lnTo>
                  <a:lnTo>
                    <a:pt x="88610" y="12566"/>
                  </a:lnTo>
                  <a:lnTo>
                    <a:pt x="82570" y="6429"/>
                  </a:lnTo>
                  <a:lnTo>
                    <a:pt x="75037" y="1169"/>
                  </a:lnTo>
                  <a:lnTo>
                    <a:pt x="67678" y="0"/>
                  </a:lnTo>
                  <a:lnTo>
                    <a:pt x="60434" y="1558"/>
                  </a:lnTo>
                  <a:lnTo>
                    <a:pt x="53268" y="4934"/>
                  </a:lnTo>
                  <a:lnTo>
                    <a:pt x="44985" y="13027"/>
                  </a:lnTo>
                  <a:lnTo>
                    <a:pt x="35956" y="24267"/>
                  </a:lnTo>
                  <a:lnTo>
                    <a:pt x="26432" y="37602"/>
                  </a:lnTo>
                  <a:lnTo>
                    <a:pt x="18914" y="53504"/>
                  </a:lnTo>
                  <a:lnTo>
                    <a:pt x="12733" y="71118"/>
                  </a:lnTo>
                  <a:lnTo>
                    <a:pt x="7444" y="89871"/>
                  </a:lnTo>
                  <a:lnTo>
                    <a:pt x="3918" y="108217"/>
                  </a:lnTo>
                  <a:lnTo>
                    <a:pt x="1567" y="126291"/>
                  </a:lnTo>
                  <a:lnTo>
                    <a:pt x="0" y="144183"/>
                  </a:lnTo>
                  <a:lnTo>
                    <a:pt x="2461" y="157280"/>
                  </a:lnTo>
                  <a:lnTo>
                    <a:pt x="7608" y="167180"/>
                  </a:lnTo>
                  <a:lnTo>
                    <a:pt x="14545" y="174948"/>
                  </a:lnTo>
                  <a:lnTo>
                    <a:pt x="23843" y="177790"/>
                  </a:lnTo>
                  <a:lnTo>
                    <a:pt x="34717" y="177347"/>
                  </a:lnTo>
                  <a:lnTo>
                    <a:pt x="46641" y="174714"/>
                  </a:lnTo>
                  <a:lnTo>
                    <a:pt x="56927" y="170622"/>
                  </a:lnTo>
                  <a:lnTo>
                    <a:pt x="66123" y="165557"/>
                  </a:lnTo>
                  <a:lnTo>
                    <a:pt x="102042" y="13789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919751" y="3975652"/>
              <a:ext cx="52589" cy="378634"/>
            </a:xfrm>
            <a:custGeom>
              <a:avLst/>
              <a:gdLst/>
              <a:ahLst/>
              <a:cxnLst/>
              <a:rect l="0" t="0" r="0" b="0"/>
              <a:pathLst>
                <a:path w="52589" h="378634">
                  <a:moveTo>
                    <a:pt x="0" y="0"/>
                  </a:moveTo>
                  <a:lnTo>
                    <a:pt x="0" y="58556"/>
                  </a:lnTo>
                  <a:lnTo>
                    <a:pt x="1169" y="72927"/>
                  </a:lnTo>
                  <a:lnTo>
                    <a:pt x="3117" y="88351"/>
                  </a:lnTo>
                  <a:lnTo>
                    <a:pt x="5583" y="104477"/>
                  </a:lnTo>
                  <a:lnTo>
                    <a:pt x="7228" y="121071"/>
                  </a:lnTo>
                  <a:lnTo>
                    <a:pt x="8325" y="137976"/>
                  </a:lnTo>
                  <a:lnTo>
                    <a:pt x="9056" y="155090"/>
                  </a:lnTo>
                  <a:lnTo>
                    <a:pt x="9868" y="189686"/>
                  </a:lnTo>
                  <a:lnTo>
                    <a:pt x="10085" y="207092"/>
                  </a:lnTo>
                  <a:lnTo>
                    <a:pt x="11398" y="223371"/>
                  </a:lnTo>
                  <a:lnTo>
                    <a:pt x="13442" y="238898"/>
                  </a:lnTo>
                  <a:lnTo>
                    <a:pt x="15973" y="253923"/>
                  </a:lnTo>
                  <a:lnTo>
                    <a:pt x="18829" y="268615"/>
                  </a:lnTo>
                  <a:lnTo>
                    <a:pt x="31810" y="328898"/>
                  </a:lnTo>
                  <a:lnTo>
                    <a:pt x="52588" y="3786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909234" y="3954200"/>
              <a:ext cx="90478" cy="162431"/>
            </a:xfrm>
            <a:custGeom>
              <a:avLst/>
              <a:gdLst/>
              <a:ahLst/>
              <a:cxnLst/>
              <a:rect l="0" t="0" r="0" b="0"/>
              <a:pathLst>
                <a:path w="90478" h="162431">
                  <a:moveTo>
                    <a:pt x="10517" y="53005"/>
                  </a:moveTo>
                  <a:lnTo>
                    <a:pt x="16100" y="30671"/>
                  </a:lnTo>
                  <a:lnTo>
                    <a:pt x="20082" y="21754"/>
                  </a:lnTo>
                  <a:lnTo>
                    <a:pt x="25075" y="13473"/>
                  </a:lnTo>
                  <a:lnTo>
                    <a:pt x="30740" y="5615"/>
                  </a:lnTo>
                  <a:lnTo>
                    <a:pt x="38022" y="1545"/>
                  </a:lnTo>
                  <a:lnTo>
                    <a:pt x="46383" y="0"/>
                  </a:lnTo>
                  <a:lnTo>
                    <a:pt x="55463" y="139"/>
                  </a:lnTo>
                  <a:lnTo>
                    <a:pt x="63853" y="3738"/>
                  </a:lnTo>
                  <a:lnTo>
                    <a:pt x="71784" y="9642"/>
                  </a:lnTo>
                  <a:lnTo>
                    <a:pt x="79409" y="17085"/>
                  </a:lnTo>
                  <a:lnTo>
                    <a:pt x="84492" y="26721"/>
                  </a:lnTo>
                  <a:lnTo>
                    <a:pt x="87880" y="37819"/>
                  </a:lnTo>
                  <a:lnTo>
                    <a:pt x="90140" y="49893"/>
                  </a:lnTo>
                  <a:lnTo>
                    <a:pt x="90477" y="61447"/>
                  </a:lnTo>
                  <a:lnTo>
                    <a:pt x="89534" y="72656"/>
                  </a:lnTo>
                  <a:lnTo>
                    <a:pt x="87736" y="83635"/>
                  </a:lnTo>
                  <a:lnTo>
                    <a:pt x="85369" y="94460"/>
                  </a:lnTo>
                  <a:lnTo>
                    <a:pt x="82622" y="105183"/>
                  </a:lnTo>
                  <a:lnTo>
                    <a:pt x="79622" y="115837"/>
                  </a:lnTo>
                  <a:lnTo>
                    <a:pt x="74116" y="126446"/>
                  </a:lnTo>
                  <a:lnTo>
                    <a:pt x="66940" y="137024"/>
                  </a:lnTo>
                  <a:lnTo>
                    <a:pt x="58650" y="147582"/>
                  </a:lnTo>
                  <a:lnTo>
                    <a:pt x="49618" y="155789"/>
                  </a:lnTo>
                  <a:lnTo>
                    <a:pt x="40090" y="162430"/>
                  </a:lnTo>
                  <a:lnTo>
                    <a:pt x="0" y="1581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098550" y="3817888"/>
              <a:ext cx="10519" cy="378634"/>
            </a:xfrm>
            <a:custGeom>
              <a:avLst/>
              <a:gdLst/>
              <a:ahLst/>
              <a:cxnLst/>
              <a:rect l="0" t="0" r="0" b="0"/>
              <a:pathLst>
                <a:path w="10519" h="378634">
                  <a:moveTo>
                    <a:pt x="0" y="0"/>
                  </a:moveTo>
                  <a:lnTo>
                    <a:pt x="0" y="27917"/>
                  </a:lnTo>
                  <a:lnTo>
                    <a:pt x="1169" y="43152"/>
                  </a:lnTo>
                  <a:lnTo>
                    <a:pt x="3116" y="60321"/>
                  </a:lnTo>
                  <a:lnTo>
                    <a:pt x="5584" y="78779"/>
                  </a:lnTo>
                  <a:lnTo>
                    <a:pt x="6059" y="96927"/>
                  </a:lnTo>
                  <a:lnTo>
                    <a:pt x="5208" y="114868"/>
                  </a:lnTo>
                  <a:lnTo>
                    <a:pt x="3472" y="132673"/>
                  </a:lnTo>
                  <a:lnTo>
                    <a:pt x="2315" y="150386"/>
                  </a:lnTo>
                  <a:lnTo>
                    <a:pt x="1543" y="168037"/>
                  </a:lnTo>
                  <a:lnTo>
                    <a:pt x="686" y="202063"/>
                  </a:lnTo>
                  <a:lnTo>
                    <a:pt x="91" y="276333"/>
                  </a:lnTo>
                  <a:lnTo>
                    <a:pt x="1229" y="289398"/>
                  </a:lnTo>
                  <a:lnTo>
                    <a:pt x="3157" y="301614"/>
                  </a:lnTo>
                  <a:lnTo>
                    <a:pt x="5611" y="313264"/>
                  </a:lnTo>
                  <a:lnTo>
                    <a:pt x="7246" y="325704"/>
                  </a:lnTo>
                  <a:lnTo>
                    <a:pt x="8337" y="338673"/>
                  </a:lnTo>
                  <a:lnTo>
                    <a:pt x="10518" y="3786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206426" y="3959551"/>
              <a:ext cx="102477" cy="192621"/>
            </a:xfrm>
            <a:custGeom>
              <a:avLst/>
              <a:gdLst/>
              <a:ahLst/>
              <a:cxnLst/>
              <a:rect l="0" t="0" r="0" b="0"/>
              <a:pathLst>
                <a:path w="102477" h="192621">
                  <a:moveTo>
                    <a:pt x="81441" y="5583"/>
                  </a:moveTo>
                  <a:lnTo>
                    <a:pt x="64690" y="0"/>
                  </a:lnTo>
                  <a:lnTo>
                    <a:pt x="57419" y="692"/>
                  </a:lnTo>
                  <a:lnTo>
                    <a:pt x="50235" y="3491"/>
                  </a:lnTo>
                  <a:lnTo>
                    <a:pt x="43107" y="7694"/>
                  </a:lnTo>
                  <a:lnTo>
                    <a:pt x="36018" y="15171"/>
                  </a:lnTo>
                  <a:lnTo>
                    <a:pt x="28956" y="24830"/>
                  </a:lnTo>
                  <a:lnTo>
                    <a:pt x="21910" y="35944"/>
                  </a:lnTo>
                  <a:lnTo>
                    <a:pt x="16044" y="46859"/>
                  </a:lnTo>
                  <a:lnTo>
                    <a:pt x="10965" y="57641"/>
                  </a:lnTo>
                  <a:lnTo>
                    <a:pt x="6410" y="68336"/>
                  </a:lnTo>
                  <a:lnTo>
                    <a:pt x="3374" y="82477"/>
                  </a:lnTo>
                  <a:lnTo>
                    <a:pt x="1349" y="98916"/>
                  </a:lnTo>
                  <a:lnTo>
                    <a:pt x="0" y="116887"/>
                  </a:lnTo>
                  <a:lnTo>
                    <a:pt x="269" y="133542"/>
                  </a:lnTo>
                  <a:lnTo>
                    <a:pt x="1617" y="149321"/>
                  </a:lnTo>
                  <a:lnTo>
                    <a:pt x="3684" y="164513"/>
                  </a:lnTo>
                  <a:lnTo>
                    <a:pt x="8568" y="175811"/>
                  </a:lnTo>
                  <a:lnTo>
                    <a:pt x="15330" y="184511"/>
                  </a:lnTo>
                  <a:lnTo>
                    <a:pt x="23343" y="191480"/>
                  </a:lnTo>
                  <a:lnTo>
                    <a:pt x="31023" y="192620"/>
                  </a:lnTo>
                  <a:lnTo>
                    <a:pt x="38480" y="189874"/>
                  </a:lnTo>
                  <a:lnTo>
                    <a:pt x="45788" y="184538"/>
                  </a:lnTo>
                  <a:lnTo>
                    <a:pt x="51830" y="177474"/>
                  </a:lnTo>
                  <a:lnTo>
                    <a:pt x="57026" y="169259"/>
                  </a:lnTo>
                  <a:lnTo>
                    <a:pt x="61658" y="160277"/>
                  </a:lnTo>
                  <a:lnTo>
                    <a:pt x="65915" y="148445"/>
                  </a:lnTo>
                  <a:lnTo>
                    <a:pt x="69922" y="134715"/>
                  </a:lnTo>
                  <a:lnTo>
                    <a:pt x="73762" y="119718"/>
                  </a:lnTo>
                  <a:lnTo>
                    <a:pt x="81144" y="87473"/>
                  </a:lnTo>
                  <a:lnTo>
                    <a:pt x="84749" y="70694"/>
                  </a:lnTo>
                  <a:lnTo>
                    <a:pt x="87152" y="65351"/>
                  </a:lnTo>
                  <a:lnTo>
                    <a:pt x="88754" y="67632"/>
                  </a:lnTo>
                  <a:lnTo>
                    <a:pt x="89822" y="74996"/>
                  </a:lnTo>
                  <a:lnTo>
                    <a:pt x="94125" y="98760"/>
                  </a:lnTo>
                  <a:lnTo>
                    <a:pt x="102476" y="1423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393862" y="3923064"/>
              <a:ext cx="41252" cy="241906"/>
            </a:xfrm>
            <a:custGeom>
              <a:avLst/>
              <a:gdLst/>
              <a:ahLst/>
              <a:cxnLst/>
              <a:rect l="0" t="0" r="0" b="0"/>
              <a:pathLst>
                <a:path w="41252" h="241906">
                  <a:moveTo>
                    <a:pt x="41251" y="0"/>
                  </a:moveTo>
                  <a:lnTo>
                    <a:pt x="24501" y="11167"/>
                  </a:lnTo>
                  <a:lnTo>
                    <a:pt x="18398" y="21468"/>
                  </a:lnTo>
                  <a:lnTo>
                    <a:pt x="13162" y="35347"/>
                  </a:lnTo>
                  <a:lnTo>
                    <a:pt x="8501" y="51611"/>
                  </a:lnTo>
                  <a:lnTo>
                    <a:pt x="5395" y="69466"/>
                  </a:lnTo>
                  <a:lnTo>
                    <a:pt x="3323" y="88381"/>
                  </a:lnTo>
                  <a:lnTo>
                    <a:pt x="1943" y="108003"/>
                  </a:lnTo>
                  <a:lnTo>
                    <a:pt x="1022" y="128096"/>
                  </a:lnTo>
                  <a:lnTo>
                    <a:pt x="0" y="169119"/>
                  </a:lnTo>
                  <a:lnTo>
                    <a:pt x="2064" y="185200"/>
                  </a:lnTo>
                  <a:lnTo>
                    <a:pt x="5777" y="198258"/>
                  </a:lnTo>
                  <a:lnTo>
                    <a:pt x="30734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475080" y="3954373"/>
              <a:ext cx="96763" cy="167957"/>
            </a:xfrm>
            <a:custGeom>
              <a:avLst/>
              <a:gdLst/>
              <a:ahLst/>
              <a:cxnLst/>
              <a:rect l="0" t="0" r="0" b="0"/>
              <a:pathLst>
                <a:path w="96763" h="167957">
                  <a:moveTo>
                    <a:pt x="2104" y="84384"/>
                  </a:moveTo>
                  <a:lnTo>
                    <a:pt x="24437" y="84384"/>
                  </a:lnTo>
                  <a:lnTo>
                    <a:pt x="33354" y="82047"/>
                  </a:lnTo>
                  <a:lnTo>
                    <a:pt x="41635" y="78152"/>
                  </a:lnTo>
                  <a:lnTo>
                    <a:pt x="49494" y="73217"/>
                  </a:lnTo>
                  <a:lnTo>
                    <a:pt x="57069" y="67591"/>
                  </a:lnTo>
                  <a:lnTo>
                    <a:pt x="64457" y="61502"/>
                  </a:lnTo>
                  <a:lnTo>
                    <a:pt x="71720" y="55106"/>
                  </a:lnTo>
                  <a:lnTo>
                    <a:pt x="75393" y="46168"/>
                  </a:lnTo>
                  <a:lnTo>
                    <a:pt x="76673" y="35534"/>
                  </a:lnTo>
                  <a:lnTo>
                    <a:pt x="76358" y="23771"/>
                  </a:lnTo>
                  <a:lnTo>
                    <a:pt x="72642" y="14760"/>
                  </a:lnTo>
                  <a:lnTo>
                    <a:pt x="66659" y="7584"/>
                  </a:lnTo>
                  <a:lnTo>
                    <a:pt x="59164" y="1631"/>
                  </a:lnTo>
                  <a:lnTo>
                    <a:pt x="51830" y="0"/>
                  </a:lnTo>
                  <a:lnTo>
                    <a:pt x="44603" y="1250"/>
                  </a:lnTo>
                  <a:lnTo>
                    <a:pt x="37449" y="4421"/>
                  </a:lnTo>
                  <a:lnTo>
                    <a:pt x="30341" y="12377"/>
                  </a:lnTo>
                  <a:lnTo>
                    <a:pt x="23266" y="23525"/>
                  </a:lnTo>
                  <a:lnTo>
                    <a:pt x="16212" y="36800"/>
                  </a:lnTo>
                  <a:lnTo>
                    <a:pt x="10340" y="51492"/>
                  </a:lnTo>
                  <a:lnTo>
                    <a:pt x="5258" y="67131"/>
                  </a:lnTo>
                  <a:lnTo>
                    <a:pt x="701" y="83399"/>
                  </a:lnTo>
                  <a:lnTo>
                    <a:pt x="0" y="98920"/>
                  </a:lnTo>
                  <a:lnTo>
                    <a:pt x="1870" y="113941"/>
                  </a:lnTo>
                  <a:lnTo>
                    <a:pt x="5454" y="128630"/>
                  </a:lnTo>
                  <a:lnTo>
                    <a:pt x="11349" y="140760"/>
                  </a:lnTo>
                  <a:lnTo>
                    <a:pt x="18786" y="151184"/>
                  </a:lnTo>
                  <a:lnTo>
                    <a:pt x="27248" y="160470"/>
                  </a:lnTo>
                  <a:lnTo>
                    <a:pt x="36396" y="165492"/>
                  </a:lnTo>
                  <a:lnTo>
                    <a:pt x="46001" y="167672"/>
                  </a:lnTo>
                  <a:lnTo>
                    <a:pt x="55910" y="167956"/>
                  </a:lnTo>
                  <a:lnTo>
                    <a:pt x="64852" y="165809"/>
                  </a:lnTo>
                  <a:lnTo>
                    <a:pt x="73152" y="162040"/>
                  </a:lnTo>
                  <a:lnTo>
                    <a:pt x="96762" y="14749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655983" y="3912546"/>
              <a:ext cx="168283" cy="210353"/>
            </a:xfrm>
            <a:custGeom>
              <a:avLst/>
              <a:gdLst/>
              <a:ahLst/>
              <a:cxnLst/>
              <a:rect l="0" t="0" r="0" b="0"/>
              <a:pathLst>
                <a:path w="168283" h="210353">
                  <a:moveTo>
                    <a:pt x="0" y="0"/>
                  </a:moveTo>
                  <a:lnTo>
                    <a:pt x="0" y="27917"/>
                  </a:lnTo>
                  <a:lnTo>
                    <a:pt x="1168" y="43153"/>
                  </a:lnTo>
                  <a:lnTo>
                    <a:pt x="3116" y="60321"/>
                  </a:lnTo>
                  <a:lnTo>
                    <a:pt x="5583" y="78779"/>
                  </a:lnTo>
                  <a:lnTo>
                    <a:pt x="7228" y="95758"/>
                  </a:lnTo>
                  <a:lnTo>
                    <a:pt x="8325" y="111752"/>
                  </a:lnTo>
                  <a:lnTo>
                    <a:pt x="9056" y="127089"/>
                  </a:lnTo>
                  <a:lnTo>
                    <a:pt x="8374" y="140820"/>
                  </a:lnTo>
                  <a:lnTo>
                    <a:pt x="6752" y="153480"/>
                  </a:lnTo>
                  <a:lnTo>
                    <a:pt x="4501" y="165426"/>
                  </a:lnTo>
                  <a:lnTo>
                    <a:pt x="3000" y="178064"/>
                  </a:lnTo>
                  <a:lnTo>
                    <a:pt x="2000" y="191164"/>
                  </a:lnTo>
                  <a:lnTo>
                    <a:pt x="1333" y="204572"/>
                  </a:lnTo>
                  <a:lnTo>
                    <a:pt x="3226" y="208836"/>
                  </a:lnTo>
                  <a:lnTo>
                    <a:pt x="6825" y="207004"/>
                  </a:lnTo>
                  <a:lnTo>
                    <a:pt x="11562" y="201108"/>
                  </a:lnTo>
                  <a:lnTo>
                    <a:pt x="14720" y="188998"/>
                  </a:lnTo>
                  <a:lnTo>
                    <a:pt x="16824" y="172744"/>
                  </a:lnTo>
                  <a:lnTo>
                    <a:pt x="18228" y="153727"/>
                  </a:lnTo>
                  <a:lnTo>
                    <a:pt x="20333" y="137543"/>
                  </a:lnTo>
                  <a:lnTo>
                    <a:pt x="22904" y="123249"/>
                  </a:lnTo>
                  <a:lnTo>
                    <a:pt x="32107" y="80147"/>
                  </a:lnTo>
                  <a:lnTo>
                    <a:pt x="35429" y="63949"/>
                  </a:lnTo>
                  <a:lnTo>
                    <a:pt x="41148" y="54319"/>
                  </a:lnTo>
                  <a:lnTo>
                    <a:pt x="48468" y="49068"/>
                  </a:lnTo>
                  <a:lnTo>
                    <a:pt x="56853" y="46735"/>
                  </a:lnTo>
                  <a:lnTo>
                    <a:pt x="63611" y="48686"/>
                  </a:lnTo>
                  <a:lnTo>
                    <a:pt x="69285" y="53493"/>
                  </a:lnTo>
                  <a:lnTo>
                    <a:pt x="74238" y="60203"/>
                  </a:lnTo>
                  <a:lnTo>
                    <a:pt x="77538" y="71688"/>
                  </a:lnTo>
                  <a:lnTo>
                    <a:pt x="79740" y="86357"/>
                  </a:lnTo>
                  <a:lnTo>
                    <a:pt x="81206" y="103148"/>
                  </a:lnTo>
                  <a:lnTo>
                    <a:pt x="82185" y="120184"/>
                  </a:lnTo>
                  <a:lnTo>
                    <a:pt x="83271" y="154696"/>
                  </a:lnTo>
                  <a:lnTo>
                    <a:pt x="84730" y="161562"/>
                  </a:lnTo>
                  <a:lnTo>
                    <a:pt x="86871" y="161465"/>
                  </a:lnTo>
                  <a:lnTo>
                    <a:pt x="89466" y="156725"/>
                  </a:lnTo>
                  <a:lnTo>
                    <a:pt x="92366" y="145385"/>
                  </a:lnTo>
                  <a:lnTo>
                    <a:pt x="95467" y="129645"/>
                  </a:lnTo>
                  <a:lnTo>
                    <a:pt x="108842" y="51189"/>
                  </a:lnTo>
                  <a:lnTo>
                    <a:pt x="113463" y="35295"/>
                  </a:lnTo>
                  <a:lnTo>
                    <a:pt x="118881" y="22361"/>
                  </a:lnTo>
                  <a:lnTo>
                    <a:pt x="124830" y="11402"/>
                  </a:lnTo>
                  <a:lnTo>
                    <a:pt x="131134" y="8770"/>
                  </a:lnTo>
                  <a:lnTo>
                    <a:pt x="137673" y="11690"/>
                  </a:lnTo>
                  <a:lnTo>
                    <a:pt x="144370" y="18311"/>
                  </a:lnTo>
                  <a:lnTo>
                    <a:pt x="148835" y="29737"/>
                  </a:lnTo>
                  <a:lnTo>
                    <a:pt x="151811" y="44365"/>
                  </a:lnTo>
                  <a:lnTo>
                    <a:pt x="156287" y="80486"/>
                  </a:lnTo>
                  <a:lnTo>
                    <a:pt x="162172" y="123808"/>
                  </a:lnTo>
                  <a:lnTo>
                    <a:pt x="164208" y="143307"/>
                  </a:lnTo>
                  <a:lnTo>
                    <a:pt x="165566" y="160981"/>
                  </a:lnTo>
                  <a:lnTo>
                    <a:pt x="168282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876853" y="3914211"/>
              <a:ext cx="130112" cy="198731"/>
            </a:xfrm>
            <a:custGeom>
              <a:avLst/>
              <a:gdLst/>
              <a:ahLst/>
              <a:cxnLst/>
              <a:rect l="0" t="0" r="0" b="0"/>
              <a:pathLst>
                <a:path w="130112" h="198731">
                  <a:moveTo>
                    <a:pt x="0" y="71958"/>
                  </a:moveTo>
                  <a:lnTo>
                    <a:pt x="43917" y="86597"/>
                  </a:lnTo>
                  <a:lnTo>
                    <a:pt x="54987" y="88729"/>
                  </a:lnTo>
                  <a:lnTo>
                    <a:pt x="67042" y="90150"/>
                  </a:lnTo>
                  <a:lnTo>
                    <a:pt x="79753" y="91098"/>
                  </a:lnTo>
                  <a:lnTo>
                    <a:pt x="91733" y="89393"/>
                  </a:lnTo>
                  <a:lnTo>
                    <a:pt x="103226" y="85918"/>
                  </a:lnTo>
                  <a:lnTo>
                    <a:pt x="114394" y="81265"/>
                  </a:lnTo>
                  <a:lnTo>
                    <a:pt x="121838" y="73489"/>
                  </a:lnTo>
                  <a:lnTo>
                    <a:pt x="126802" y="63629"/>
                  </a:lnTo>
                  <a:lnTo>
                    <a:pt x="130111" y="52382"/>
                  </a:lnTo>
                  <a:lnTo>
                    <a:pt x="128811" y="42547"/>
                  </a:lnTo>
                  <a:lnTo>
                    <a:pt x="124438" y="33653"/>
                  </a:lnTo>
                  <a:lnTo>
                    <a:pt x="118018" y="25386"/>
                  </a:lnTo>
                  <a:lnTo>
                    <a:pt x="110231" y="17538"/>
                  </a:lnTo>
                  <a:lnTo>
                    <a:pt x="101534" y="9968"/>
                  </a:lnTo>
                  <a:lnTo>
                    <a:pt x="92230" y="2585"/>
                  </a:lnTo>
                  <a:lnTo>
                    <a:pt x="82521" y="0"/>
                  </a:lnTo>
                  <a:lnTo>
                    <a:pt x="72544" y="613"/>
                  </a:lnTo>
                  <a:lnTo>
                    <a:pt x="62385" y="3360"/>
                  </a:lnTo>
                  <a:lnTo>
                    <a:pt x="53277" y="9866"/>
                  </a:lnTo>
                  <a:lnTo>
                    <a:pt x="44867" y="18877"/>
                  </a:lnTo>
                  <a:lnTo>
                    <a:pt x="36923" y="29559"/>
                  </a:lnTo>
                  <a:lnTo>
                    <a:pt x="30459" y="40186"/>
                  </a:lnTo>
                  <a:lnTo>
                    <a:pt x="24980" y="50777"/>
                  </a:lnTo>
                  <a:lnTo>
                    <a:pt x="20159" y="61343"/>
                  </a:lnTo>
                  <a:lnTo>
                    <a:pt x="18114" y="75399"/>
                  </a:lnTo>
                  <a:lnTo>
                    <a:pt x="17918" y="91781"/>
                  </a:lnTo>
                  <a:lnTo>
                    <a:pt x="18958" y="109715"/>
                  </a:lnTo>
                  <a:lnTo>
                    <a:pt x="20819" y="127514"/>
                  </a:lnTo>
                  <a:lnTo>
                    <a:pt x="23228" y="145222"/>
                  </a:lnTo>
                  <a:lnTo>
                    <a:pt x="26003" y="162871"/>
                  </a:lnTo>
                  <a:lnTo>
                    <a:pt x="31359" y="175806"/>
                  </a:lnTo>
                  <a:lnTo>
                    <a:pt x="38435" y="185598"/>
                  </a:lnTo>
                  <a:lnTo>
                    <a:pt x="46658" y="193294"/>
                  </a:lnTo>
                  <a:lnTo>
                    <a:pt x="56815" y="197257"/>
                  </a:lnTo>
                  <a:lnTo>
                    <a:pt x="68261" y="198730"/>
                  </a:lnTo>
                  <a:lnTo>
                    <a:pt x="126211" y="1876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9087205" y="3891511"/>
              <a:ext cx="115694" cy="205462"/>
            </a:xfrm>
            <a:custGeom>
              <a:avLst/>
              <a:gdLst/>
              <a:ahLst/>
              <a:cxnLst/>
              <a:rect l="0" t="0" r="0" b="0"/>
              <a:pathLst>
                <a:path w="115694" h="205462">
                  <a:moveTo>
                    <a:pt x="0" y="0"/>
                  </a:moveTo>
                  <a:lnTo>
                    <a:pt x="0" y="205461"/>
                  </a:lnTo>
                  <a:lnTo>
                    <a:pt x="0" y="199608"/>
                  </a:lnTo>
                  <a:lnTo>
                    <a:pt x="1168" y="191503"/>
                  </a:lnTo>
                  <a:lnTo>
                    <a:pt x="3116" y="181426"/>
                  </a:lnTo>
                  <a:lnTo>
                    <a:pt x="5583" y="170032"/>
                  </a:lnTo>
                  <a:lnTo>
                    <a:pt x="11441" y="138675"/>
                  </a:lnTo>
                  <a:lnTo>
                    <a:pt x="14638" y="120497"/>
                  </a:lnTo>
                  <a:lnTo>
                    <a:pt x="17940" y="104872"/>
                  </a:lnTo>
                  <a:lnTo>
                    <a:pt x="21308" y="90950"/>
                  </a:lnTo>
                  <a:lnTo>
                    <a:pt x="24724" y="78163"/>
                  </a:lnTo>
                  <a:lnTo>
                    <a:pt x="29337" y="66132"/>
                  </a:lnTo>
                  <a:lnTo>
                    <a:pt x="34750" y="54606"/>
                  </a:lnTo>
                  <a:lnTo>
                    <a:pt x="40696" y="43415"/>
                  </a:lnTo>
                  <a:lnTo>
                    <a:pt x="48166" y="37124"/>
                  </a:lnTo>
                  <a:lnTo>
                    <a:pt x="56651" y="34098"/>
                  </a:lnTo>
                  <a:lnTo>
                    <a:pt x="65814" y="33250"/>
                  </a:lnTo>
                  <a:lnTo>
                    <a:pt x="74260" y="37359"/>
                  </a:lnTo>
                  <a:lnTo>
                    <a:pt x="82229" y="44773"/>
                  </a:lnTo>
                  <a:lnTo>
                    <a:pt x="89877" y="54390"/>
                  </a:lnTo>
                  <a:lnTo>
                    <a:pt x="96146" y="67812"/>
                  </a:lnTo>
                  <a:lnTo>
                    <a:pt x="101493" y="83773"/>
                  </a:lnTo>
                  <a:lnTo>
                    <a:pt x="106226" y="101425"/>
                  </a:lnTo>
                  <a:lnTo>
                    <a:pt x="109382" y="117867"/>
                  </a:lnTo>
                  <a:lnTo>
                    <a:pt x="111486" y="133503"/>
                  </a:lnTo>
                  <a:lnTo>
                    <a:pt x="115693" y="1998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9308074" y="3807370"/>
              <a:ext cx="31554" cy="283977"/>
            </a:xfrm>
            <a:custGeom>
              <a:avLst/>
              <a:gdLst/>
              <a:ahLst/>
              <a:cxnLst/>
              <a:rect l="0" t="0" r="0" b="0"/>
              <a:pathLst>
                <a:path w="31554" h="283977">
                  <a:moveTo>
                    <a:pt x="0" y="0"/>
                  </a:moveTo>
                  <a:lnTo>
                    <a:pt x="5584" y="27917"/>
                  </a:lnTo>
                  <a:lnTo>
                    <a:pt x="7228" y="43153"/>
                  </a:lnTo>
                  <a:lnTo>
                    <a:pt x="8325" y="60321"/>
                  </a:lnTo>
                  <a:lnTo>
                    <a:pt x="9056" y="78779"/>
                  </a:lnTo>
                  <a:lnTo>
                    <a:pt x="10712" y="99264"/>
                  </a:lnTo>
                  <a:lnTo>
                    <a:pt x="15668" y="143840"/>
                  </a:lnTo>
                  <a:lnTo>
                    <a:pt x="17457" y="164842"/>
                  </a:lnTo>
                  <a:lnTo>
                    <a:pt x="18650" y="184687"/>
                  </a:lnTo>
                  <a:lnTo>
                    <a:pt x="19445" y="203759"/>
                  </a:lnTo>
                  <a:lnTo>
                    <a:pt x="21144" y="221149"/>
                  </a:lnTo>
                  <a:lnTo>
                    <a:pt x="23445" y="237417"/>
                  </a:lnTo>
                  <a:lnTo>
                    <a:pt x="31553" y="2839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9234451" y="3965134"/>
              <a:ext cx="157765" cy="21036"/>
            </a:xfrm>
            <a:custGeom>
              <a:avLst/>
              <a:gdLst/>
              <a:ahLst/>
              <a:cxnLst/>
              <a:rect l="0" t="0" r="0" b="0"/>
              <a:pathLst>
                <a:path w="157765" h="21036">
                  <a:moveTo>
                    <a:pt x="0" y="0"/>
                  </a:moveTo>
                  <a:lnTo>
                    <a:pt x="58556" y="0"/>
                  </a:lnTo>
                  <a:lnTo>
                    <a:pt x="71759" y="1169"/>
                  </a:lnTo>
                  <a:lnTo>
                    <a:pt x="85235" y="3117"/>
                  </a:lnTo>
                  <a:lnTo>
                    <a:pt x="98894" y="5584"/>
                  </a:lnTo>
                  <a:lnTo>
                    <a:pt x="111505" y="8397"/>
                  </a:lnTo>
                  <a:lnTo>
                    <a:pt x="123419" y="11441"/>
                  </a:lnTo>
                  <a:lnTo>
                    <a:pt x="157764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Custom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- 36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2012-02-07T12:52:12Z</dcterms:created>
  <dcterms:modified xsi:type="dcterms:W3CDTF">2012-02-07T12:52:14Z</dcterms:modified>
</cp:coreProperties>
</file>