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76200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753D-DAD0-4C71-A69A-06F6AE7F42E4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C764-27B1-4A3A-9EFE-24D6DF296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027" y="536397"/>
            <a:ext cx="794385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February 7, 2012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Title: Measures of Central Tendency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58366" y="862443"/>
            <a:ext cx="457535" cy="893996"/>
            <a:chOff x="5758366" y="862443"/>
            <a:chExt cx="457535" cy="893996"/>
          </a:xfrm>
        </p:grpSpPr>
        <p:sp>
          <p:nvSpPr>
            <p:cNvPr id="3" name="Freeform 2"/>
            <p:cNvSpPr/>
            <p:nvPr/>
          </p:nvSpPr>
          <p:spPr>
            <a:xfrm>
              <a:off x="5784679" y="862443"/>
              <a:ext cx="394584" cy="368116"/>
            </a:xfrm>
            <a:custGeom>
              <a:avLst/>
              <a:gdLst/>
              <a:ahLst/>
              <a:cxnLst/>
              <a:rect l="0" t="0" r="0" b="0"/>
              <a:pathLst>
                <a:path w="394584" h="368116">
                  <a:moveTo>
                    <a:pt x="157764" y="0"/>
                  </a:moveTo>
                  <a:lnTo>
                    <a:pt x="152180" y="16750"/>
                  </a:lnTo>
                  <a:lnTo>
                    <a:pt x="152872" y="25190"/>
                  </a:lnTo>
                  <a:lnTo>
                    <a:pt x="155672" y="34322"/>
                  </a:lnTo>
                  <a:lnTo>
                    <a:pt x="159875" y="43917"/>
                  </a:lnTo>
                  <a:lnTo>
                    <a:pt x="166183" y="52650"/>
                  </a:lnTo>
                  <a:lnTo>
                    <a:pt x="173894" y="60810"/>
                  </a:lnTo>
                  <a:lnTo>
                    <a:pt x="182541" y="68587"/>
                  </a:lnTo>
                  <a:lnTo>
                    <a:pt x="201497" y="86576"/>
                  </a:lnTo>
                  <a:lnTo>
                    <a:pt x="211460" y="96282"/>
                  </a:lnTo>
                  <a:lnTo>
                    <a:pt x="222777" y="106258"/>
                  </a:lnTo>
                  <a:lnTo>
                    <a:pt x="234996" y="116415"/>
                  </a:lnTo>
                  <a:lnTo>
                    <a:pt x="247816" y="126692"/>
                  </a:lnTo>
                  <a:lnTo>
                    <a:pt x="262206" y="137049"/>
                  </a:lnTo>
                  <a:lnTo>
                    <a:pt x="277643" y="147460"/>
                  </a:lnTo>
                  <a:lnTo>
                    <a:pt x="333234" y="183775"/>
                  </a:lnTo>
                  <a:lnTo>
                    <a:pt x="344861" y="192634"/>
                  </a:lnTo>
                  <a:lnTo>
                    <a:pt x="356119" y="202046"/>
                  </a:lnTo>
                  <a:lnTo>
                    <a:pt x="367129" y="211826"/>
                  </a:lnTo>
                  <a:lnTo>
                    <a:pt x="385596" y="228926"/>
                  </a:lnTo>
                  <a:lnTo>
                    <a:pt x="393793" y="236758"/>
                  </a:lnTo>
                  <a:lnTo>
                    <a:pt x="394583" y="241979"/>
                  </a:lnTo>
                  <a:lnTo>
                    <a:pt x="390435" y="245460"/>
                  </a:lnTo>
                  <a:lnTo>
                    <a:pt x="365380" y="253476"/>
                  </a:lnTo>
                  <a:lnTo>
                    <a:pt x="355774" y="256630"/>
                  </a:lnTo>
                  <a:lnTo>
                    <a:pt x="343527" y="259902"/>
                  </a:lnTo>
                  <a:lnTo>
                    <a:pt x="329519" y="263252"/>
                  </a:lnTo>
                  <a:lnTo>
                    <a:pt x="314338" y="266653"/>
                  </a:lnTo>
                  <a:lnTo>
                    <a:pt x="278772" y="273550"/>
                  </a:lnTo>
                  <a:lnTo>
                    <a:pt x="259471" y="277025"/>
                  </a:lnTo>
                  <a:lnTo>
                    <a:pt x="243098" y="280510"/>
                  </a:lnTo>
                  <a:lnTo>
                    <a:pt x="228677" y="284002"/>
                  </a:lnTo>
                  <a:lnTo>
                    <a:pt x="215557" y="287499"/>
                  </a:lnTo>
                  <a:lnTo>
                    <a:pt x="191630" y="294500"/>
                  </a:lnTo>
                  <a:lnTo>
                    <a:pt x="180341" y="298004"/>
                  </a:lnTo>
                  <a:lnTo>
                    <a:pt x="168141" y="302676"/>
                  </a:lnTo>
                  <a:lnTo>
                    <a:pt x="155333" y="308129"/>
                  </a:lnTo>
                  <a:lnTo>
                    <a:pt x="142120" y="314101"/>
                  </a:lnTo>
                  <a:lnTo>
                    <a:pt x="111857" y="326969"/>
                  </a:lnTo>
                  <a:lnTo>
                    <a:pt x="95607" y="333673"/>
                  </a:lnTo>
                  <a:lnTo>
                    <a:pt x="80098" y="339311"/>
                  </a:lnTo>
                  <a:lnTo>
                    <a:pt x="65085" y="344238"/>
                  </a:lnTo>
                  <a:lnTo>
                    <a:pt x="0" y="3681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758366" y="1430393"/>
              <a:ext cx="457535" cy="326046"/>
            </a:xfrm>
            <a:custGeom>
              <a:avLst/>
              <a:gdLst/>
              <a:ahLst/>
              <a:cxnLst/>
              <a:rect l="0" t="0" r="0" b="0"/>
              <a:pathLst>
                <a:path w="457535" h="326046">
                  <a:moveTo>
                    <a:pt x="341841" y="0"/>
                  </a:moveTo>
                  <a:lnTo>
                    <a:pt x="330674" y="16750"/>
                  </a:lnTo>
                  <a:lnTo>
                    <a:pt x="323879" y="24022"/>
                  </a:lnTo>
                  <a:lnTo>
                    <a:pt x="315843" y="31206"/>
                  </a:lnTo>
                  <a:lnTo>
                    <a:pt x="306979" y="38334"/>
                  </a:lnTo>
                  <a:lnTo>
                    <a:pt x="295227" y="46591"/>
                  </a:lnTo>
                  <a:lnTo>
                    <a:pt x="281549" y="55602"/>
                  </a:lnTo>
                  <a:lnTo>
                    <a:pt x="266588" y="65115"/>
                  </a:lnTo>
                  <a:lnTo>
                    <a:pt x="253108" y="72625"/>
                  </a:lnTo>
                  <a:lnTo>
                    <a:pt x="240615" y="78801"/>
                  </a:lnTo>
                  <a:lnTo>
                    <a:pt x="228780" y="84087"/>
                  </a:lnTo>
                  <a:lnTo>
                    <a:pt x="217385" y="89948"/>
                  </a:lnTo>
                  <a:lnTo>
                    <a:pt x="206282" y="96193"/>
                  </a:lnTo>
                  <a:lnTo>
                    <a:pt x="195374" y="102693"/>
                  </a:lnTo>
                  <a:lnTo>
                    <a:pt x="184597" y="108195"/>
                  </a:lnTo>
                  <a:lnTo>
                    <a:pt x="173906" y="113032"/>
                  </a:lnTo>
                  <a:lnTo>
                    <a:pt x="163273" y="117425"/>
                  </a:lnTo>
                  <a:lnTo>
                    <a:pt x="153847" y="122691"/>
                  </a:lnTo>
                  <a:lnTo>
                    <a:pt x="145225" y="128539"/>
                  </a:lnTo>
                  <a:lnTo>
                    <a:pt x="137141" y="134775"/>
                  </a:lnTo>
                  <a:lnTo>
                    <a:pt x="128245" y="140100"/>
                  </a:lnTo>
                  <a:lnTo>
                    <a:pt x="118808" y="144820"/>
                  </a:lnTo>
                  <a:lnTo>
                    <a:pt x="109012" y="149135"/>
                  </a:lnTo>
                  <a:lnTo>
                    <a:pt x="85661" y="160161"/>
                  </a:lnTo>
                  <a:lnTo>
                    <a:pt x="72890" y="166374"/>
                  </a:lnTo>
                  <a:lnTo>
                    <a:pt x="60870" y="171684"/>
                  </a:lnTo>
                  <a:lnTo>
                    <a:pt x="49351" y="176393"/>
                  </a:lnTo>
                  <a:lnTo>
                    <a:pt x="38165" y="180701"/>
                  </a:lnTo>
                  <a:lnTo>
                    <a:pt x="27203" y="185910"/>
                  </a:lnTo>
                  <a:lnTo>
                    <a:pt x="16388" y="191720"/>
                  </a:lnTo>
                  <a:lnTo>
                    <a:pt x="5673" y="197931"/>
                  </a:lnTo>
                  <a:lnTo>
                    <a:pt x="866" y="204408"/>
                  </a:lnTo>
                  <a:lnTo>
                    <a:pt x="0" y="211064"/>
                  </a:lnTo>
                  <a:lnTo>
                    <a:pt x="1759" y="217838"/>
                  </a:lnTo>
                  <a:lnTo>
                    <a:pt x="7606" y="223523"/>
                  </a:lnTo>
                  <a:lnTo>
                    <a:pt x="16179" y="228482"/>
                  </a:lnTo>
                  <a:lnTo>
                    <a:pt x="26568" y="232956"/>
                  </a:lnTo>
                  <a:lnTo>
                    <a:pt x="39338" y="237107"/>
                  </a:lnTo>
                  <a:lnTo>
                    <a:pt x="53694" y="241044"/>
                  </a:lnTo>
                  <a:lnTo>
                    <a:pt x="69108" y="244836"/>
                  </a:lnTo>
                  <a:lnTo>
                    <a:pt x="82890" y="248534"/>
                  </a:lnTo>
                  <a:lnTo>
                    <a:pt x="107552" y="255758"/>
                  </a:lnTo>
                  <a:lnTo>
                    <a:pt x="141147" y="266395"/>
                  </a:lnTo>
                  <a:lnTo>
                    <a:pt x="153120" y="268749"/>
                  </a:lnTo>
                  <a:lnTo>
                    <a:pt x="165776" y="270319"/>
                  </a:lnTo>
                  <a:lnTo>
                    <a:pt x="178888" y="271365"/>
                  </a:lnTo>
                  <a:lnTo>
                    <a:pt x="191135" y="273231"/>
                  </a:lnTo>
                  <a:lnTo>
                    <a:pt x="202806" y="275644"/>
                  </a:lnTo>
                  <a:lnTo>
                    <a:pt x="214092" y="278421"/>
                  </a:lnTo>
                  <a:lnTo>
                    <a:pt x="225122" y="281441"/>
                  </a:lnTo>
                  <a:lnTo>
                    <a:pt x="258565" y="291275"/>
                  </a:lnTo>
                  <a:lnTo>
                    <a:pt x="296391" y="301590"/>
                  </a:lnTo>
                  <a:lnTo>
                    <a:pt x="319303" y="308554"/>
                  </a:lnTo>
                  <a:lnTo>
                    <a:pt x="332659" y="312047"/>
                  </a:lnTo>
                  <a:lnTo>
                    <a:pt x="363080" y="319045"/>
                  </a:lnTo>
                  <a:lnTo>
                    <a:pt x="379373" y="321378"/>
                  </a:lnTo>
                  <a:lnTo>
                    <a:pt x="396078" y="322934"/>
                  </a:lnTo>
                  <a:lnTo>
                    <a:pt x="457534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7038878" y="1146418"/>
            <a:ext cx="404871" cy="407170"/>
          </a:xfrm>
          <a:custGeom>
            <a:avLst/>
            <a:gdLst/>
            <a:ahLst/>
            <a:cxnLst/>
            <a:rect l="0" t="0" r="0" b="0"/>
            <a:pathLst>
              <a:path w="404871" h="407170">
                <a:moveTo>
                  <a:pt x="186711" y="10517"/>
                </a:moveTo>
                <a:lnTo>
                  <a:pt x="169961" y="16101"/>
                </a:lnTo>
                <a:lnTo>
                  <a:pt x="160353" y="18914"/>
                </a:lnTo>
                <a:lnTo>
                  <a:pt x="137211" y="25156"/>
                </a:lnTo>
                <a:lnTo>
                  <a:pt x="126833" y="29626"/>
                </a:lnTo>
                <a:lnTo>
                  <a:pt x="117577" y="34942"/>
                </a:lnTo>
                <a:lnTo>
                  <a:pt x="109069" y="40824"/>
                </a:lnTo>
                <a:lnTo>
                  <a:pt x="101060" y="47083"/>
                </a:lnTo>
                <a:lnTo>
                  <a:pt x="93383" y="53592"/>
                </a:lnTo>
                <a:lnTo>
                  <a:pt x="85928" y="60269"/>
                </a:lnTo>
                <a:lnTo>
                  <a:pt x="68295" y="77037"/>
                </a:lnTo>
                <a:lnTo>
                  <a:pt x="58686" y="86417"/>
                </a:lnTo>
                <a:lnTo>
                  <a:pt x="51110" y="96175"/>
                </a:lnTo>
                <a:lnTo>
                  <a:pt x="44891" y="106187"/>
                </a:lnTo>
                <a:lnTo>
                  <a:pt x="39576" y="116368"/>
                </a:lnTo>
                <a:lnTo>
                  <a:pt x="33696" y="126661"/>
                </a:lnTo>
                <a:lnTo>
                  <a:pt x="27439" y="137028"/>
                </a:lnTo>
                <a:lnTo>
                  <a:pt x="20930" y="147446"/>
                </a:lnTo>
                <a:lnTo>
                  <a:pt x="15422" y="157897"/>
                </a:lnTo>
                <a:lnTo>
                  <a:pt x="10581" y="168370"/>
                </a:lnTo>
                <a:lnTo>
                  <a:pt x="6186" y="178858"/>
                </a:lnTo>
                <a:lnTo>
                  <a:pt x="3255" y="194030"/>
                </a:lnTo>
                <a:lnTo>
                  <a:pt x="1303" y="212326"/>
                </a:lnTo>
                <a:lnTo>
                  <a:pt x="0" y="232703"/>
                </a:lnTo>
                <a:lnTo>
                  <a:pt x="300" y="249794"/>
                </a:lnTo>
                <a:lnTo>
                  <a:pt x="1668" y="264693"/>
                </a:lnTo>
                <a:lnTo>
                  <a:pt x="3750" y="278132"/>
                </a:lnTo>
                <a:lnTo>
                  <a:pt x="7474" y="290597"/>
                </a:lnTo>
                <a:lnTo>
                  <a:pt x="12295" y="302413"/>
                </a:lnTo>
                <a:lnTo>
                  <a:pt x="17846" y="313796"/>
                </a:lnTo>
                <a:lnTo>
                  <a:pt x="26220" y="326060"/>
                </a:lnTo>
                <a:lnTo>
                  <a:pt x="36479" y="338910"/>
                </a:lnTo>
                <a:lnTo>
                  <a:pt x="47992" y="352151"/>
                </a:lnTo>
                <a:lnTo>
                  <a:pt x="67016" y="373096"/>
                </a:lnTo>
                <a:lnTo>
                  <a:pt x="75362" y="381954"/>
                </a:lnTo>
                <a:lnTo>
                  <a:pt x="84432" y="389027"/>
                </a:lnTo>
                <a:lnTo>
                  <a:pt x="93984" y="394912"/>
                </a:lnTo>
                <a:lnTo>
                  <a:pt x="103858" y="400003"/>
                </a:lnTo>
                <a:lnTo>
                  <a:pt x="115115" y="403397"/>
                </a:lnTo>
                <a:lnTo>
                  <a:pt x="127294" y="405660"/>
                </a:lnTo>
                <a:lnTo>
                  <a:pt x="140088" y="407169"/>
                </a:lnTo>
                <a:lnTo>
                  <a:pt x="155629" y="407006"/>
                </a:lnTo>
                <a:lnTo>
                  <a:pt x="173001" y="405729"/>
                </a:lnTo>
                <a:lnTo>
                  <a:pt x="191595" y="403709"/>
                </a:lnTo>
                <a:lnTo>
                  <a:pt x="208665" y="401193"/>
                </a:lnTo>
                <a:lnTo>
                  <a:pt x="224720" y="398348"/>
                </a:lnTo>
                <a:lnTo>
                  <a:pt x="240097" y="395282"/>
                </a:lnTo>
                <a:lnTo>
                  <a:pt x="253855" y="392070"/>
                </a:lnTo>
                <a:lnTo>
                  <a:pt x="266533" y="388760"/>
                </a:lnTo>
                <a:lnTo>
                  <a:pt x="278490" y="385384"/>
                </a:lnTo>
                <a:lnTo>
                  <a:pt x="289968" y="380797"/>
                </a:lnTo>
                <a:lnTo>
                  <a:pt x="301125" y="375401"/>
                </a:lnTo>
                <a:lnTo>
                  <a:pt x="312070" y="369467"/>
                </a:lnTo>
                <a:lnTo>
                  <a:pt x="321703" y="363173"/>
                </a:lnTo>
                <a:lnTo>
                  <a:pt x="330462" y="356640"/>
                </a:lnTo>
                <a:lnTo>
                  <a:pt x="338639" y="349948"/>
                </a:lnTo>
                <a:lnTo>
                  <a:pt x="346428" y="341980"/>
                </a:lnTo>
                <a:lnTo>
                  <a:pt x="353958" y="333163"/>
                </a:lnTo>
                <a:lnTo>
                  <a:pt x="361315" y="323778"/>
                </a:lnTo>
                <a:lnTo>
                  <a:pt x="368557" y="314016"/>
                </a:lnTo>
                <a:lnTo>
                  <a:pt x="382836" y="293821"/>
                </a:lnTo>
                <a:lnTo>
                  <a:pt x="388747" y="281190"/>
                </a:lnTo>
                <a:lnTo>
                  <a:pt x="393856" y="266926"/>
                </a:lnTo>
                <a:lnTo>
                  <a:pt x="398431" y="251574"/>
                </a:lnTo>
                <a:lnTo>
                  <a:pt x="401481" y="234327"/>
                </a:lnTo>
                <a:lnTo>
                  <a:pt x="403515" y="215818"/>
                </a:lnTo>
                <a:lnTo>
                  <a:pt x="404870" y="196466"/>
                </a:lnTo>
                <a:lnTo>
                  <a:pt x="402268" y="177722"/>
                </a:lnTo>
                <a:lnTo>
                  <a:pt x="397027" y="159383"/>
                </a:lnTo>
                <a:lnTo>
                  <a:pt x="390028" y="141314"/>
                </a:lnTo>
                <a:lnTo>
                  <a:pt x="383024" y="126931"/>
                </a:lnTo>
                <a:lnTo>
                  <a:pt x="376018" y="115005"/>
                </a:lnTo>
                <a:lnTo>
                  <a:pt x="369010" y="104717"/>
                </a:lnTo>
                <a:lnTo>
                  <a:pt x="362001" y="95521"/>
                </a:lnTo>
                <a:lnTo>
                  <a:pt x="354990" y="87053"/>
                </a:lnTo>
                <a:lnTo>
                  <a:pt x="347979" y="79070"/>
                </a:lnTo>
                <a:lnTo>
                  <a:pt x="339800" y="72580"/>
                </a:lnTo>
                <a:lnTo>
                  <a:pt x="330841" y="67085"/>
                </a:lnTo>
                <a:lnTo>
                  <a:pt x="321362" y="62252"/>
                </a:lnTo>
                <a:lnTo>
                  <a:pt x="311537" y="56694"/>
                </a:lnTo>
                <a:lnTo>
                  <a:pt x="301482" y="50650"/>
                </a:lnTo>
                <a:lnTo>
                  <a:pt x="291272" y="44284"/>
                </a:lnTo>
                <a:lnTo>
                  <a:pt x="280960" y="38872"/>
                </a:lnTo>
                <a:lnTo>
                  <a:pt x="270579" y="34095"/>
                </a:lnTo>
                <a:lnTo>
                  <a:pt x="260153" y="29741"/>
                </a:lnTo>
                <a:lnTo>
                  <a:pt x="247359" y="25671"/>
                </a:lnTo>
                <a:lnTo>
                  <a:pt x="232986" y="21788"/>
                </a:lnTo>
                <a:lnTo>
                  <a:pt x="217562" y="18031"/>
                </a:lnTo>
                <a:lnTo>
                  <a:pt x="203772" y="14358"/>
                </a:lnTo>
                <a:lnTo>
                  <a:pt x="155159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16397" y="2503188"/>
            <a:ext cx="557434" cy="525448"/>
            <a:chOff x="5616397" y="2503188"/>
            <a:chExt cx="557434" cy="525448"/>
          </a:xfrm>
        </p:grpSpPr>
        <p:sp>
          <p:nvSpPr>
            <p:cNvPr id="7" name="Freeform 6"/>
            <p:cNvSpPr/>
            <p:nvPr/>
          </p:nvSpPr>
          <p:spPr>
            <a:xfrm>
              <a:off x="5742608" y="2503188"/>
              <a:ext cx="321616" cy="326047"/>
            </a:xfrm>
            <a:custGeom>
              <a:avLst/>
              <a:gdLst/>
              <a:ahLst/>
              <a:cxnLst/>
              <a:rect l="0" t="0" r="0" b="0"/>
              <a:pathLst>
                <a:path w="321616" h="326047">
                  <a:moveTo>
                    <a:pt x="0" y="0"/>
                  </a:moveTo>
                  <a:lnTo>
                    <a:pt x="11167" y="16750"/>
                  </a:lnTo>
                  <a:lnTo>
                    <a:pt x="17962" y="25190"/>
                  </a:lnTo>
                  <a:lnTo>
                    <a:pt x="25999" y="34323"/>
                  </a:lnTo>
                  <a:lnTo>
                    <a:pt x="34862" y="43917"/>
                  </a:lnTo>
                  <a:lnTo>
                    <a:pt x="54059" y="63926"/>
                  </a:lnTo>
                  <a:lnTo>
                    <a:pt x="64086" y="74170"/>
                  </a:lnTo>
                  <a:lnTo>
                    <a:pt x="74277" y="83337"/>
                  </a:lnTo>
                  <a:lnTo>
                    <a:pt x="84577" y="91785"/>
                  </a:lnTo>
                  <a:lnTo>
                    <a:pt x="94949" y="99755"/>
                  </a:lnTo>
                  <a:lnTo>
                    <a:pt x="105370" y="107405"/>
                  </a:lnTo>
                  <a:lnTo>
                    <a:pt x="126298" y="122138"/>
                  </a:lnTo>
                  <a:lnTo>
                    <a:pt x="157790" y="143572"/>
                  </a:lnTo>
                  <a:lnTo>
                    <a:pt x="169468" y="150640"/>
                  </a:lnTo>
                  <a:lnTo>
                    <a:pt x="181927" y="157689"/>
                  </a:lnTo>
                  <a:lnTo>
                    <a:pt x="194908" y="164726"/>
                  </a:lnTo>
                  <a:lnTo>
                    <a:pt x="207068" y="171754"/>
                  </a:lnTo>
                  <a:lnTo>
                    <a:pt x="229928" y="185796"/>
                  </a:lnTo>
                  <a:lnTo>
                    <a:pt x="240932" y="191644"/>
                  </a:lnTo>
                  <a:lnTo>
                    <a:pt x="251774" y="196711"/>
                  </a:lnTo>
                  <a:lnTo>
                    <a:pt x="262508" y="201258"/>
                  </a:lnTo>
                  <a:lnTo>
                    <a:pt x="272001" y="206627"/>
                  </a:lnTo>
                  <a:lnTo>
                    <a:pt x="280667" y="212543"/>
                  </a:lnTo>
                  <a:lnTo>
                    <a:pt x="288781" y="218824"/>
                  </a:lnTo>
                  <a:lnTo>
                    <a:pt x="297697" y="225349"/>
                  </a:lnTo>
                  <a:lnTo>
                    <a:pt x="316952" y="238832"/>
                  </a:lnTo>
                  <a:lnTo>
                    <a:pt x="321152" y="245699"/>
                  </a:lnTo>
                  <a:lnTo>
                    <a:pt x="321615" y="252615"/>
                  </a:lnTo>
                  <a:lnTo>
                    <a:pt x="319586" y="259562"/>
                  </a:lnTo>
                  <a:lnTo>
                    <a:pt x="314728" y="265363"/>
                  </a:lnTo>
                  <a:lnTo>
                    <a:pt x="307983" y="270398"/>
                  </a:lnTo>
                  <a:lnTo>
                    <a:pt x="299980" y="274924"/>
                  </a:lnTo>
                  <a:lnTo>
                    <a:pt x="291140" y="279110"/>
                  </a:lnTo>
                  <a:lnTo>
                    <a:pt x="281740" y="283069"/>
                  </a:lnTo>
                  <a:lnTo>
                    <a:pt x="271967" y="286876"/>
                  </a:lnTo>
                  <a:lnTo>
                    <a:pt x="259609" y="290584"/>
                  </a:lnTo>
                  <a:lnTo>
                    <a:pt x="245528" y="294224"/>
                  </a:lnTo>
                  <a:lnTo>
                    <a:pt x="230297" y="297819"/>
                  </a:lnTo>
                  <a:lnTo>
                    <a:pt x="214300" y="300216"/>
                  </a:lnTo>
                  <a:lnTo>
                    <a:pt x="197792" y="301815"/>
                  </a:lnTo>
                  <a:lnTo>
                    <a:pt x="180943" y="302880"/>
                  </a:lnTo>
                  <a:lnTo>
                    <a:pt x="166205" y="304759"/>
                  </a:lnTo>
                  <a:lnTo>
                    <a:pt x="152874" y="307180"/>
                  </a:lnTo>
                  <a:lnTo>
                    <a:pt x="94659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16397" y="2997515"/>
              <a:ext cx="557434" cy="31121"/>
            </a:xfrm>
            <a:custGeom>
              <a:avLst/>
              <a:gdLst/>
              <a:ahLst/>
              <a:cxnLst/>
              <a:rect l="0" t="0" r="0" b="0"/>
              <a:pathLst>
                <a:path w="557434" h="31121">
                  <a:moveTo>
                    <a:pt x="0" y="21035"/>
                  </a:moveTo>
                  <a:lnTo>
                    <a:pt x="16750" y="26619"/>
                  </a:lnTo>
                  <a:lnTo>
                    <a:pt x="26359" y="28264"/>
                  </a:lnTo>
                  <a:lnTo>
                    <a:pt x="37439" y="29360"/>
                  </a:lnTo>
                  <a:lnTo>
                    <a:pt x="49501" y="30091"/>
                  </a:lnTo>
                  <a:lnTo>
                    <a:pt x="75367" y="30903"/>
                  </a:lnTo>
                  <a:lnTo>
                    <a:pt x="88809" y="31120"/>
                  </a:lnTo>
                  <a:lnTo>
                    <a:pt x="102445" y="30096"/>
                  </a:lnTo>
                  <a:lnTo>
                    <a:pt x="116210" y="28244"/>
                  </a:lnTo>
                  <a:lnTo>
                    <a:pt x="130061" y="25841"/>
                  </a:lnTo>
                  <a:lnTo>
                    <a:pt x="145139" y="24239"/>
                  </a:lnTo>
                  <a:lnTo>
                    <a:pt x="161034" y="23171"/>
                  </a:lnTo>
                  <a:lnTo>
                    <a:pt x="177473" y="22459"/>
                  </a:lnTo>
                  <a:lnTo>
                    <a:pt x="194276" y="20816"/>
                  </a:lnTo>
                  <a:lnTo>
                    <a:pt x="211321" y="18552"/>
                  </a:lnTo>
                  <a:lnTo>
                    <a:pt x="228528" y="15874"/>
                  </a:lnTo>
                  <a:lnTo>
                    <a:pt x="244673" y="14088"/>
                  </a:lnTo>
                  <a:lnTo>
                    <a:pt x="260111" y="12898"/>
                  </a:lnTo>
                  <a:lnTo>
                    <a:pt x="275078" y="12105"/>
                  </a:lnTo>
                  <a:lnTo>
                    <a:pt x="304172" y="11223"/>
                  </a:lnTo>
                  <a:lnTo>
                    <a:pt x="318475" y="10988"/>
                  </a:lnTo>
                  <a:lnTo>
                    <a:pt x="332685" y="9662"/>
                  </a:lnTo>
                  <a:lnTo>
                    <a:pt x="346833" y="7610"/>
                  </a:lnTo>
                  <a:lnTo>
                    <a:pt x="360939" y="5074"/>
                  </a:lnTo>
                  <a:lnTo>
                    <a:pt x="375017" y="3382"/>
                  </a:lnTo>
                  <a:lnTo>
                    <a:pt x="389078" y="2255"/>
                  </a:lnTo>
                  <a:lnTo>
                    <a:pt x="403126" y="1503"/>
                  </a:lnTo>
                  <a:lnTo>
                    <a:pt x="431200" y="668"/>
                  </a:lnTo>
                  <a:lnTo>
                    <a:pt x="55743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38008" y="3460289"/>
            <a:ext cx="309612" cy="410188"/>
            <a:chOff x="5738008" y="3460289"/>
            <a:chExt cx="309612" cy="410188"/>
          </a:xfrm>
        </p:grpSpPr>
        <p:sp>
          <p:nvSpPr>
            <p:cNvPr id="10" name="Freeform 9"/>
            <p:cNvSpPr/>
            <p:nvPr/>
          </p:nvSpPr>
          <p:spPr>
            <a:xfrm>
              <a:off x="5738008" y="3460289"/>
              <a:ext cx="309612" cy="273459"/>
            </a:xfrm>
            <a:custGeom>
              <a:avLst/>
              <a:gdLst/>
              <a:ahLst/>
              <a:cxnLst/>
              <a:rect l="0" t="0" r="0" b="0"/>
              <a:pathLst>
                <a:path w="309612" h="273459">
                  <a:moveTo>
                    <a:pt x="246505" y="0"/>
                  </a:moveTo>
                  <a:lnTo>
                    <a:pt x="235338" y="11167"/>
                  </a:lnTo>
                  <a:lnTo>
                    <a:pt x="228542" y="16794"/>
                  </a:lnTo>
                  <a:lnTo>
                    <a:pt x="220507" y="22882"/>
                  </a:lnTo>
                  <a:lnTo>
                    <a:pt x="211643" y="29279"/>
                  </a:lnTo>
                  <a:lnTo>
                    <a:pt x="203397" y="35880"/>
                  </a:lnTo>
                  <a:lnTo>
                    <a:pt x="195563" y="42618"/>
                  </a:lnTo>
                  <a:lnTo>
                    <a:pt x="188002" y="49447"/>
                  </a:lnTo>
                  <a:lnTo>
                    <a:pt x="178288" y="56337"/>
                  </a:lnTo>
                  <a:lnTo>
                    <a:pt x="167136" y="63268"/>
                  </a:lnTo>
                  <a:lnTo>
                    <a:pt x="155028" y="70226"/>
                  </a:lnTo>
                  <a:lnTo>
                    <a:pt x="143450" y="76033"/>
                  </a:lnTo>
                  <a:lnTo>
                    <a:pt x="132225" y="81073"/>
                  </a:lnTo>
                  <a:lnTo>
                    <a:pt x="121237" y="85601"/>
                  </a:lnTo>
                  <a:lnTo>
                    <a:pt x="109236" y="90958"/>
                  </a:lnTo>
                  <a:lnTo>
                    <a:pt x="83437" y="103142"/>
                  </a:lnTo>
                  <a:lnTo>
                    <a:pt x="70013" y="108495"/>
                  </a:lnTo>
                  <a:lnTo>
                    <a:pt x="56389" y="113232"/>
                  </a:lnTo>
                  <a:lnTo>
                    <a:pt x="42632" y="117558"/>
                  </a:lnTo>
                  <a:lnTo>
                    <a:pt x="29955" y="122780"/>
                  </a:lnTo>
                  <a:lnTo>
                    <a:pt x="17997" y="128598"/>
                  </a:lnTo>
                  <a:lnTo>
                    <a:pt x="6520" y="134815"/>
                  </a:lnTo>
                  <a:lnTo>
                    <a:pt x="1206" y="142465"/>
                  </a:lnTo>
                  <a:lnTo>
                    <a:pt x="0" y="151070"/>
                  </a:lnTo>
                  <a:lnTo>
                    <a:pt x="1533" y="160314"/>
                  </a:lnTo>
                  <a:lnTo>
                    <a:pt x="6061" y="167644"/>
                  </a:lnTo>
                  <a:lnTo>
                    <a:pt x="12586" y="173700"/>
                  </a:lnTo>
                  <a:lnTo>
                    <a:pt x="20442" y="178906"/>
                  </a:lnTo>
                  <a:lnTo>
                    <a:pt x="30353" y="184713"/>
                  </a:lnTo>
                  <a:lnTo>
                    <a:pt x="41636" y="190923"/>
                  </a:lnTo>
                  <a:lnTo>
                    <a:pt x="53832" y="197399"/>
                  </a:lnTo>
                  <a:lnTo>
                    <a:pt x="66637" y="202885"/>
                  </a:lnTo>
                  <a:lnTo>
                    <a:pt x="79848" y="207711"/>
                  </a:lnTo>
                  <a:lnTo>
                    <a:pt x="93330" y="212098"/>
                  </a:lnTo>
                  <a:lnTo>
                    <a:pt x="108161" y="217359"/>
                  </a:lnTo>
                  <a:lnTo>
                    <a:pt x="167715" y="239480"/>
                  </a:lnTo>
                  <a:lnTo>
                    <a:pt x="179955" y="243794"/>
                  </a:lnTo>
                  <a:lnTo>
                    <a:pt x="192789" y="247839"/>
                  </a:lnTo>
                  <a:lnTo>
                    <a:pt x="219515" y="255450"/>
                  </a:lnTo>
                  <a:lnTo>
                    <a:pt x="246975" y="262727"/>
                  </a:lnTo>
                  <a:lnTo>
                    <a:pt x="309611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742608" y="3849441"/>
              <a:ext cx="305012" cy="21036"/>
            </a:xfrm>
            <a:custGeom>
              <a:avLst/>
              <a:gdLst/>
              <a:ahLst/>
              <a:cxnLst/>
              <a:rect l="0" t="0" r="0" b="0"/>
              <a:pathLst>
                <a:path w="305012" h="21036">
                  <a:moveTo>
                    <a:pt x="0" y="0"/>
                  </a:moveTo>
                  <a:lnTo>
                    <a:pt x="16750" y="5583"/>
                  </a:lnTo>
                  <a:lnTo>
                    <a:pt x="27528" y="7228"/>
                  </a:lnTo>
                  <a:lnTo>
                    <a:pt x="40556" y="8324"/>
                  </a:lnTo>
                  <a:lnTo>
                    <a:pt x="55085" y="9055"/>
                  </a:lnTo>
                  <a:lnTo>
                    <a:pt x="89925" y="9868"/>
                  </a:lnTo>
                  <a:lnTo>
                    <a:pt x="109032" y="10084"/>
                  </a:lnTo>
                  <a:lnTo>
                    <a:pt x="125276" y="11397"/>
                  </a:lnTo>
                  <a:lnTo>
                    <a:pt x="139612" y="13441"/>
                  </a:lnTo>
                  <a:lnTo>
                    <a:pt x="152674" y="15972"/>
                  </a:lnTo>
                  <a:lnTo>
                    <a:pt x="168394" y="17660"/>
                  </a:lnTo>
                  <a:lnTo>
                    <a:pt x="185886" y="18785"/>
                  </a:lnTo>
                  <a:lnTo>
                    <a:pt x="222851" y="20035"/>
                  </a:lnTo>
                  <a:lnTo>
                    <a:pt x="30501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7888" y="2808198"/>
            <a:ext cx="1104348" cy="692230"/>
            <a:chOff x="3817888" y="2808198"/>
            <a:chExt cx="1104348" cy="692230"/>
          </a:xfrm>
        </p:grpSpPr>
        <p:sp>
          <p:nvSpPr>
            <p:cNvPr id="13" name="Freeform 12"/>
            <p:cNvSpPr/>
            <p:nvPr/>
          </p:nvSpPr>
          <p:spPr>
            <a:xfrm>
              <a:off x="3817888" y="2808198"/>
              <a:ext cx="126212" cy="126213"/>
            </a:xfrm>
            <a:custGeom>
              <a:avLst/>
              <a:gdLst/>
              <a:ahLst/>
              <a:cxnLst/>
              <a:rect l="0" t="0" r="0" b="0"/>
              <a:pathLst>
                <a:path w="126212" h="126213">
                  <a:moveTo>
                    <a:pt x="126211" y="0"/>
                  </a:moveTo>
                  <a:lnTo>
                    <a:pt x="109461" y="16751"/>
                  </a:lnTo>
                  <a:lnTo>
                    <a:pt x="101021" y="24022"/>
                  </a:lnTo>
                  <a:lnTo>
                    <a:pt x="91888" y="31207"/>
                  </a:lnTo>
                  <a:lnTo>
                    <a:pt x="82294" y="38334"/>
                  </a:lnTo>
                  <a:lnTo>
                    <a:pt x="73560" y="45423"/>
                  </a:lnTo>
                  <a:lnTo>
                    <a:pt x="65401" y="52486"/>
                  </a:lnTo>
                  <a:lnTo>
                    <a:pt x="57624" y="59532"/>
                  </a:lnTo>
                  <a:lnTo>
                    <a:pt x="50102" y="67735"/>
                  </a:lnTo>
                  <a:lnTo>
                    <a:pt x="42750" y="76710"/>
                  </a:lnTo>
                  <a:lnTo>
                    <a:pt x="35512" y="86198"/>
                  </a:lnTo>
                  <a:lnTo>
                    <a:pt x="28349" y="94862"/>
                  </a:lnTo>
                  <a:lnTo>
                    <a:pt x="21236" y="102974"/>
                  </a:lnTo>
                  <a:lnTo>
                    <a:pt x="0" y="1262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59958" y="2839751"/>
              <a:ext cx="84142" cy="147247"/>
            </a:xfrm>
            <a:custGeom>
              <a:avLst/>
              <a:gdLst/>
              <a:ahLst/>
              <a:cxnLst/>
              <a:rect l="0" t="0" r="0" b="0"/>
              <a:pathLst>
                <a:path w="84142" h="147247">
                  <a:moveTo>
                    <a:pt x="84141" y="0"/>
                  </a:moveTo>
                  <a:lnTo>
                    <a:pt x="72974" y="11167"/>
                  </a:lnTo>
                  <a:lnTo>
                    <a:pt x="66179" y="19131"/>
                  </a:lnTo>
                  <a:lnTo>
                    <a:pt x="49279" y="40445"/>
                  </a:lnTo>
                  <a:lnTo>
                    <a:pt x="42202" y="51504"/>
                  </a:lnTo>
                  <a:lnTo>
                    <a:pt x="36315" y="62383"/>
                  </a:lnTo>
                  <a:lnTo>
                    <a:pt x="31222" y="73142"/>
                  </a:lnTo>
                  <a:lnTo>
                    <a:pt x="26658" y="83820"/>
                  </a:lnTo>
                  <a:lnTo>
                    <a:pt x="22446" y="94444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75652" y="2956566"/>
              <a:ext cx="610021" cy="345707"/>
            </a:xfrm>
            <a:custGeom>
              <a:avLst/>
              <a:gdLst/>
              <a:ahLst/>
              <a:cxnLst/>
              <a:rect l="0" t="0" r="0" b="0"/>
              <a:pathLst>
                <a:path w="610021" h="345707">
                  <a:moveTo>
                    <a:pt x="0" y="135608"/>
                  </a:moveTo>
                  <a:lnTo>
                    <a:pt x="16750" y="130024"/>
                  </a:lnTo>
                  <a:lnTo>
                    <a:pt x="25190" y="124873"/>
                  </a:lnTo>
                  <a:lnTo>
                    <a:pt x="34323" y="117934"/>
                  </a:lnTo>
                  <a:lnTo>
                    <a:pt x="43917" y="109802"/>
                  </a:lnTo>
                  <a:lnTo>
                    <a:pt x="52650" y="102043"/>
                  </a:lnTo>
                  <a:lnTo>
                    <a:pt x="68587" y="87189"/>
                  </a:lnTo>
                  <a:lnTo>
                    <a:pt x="90699" y="65687"/>
                  </a:lnTo>
                  <a:lnTo>
                    <a:pt x="117636" y="38930"/>
                  </a:lnTo>
                  <a:lnTo>
                    <a:pt x="125169" y="29085"/>
                  </a:lnTo>
                  <a:lnTo>
                    <a:pt x="131360" y="19017"/>
                  </a:lnTo>
                  <a:lnTo>
                    <a:pt x="136655" y="8798"/>
                  </a:lnTo>
                  <a:lnTo>
                    <a:pt x="135511" y="3154"/>
                  </a:lnTo>
                  <a:lnTo>
                    <a:pt x="130074" y="561"/>
                  </a:lnTo>
                  <a:lnTo>
                    <a:pt x="121774" y="0"/>
                  </a:lnTo>
                  <a:lnTo>
                    <a:pt x="112736" y="4301"/>
                  </a:lnTo>
                  <a:lnTo>
                    <a:pt x="103204" y="11842"/>
                  </a:lnTo>
                  <a:lnTo>
                    <a:pt x="93343" y="21545"/>
                  </a:lnTo>
                  <a:lnTo>
                    <a:pt x="84433" y="32687"/>
                  </a:lnTo>
                  <a:lnTo>
                    <a:pt x="76155" y="44790"/>
                  </a:lnTo>
                  <a:lnTo>
                    <a:pt x="68299" y="57533"/>
                  </a:lnTo>
                  <a:lnTo>
                    <a:pt x="63062" y="70703"/>
                  </a:lnTo>
                  <a:lnTo>
                    <a:pt x="59571" y="84157"/>
                  </a:lnTo>
                  <a:lnTo>
                    <a:pt x="57243" y="97802"/>
                  </a:lnTo>
                  <a:lnTo>
                    <a:pt x="58028" y="110403"/>
                  </a:lnTo>
                  <a:lnTo>
                    <a:pt x="60889" y="122310"/>
                  </a:lnTo>
                  <a:lnTo>
                    <a:pt x="65134" y="133755"/>
                  </a:lnTo>
                  <a:lnTo>
                    <a:pt x="72638" y="141384"/>
                  </a:lnTo>
                  <a:lnTo>
                    <a:pt x="82315" y="146470"/>
                  </a:lnTo>
                  <a:lnTo>
                    <a:pt x="93441" y="149861"/>
                  </a:lnTo>
                  <a:lnTo>
                    <a:pt x="107871" y="150953"/>
                  </a:lnTo>
                  <a:lnTo>
                    <a:pt x="124502" y="150512"/>
                  </a:lnTo>
                  <a:lnTo>
                    <a:pt x="142601" y="149050"/>
                  </a:lnTo>
                  <a:lnTo>
                    <a:pt x="158173" y="145738"/>
                  </a:lnTo>
                  <a:lnTo>
                    <a:pt x="172060" y="141192"/>
                  </a:lnTo>
                  <a:lnTo>
                    <a:pt x="184824" y="135825"/>
                  </a:lnTo>
                  <a:lnTo>
                    <a:pt x="199176" y="128741"/>
                  </a:lnTo>
                  <a:lnTo>
                    <a:pt x="214587" y="120512"/>
                  </a:lnTo>
                  <a:lnTo>
                    <a:pt x="230705" y="111520"/>
                  </a:lnTo>
                  <a:lnTo>
                    <a:pt x="243787" y="103189"/>
                  </a:lnTo>
                  <a:lnTo>
                    <a:pt x="254845" y="95297"/>
                  </a:lnTo>
                  <a:lnTo>
                    <a:pt x="264555" y="87699"/>
                  </a:lnTo>
                  <a:lnTo>
                    <a:pt x="273366" y="79127"/>
                  </a:lnTo>
                  <a:lnTo>
                    <a:pt x="281577" y="69907"/>
                  </a:lnTo>
                  <a:lnTo>
                    <a:pt x="289388" y="60254"/>
                  </a:lnTo>
                  <a:lnTo>
                    <a:pt x="292258" y="51482"/>
                  </a:lnTo>
                  <a:lnTo>
                    <a:pt x="291834" y="43297"/>
                  </a:lnTo>
                  <a:lnTo>
                    <a:pt x="289214" y="35502"/>
                  </a:lnTo>
                  <a:lnTo>
                    <a:pt x="285130" y="32643"/>
                  </a:lnTo>
                  <a:lnTo>
                    <a:pt x="280071" y="33075"/>
                  </a:lnTo>
                  <a:lnTo>
                    <a:pt x="274361" y="35699"/>
                  </a:lnTo>
                  <a:lnTo>
                    <a:pt x="267047" y="40955"/>
                  </a:lnTo>
                  <a:lnTo>
                    <a:pt x="258667" y="47965"/>
                  </a:lnTo>
                  <a:lnTo>
                    <a:pt x="249573" y="56144"/>
                  </a:lnTo>
                  <a:lnTo>
                    <a:pt x="233237" y="71464"/>
                  </a:lnTo>
                  <a:lnTo>
                    <a:pt x="225609" y="78822"/>
                  </a:lnTo>
                  <a:lnTo>
                    <a:pt x="218186" y="88402"/>
                  </a:lnTo>
                  <a:lnTo>
                    <a:pt x="210900" y="99462"/>
                  </a:lnTo>
                  <a:lnTo>
                    <a:pt x="203705" y="111511"/>
                  </a:lnTo>
                  <a:lnTo>
                    <a:pt x="200078" y="123049"/>
                  </a:lnTo>
                  <a:lnTo>
                    <a:pt x="198828" y="134247"/>
                  </a:lnTo>
                  <a:lnTo>
                    <a:pt x="199163" y="145218"/>
                  </a:lnTo>
                  <a:lnTo>
                    <a:pt x="204061" y="149026"/>
                  </a:lnTo>
                  <a:lnTo>
                    <a:pt x="212001" y="148059"/>
                  </a:lnTo>
                  <a:lnTo>
                    <a:pt x="221969" y="143909"/>
                  </a:lnTo>
                  <a:lnTo>
                    <a:pt x="232120" y="138804"/>
                  </a:lnTo>
                  <a:lnTo>
                    <a:pt x="242393" y="133064"/>
                  </a:lnTo>
                  <a:lnTo>
                    <a:pt x="252748" y="126900"/>
                  </a:lnTo>
                  <a:lnTo>
                    <a:pt x="261988" y="119285"/>
                  </a:lnTo>
                  <a:lnTo>
                    <a:pt x="270486" y="110702"/>
                  </a:lnTo>
                  <a:lnTo>
                    <a:pt x="278488" y="101475"/>
                  </a:lnTo>
                  <a:lnTo>
                    <a:pt x="281486" y="98829"/>
                  </a:lnTo>
                  <a:lnTo>
                    <a:pt x="281147" y="100571"/>
                  </a:lnTo>
                  <a:lnTo>
                    <a:pt x="278584" y="105238"/>
                  </a:lnTo>
                  <a:lnTo>
                    <a:pt x="275706" y="111855"/>
                  </a:lnTo>
                  <a:lnTo>
                    <a:pt x="272619" y="119772"/>
                  </a:lnTo>
                  <a:lnTo>
                    <a:pt x="269393" y="128557"/>
                  </a:lnTo>
                  <a:lnTo>
                    <a:pt x="266073" y="141425"/>
                  </a:lnTo>
                  <a:lnTo>
                    <a:pt x="262691" y="157015"/>
                  </a:lnTo>
                  <a:lnTo>
                    <a:pt x="259268" y="174420"/>
                  </a:lnTo>
                  <a:lnTo>
                    <a:pt x="255818" y="189529"/>
                  </a:lnTo>
                  <a:lnTo>
                    <a:pt x="252348" y="203108"/>
                  </a:lnTo>
                  <a:lnTo>
                    <a:pt x="248867" y="215667"/>
                  </a:lnTo>
                  <a:lnTo>
                    <a:pt x="245377" y="231051"/>
                  </a:lnTo>
                  <a:lnTo>
                    <a:pt x="238384" y="266842"/>
                  </a:lnTo>
                  <a:lnTo>
                    <a:pt x="238389" y="282697"/>
                  </a:lnTo>
                  <a:lnTo>
                    <a:pt x="240729" y="296773"/>
                  </a:lnTo>
                  <a:lnTo>
                    <a:pt x="244627" y="309662"/>
                  </a:lnTo>
                  <a:lnTo>
                    <a:pt x="250731" y="320593"/>
                  </a:lnTo>
                  <a:lnTo>
                    <a:pt x="258307" y="330217"/>
                  </a:lnTo>
                  <a:lnTo>
                    <a:pt x="266863" y="338970"/>
                  </a:lnTo>
                  <a:lnTo>
                    <a:pt x="276072" y="343637"/>
                  </a:lnTo>
                  <a:lnTo>
                    <a:pt x="285718" y="345580"/>
                  </a:lnTo>
                  <a:lnTo>
                    <a:pt x="295655" y="345706"/>
                  </a:lnTo>
                  <a:lnTo>
                    <a:pt x="304616" y="342285"/>
                  </a:lnTo>
                  <a:lnTo>
                    <a:pt x="312928" y="336498"/>
                  </a:lnTo>
                  <a:lnTo>
                    <a:pt x="320806" y="329134"/>
                  </a:lnTo>
                  <a:lnTo>
                    <a:pt x="327227" y="320719"/>
                  </a:lnTo>
                  <a:lnTo>
                    <a:pt x="332676" y="311603"/>
                  </a:lnTo>
                  <a:lnTo>
                    <a:pt x="337478" y="302020"/>
                  </a:lnTo>
                  <a:lnTo>
                    <a:pt x="340679" y="289788"/>
                  </a:lnTo>
                  <a:lnTo>
                    <a:pt x="342813" y="275790"/>
                  </a:lnTo>
                  <a:lnTo>
                    <a:pt x="344235" y="260616"/>
                  </a:lnTo>
                  <a:lnTo>
                    <a:pt x="342846" y="245825"/>
                  </a:lnTo>
                  <a:lnTo>
                    <a:pt x="339583" y="231289"/>
                  </a:lnTo>
                  <a:lnTo>
                    <a:pt x="335070" y="216925"/>
                  </a:lnTo>
                  <a:lnTo>
                    <a:pt x="328556" y="205011"/>
                  </a:lnTo>
                  <a:lnTo>
                    <a:pt x="320707" y="194732"/>
                  </a:lnTo>
                  <a:lnTo>
                    <a:pt x="311969" y="185541"/>
                  </a:lnTo>
                  <a:lnTo>
                    <a:pt x="302638" y="178245"/>
                  </a:lnTo>
                  <a:lnTo>
                    <a:pt x="292911" y="172213"/>
                  </a:lnTo>
                  <a:lnTo>
                    <a:pt x="282921" y="167023"/>
                  </a:lnTo>
                  <a:lnTo>
                    <a:pt x="278598" y="165900"/>
                  </a:lnTo>
                  <a:lnTo>
                    <a:pt x="278053" y="167489"/>
                  </a:lnTo>
                  <a:lnTo>
                    <a:pt x="280027" y="170885"/>
                  </a:lnTo>
                  <a:lnTo>
                    <a:pt x="294685" y="177775"/>
                  </a:lnTo>
                  <a:lnTo>
                    <a:pt x="305139" y="181249"/>
                  </a:lnTo>
                  <a:lnTo>
                    <a:pt x="317951" y="181227"/>
                  </a:lnTo>
                  <a:lnTo>
                    <a:pt x="332335" y="178875"/>
                  </a:lnTo>
                  <a:lnTo>
                    <a:pt x="347768" y="174970"/>
                  </a:lnTo>
                  <a:lnTo>
                    <a:pt x="362731" y="170030"/>
                  </a:lnTo>
                  <a:lnTo>
                    <a:pt x="377381" y="164399"/>
                  </a:lnTo>
                  <a:lnTo>
                    <a:pt x="391822" y="158307"/>
                  </a:lnTo>
                  <a:lnTo>
                    <a:pt x="403786" y="149572"/>
                  </a:lnTo>
                  <a:lnTo>
                    <a:pt x="414100" y="139074"/>
                  </a:lnTo>
                  <a:lnTo>
                    <a:pt x="423313" y="127401"/>
                  </a:lnTo>
                  <a:lnTo>
                    <a:pt x="425949" y="121956"/>
                  </a:lnTo>
                  <a:lnTo>
                    <a:pt x="424201" y="120663"/>
                  </a:lnTo>
                  <a:lnTo>
                    <a:pt x="419529" y="122139"/>
                  </a:lnTo>
                  <a:lnTo>
                    <a:pt x="415246" y="126628"/>
                  </a:lnTo>
                  <a:lnTo>
                    <a:pt x="411222" y="133127"/>
                  </a:lnTo>
                  <a:lnTo>
                    <a:pt x="407371" y="140966"/>
                  </a:lnTo>
                  <a:lnTo>
                    <a:pt x="405972" y="150866"/>
                  </a:lnTo>
                  <a:lnTo>
                    <a:pt x="406208" y="162140"/>
                  </a:lnTo>
                  <a:lnTo>
                    <a:pt x="407534" y="174331"/>
                  </a:lnTo>
                  <a:lnTo>
                    <a:pt x="410755" y="184796"/>
                  </a:lnTo>
                  <a:lnTo>
                    <a:pt x="415240" y="194109"/>
                  </a:lnTo>
                  <a:lnTo>
                    <a:pt x="420567" y="202656"/>
                  </a:lnTo>
                  <a:lnTo>
                    <a:pt x="428793" y="206016"/>
                  </a:lnTo>
                  <a:lnTo>
                    <a:pt x="438951" y="205919"/>
                  </a:lnTo>
                  <a:lnTo>
                    <a:pt x="450398" y="203517"/>
                  </a:lnTo>
                  <a:lnTo>
                    <a:pt x="460367" y="197241"/>
                  </a:lnTo>
                  <a:lnTo>
                    <a:pt x="469349" y="188383"/>
                  </a:lnTo>
                  <a:lnTo>
                    <a:pt x="477675" y="177803"/>
                  </a:lnTo>
                  <a:lnTo>
                    <a:pt x="484395" y="166075"/>
                  </a:lnTo>
                  <a:lnTo>
                    <a:pt x="490042" y="153582"/>
                  </a:lnTo>
                  <a:lnTo>
                    <a:pt x="494977" y="140579"/>
                  </a:lnTo>
                  <a:lnTo>
                    <a:pt x="498266" y="136584"/>
                  </a:lnTo>
                  <a:lnTo>
                    <a:pt x="500459" y="138596"/>
                  </a:lnTo>
                  <a:lnTo>
                    <a:pt x="501921" y="144611"/>
                  </a:lnTo>
                  <a:lnTo>
                    <a:pt x="504064" y="152128"/>
                  </a:lnTo>
                  <a:lnTo>
                    <a:pt x="509562" y="169828"/>
                  </a:lnTo>
                  <a:lnTo>
                    <a:pt x="513832" y="178288"/>
                  </a:lnTo>
                  <a:lnTo>
                    <a:pt x="519017" y="186265"/>
                  </a:lnTo>
                  <a:lnTo>
                    <a:pt x="524810" y="193920"/>
                  </a:lnTo>
                  <a:lnTo>
                    <a:pt x="533347" y="197855"/>
                  </a:lnTo>
                  <a:lnTo>
                    <a:pt x="543713" y="199310"/>
                  </a:lnTo>
                  <a:lnTo>
                    <a:pt x="555298" y="199111"/>
                  </a:lnTo>
                  <a:lnTo>
                    <a:pt x="565358" y="194304"/>
                  </a:lnTo>
                  <a:lnTo>
                    <a:pt x="574403" y="186424"/>
                  </a:lnTo>
                  <a:lnTo>
                    <a:pt x="582769" y="176497"/>
                  </a:lnTo>
                  <a:lnTo>
                    <a:pt x="589516" y="166373"/>
                  </a:lnTo>
                  <a:lnTo>
                    <a:pt x="595182" y="156118"/>
                  </a:lnTo>
                  <a:lnTo>
                    <a:pt x="610020" y="1040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87229" y="2963919"/>
              <a:ext cx="335007" cy="215145"/>
            </a:xfrm>
            <a:custGeom>
              <a:avLst/>
              <a:gdLst/>
              <a:ahLst/>
              <a:cxnLst/>
              <a:rect l="0" t="0" r="0" b="0"/>
              <a:pathLst>
                <a:path w="335007" h="215145">
                  <a:moveTo>
                    <a:pt x="103619" y="128255"/>
                  </a:moveTo>
                  <a:lnTo>
                    <a:pt x="81286" y="128255"/>
                  </a:lnTo>
                  <a:lnTo>
                    <a:pt x="71201" y="129423"/>
                  </a:lnTo>
                  <a:lnTo>
                    <a:pt x="60972" y="131371"/>
                  </a:lnTo>
                  <a:lnTo>
                    <a:pt x="50647" y="133838"/>
                  </a:lnTo>
                  <a:lnTo>
                    <a:pt x="41426" y="137820"/>
                  </a:lnTo>
                  <a:lnTo>
                    <a:pt x="32942" y="142812"/>
                  </a:lnTo>
                  <a:lnTo>
                    <a:pt x="24948" y="148477"/>
                  </a:lnTo>
                  <a:lnTo>
                    <a:pt x="17282" y="154591"/>
                  </a:lnTo>
                  <a:lnTo>
                    <a:pt x="9834" y="161004"/>
                  </a:lnTo>
                  <a:lnTo>
                    <a:pt x="2531" y="167617"/>
                  </a:lnTo>
                  <a:lnTo>
                    <a:pt x="0" y="175532"/>
                  </a:lnTo>
                  <a:lnTo>
                    <a:pt x="650" y="184314"/>
                  </a:lnTo>
                  <a:lnTo>
                    <a:pt x="3420" y="193674"/>
                  </a:lnTo>
                  <a:lnTo>
                    <a:pt x="8773" y="198746"/>
                  </a:lnTo>
                  <a:lnTo>
                    <a:pt x="15847" y="200958"/>
                  </a:lnTo>
                  <a:lnTo>
                    <a:pt x="24070" y="201265"/>
                  </a:lnTo>
                  <a:lnTo>
                    <a:pt x="33057" y="199132"/>
                  </a:lnTo>
                  <a:lnTo>
                    <a:pt x="42555" y="195373"/>
                  </a:lnTo>
                  <a:lnTo>
                    <a:pt x="52392" y="190529"/>
                  </a:lnTo>
                  <a:lnTo>
                    <a:pt x="60119" y="183794"/>
                  </a:lnTo>
                  <a:lnTo>
                    <a:pt x="66438" y="175799"/>
                  </a:lnTo>
                  <a:lnTo>
                    <a:pt x="71821" y="166962"/>
                  </a:lnTo>
                  <a:lnTo>
                    <a:pt x="74240" y="157566"/>
                  </a:lnTo>
                  <a:lnTo>
                    <a:pt x="74684" y="147795"/>
                  </a:lnTo>
                  <a:lnTo>
                    <a:pt x="73812" y="137776"/>
                  </a:lnTo>
                  <a:lnTo>
                    <a:pt x="70893" y="133433"/>
                  </a:lnTo>
                  <a:lnTo>
                    <a:pt x="66609" y="132875"/>
                  </a:lnTo>
                  <a:lnTo>
                    <a:pt x="61417" y="134841"/>
                  </a:lnTo>
                  <a:lnTo>
                    <a:pt x="59124" y="140826"/>
                  </a:lnTo>
                  <a:lnTo>
                    <a:pt x="58764" y="149490"/>
                  </a:lnTo>
                  <a:lnTo>
                    <a:pt x="59692" y="159941"/>
                  </a:lnTo>
                  <a:lnTo>
                    <a:pt x="63817" y="168077"/>
                  </a:lnTo>
                  <a:lnTo>
                    <a:pt x="70073" y="174669"/>
                  </a:lnTo>
                  <a:lnTo>
                    <a:pt x="77749" y="180233"/>
                  </a:lnTo>
                  <a:lnTo>
                    <a:pt x="88710" y="183942"/>
                  </a:lnTo>
                  <a:lnTo>
                    <a:pt x="101860" y="186415"/>
                  </a:lnTo>
                  <a:lnTo>
                    <a:pt x="116470" y="188063"/>
                  </a:lnTo>
                  <a:lnTo>
                    <a:pt x="132053" y="186825"/>
                  </a:lnTo>
                  <a:lnTo>
                    <a:pt x="148285" y="183662"/>
                  </a:lnTo>
                  <a:lnTo>
                    <a:pt x="164949" y="179216"/>
                  </a:lnTo>
                  <a:lnTo>
                    <a:pt x="178396" y="173915"/>
                  </a:lnTo>
                  <a:lnTo>
                    <a:pt x="189698" y="168044"/>
                  </a:lnTo>
                  <a:lnTo>
                    <a:pt x="199570" y="161793"/>
                  </a:lnTo>
                  <a:lnTo>
                    <a:pt x="208488" y="155288"/>
                  </a:lnTo>
                  <a:lnTo>
                    <a:pt x="216771" y="148614"/>
                  </a:lnTo>
                  <a:lnTo>
                    <a:pt x="224630" y="141828"/>
                  </a:lnTo>
                  <a:lnTo>
                    <a:pt x="232207" y="134966"/>
                  </a:lnTo>
                  <a:lnTo>
                    <a:pt x="246858" y="121109"/>
                  </a:lnTo>
                  <a:lnTo>
                    <a:pt x="252868" y="112973"/>
                  </a:lnTo>
                  <a:lnTo>
                    <a:pt x="258044" y="104044"/>
                  </a:lnTo>
                  <a:lnTo>
                    <a:pt x="262663" y="94585"/>
                  </a:lnTo>
                  <a:lnTo>
                    <a:pt x="266911" y="82436"/>
                  </a:lnTo>
                  <a:lnTo>
                    <a:pt x="270912" y="68493"/>
                  </a:lnTo>
                  <a:lnTo>
                    <a:pt x="274747" y="53355"/>
                  </a:lnTo>
                  <a:lnTo>
                    <a:pt x="276136" y="38588"/>
                  </a:lnTo>
                  <a:lnTo>
                    <a:pt x="275893" y="24069"/>
                  </a:lnTo>
                  <a:lnTo>
                    <a:pt x="274562" y="9716"/>
                  </a:lnTo>
                  <a:lnTo>
                    <a:pt x="269001" y="2484"/>
                  </a:lnTo>
                  <a:lnTo>
                    <a:pt x="260619" y="0"/>
                  </a:lnTo>
                  <a:lnTo>
                    <a:pt x="250356" y="681"/>
                  </a:lnTo>
                  <a:lnTo>
                    <a:pt x="240008" y="5809"/>
                  </a:lnTo>
                  <a:lnTo>
                    <a:pt x="229604" y="13903"/>
                  </a:lnTo>
                  <a:lnTo>
                    <a:pt x="219162" y="23973"/>
                  </a:lnTo>
                  <a:lnTo>
                    <a:pt x="211032" y="36530"/>
                  </a:lnTo>
                  <a:lnTo>
                    <a:pt x="204443" y="50744"/>
                  </a:lnTo>
                  <a:lnTo>
                    <a:pt x="198882" y="66063"/>
                  </a:lnTo>
                  <a:lnTo>
                    <a:pt x="196343" y="82119"/>
                  </a:lnTo>
                  <a:lnTo>
                    <a:pt x="195820" y="98666"/>
                  </a:lnTo>
                  <a:lnTo>
                    <a:pt x="196639" y="115541"/>
                  </a:lnTo>
                  <a:lnTo>
                    <a:pt x="199523" y="131465"/>
                  </a:lnTo>
                  <a:lnTo>
                    <a:pt x="203782" y="146755"/>
                  </a:lnTo>
                  <a:lnTo>
                    <a:pt x="208959" y="161624"/>
                  </a:lnTo>
                  <a:lnTo>
                    <a:pt x="217085" y="173873"/>
                  </a:lnTo>
                  <a:lnTo>
                    <a:pt x="227177" y="184377"/>
                  </a:lnTo>
                  <a:lnTo>
                    <a:pt x="238579" y="193716"/>
                  </a:lnTo>
                  <a:lnTo>
                    <a:pt x="250855" y="201111"/>
                  </a:lnTo>
                  <a:lnTo>
                    <a:pt x="263713" y="207210"/>
                  </a:lnTo>
                  <a:lnTo>
                    <a:pt x="276960" y="212444"/>
                  </a:lnTo>
                  <a:lnTo>
                    <a:pt x="289297" y="214765"/>
                  </a:lnTo>
                  <a:lnTo>
                    <a:pt x="301028" y="215144"/>
                  </a:lnTo>
                  <a:lnTo>
                    <a:pt x="335006" y="2123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69979" y="3302525"/>
              <a:ext cx="115694" cy="197903"/>
            </a:xfrm>
            <a:custGeom>
              <a:avLst/>
              <a:gdLst/>
              <a:ahLst/>
              <a:cxnLst/>
              <a:rect l="0" t="0" r="0" b="0"/>
              <a:pathLst>
                <a:path w="115694" h="197903">
                  <a:moveTo>
                    <a:pt x="0" y="0"/>
                  </a:moveTo>
                  <a:lnTo>
                    <a:pt x="5583" y="22334"/>
                  </a:lnTo>
                  <a:lnTo>
                    <a:pt x="6059" y="34756"/>
                  </a:lnTo>
                  <a:lnTo>
                    <a:pt x="5208" y="48881"/>
                  </a:lnTo>
                  <a:lnTo>
                    <a:pt x="3472" y="64140"/>
                  </a:lnTo>
                  <a:lnTo>
                    <a:pt x="2315" y="78987"/>
                  </a:lnTo>
                  <a:lnTo>
                    <a:pt x="1543" y="93560"/>
                  </a:lnTo>
                  <a:lnTo>
                    <a:pt x="1029" y="107950"/>
                  </a:lnTo>
                  <a:lnTo>
                    <a:pt x="1854" y="122217"/>
                  </a:lnTo>
                  <a:lnTo>
                    <a:pt x="3573" y="136404"/>
                  </a:lnTo>
                  <a:lnTo>
                    <a:pt x="5888" y="150535"/>
                  </a:lnTo>
                  <a:lnTo>
                    <a:pt x="10937" y="163463"/>
                  </a:lnTo>
                  <a:lnTo>
                    <a:pt x="17809" y="175587"/>
                  </a:lnTo>
                  <a:lnTo>
                    <a:pt x="25896" y="187175"/>
                  </a:lnTo>
                  <a:lnTo>
                    <a:pt x="34793" y="193732"/>
                  </a:lnTo>
                  <a:lnTo>
                    <a:pt x="44231" y="196935"/>
                  </a:lnTo>
                  <a:lnTo>
                    <a:pt x="54028" y="197902"/>
                  </a:lnTo>
                  <a:lnTo>
                    <a:pt x="64065" y="196209"/>
                  </a:lnTo>
                  <a:lnTo>
                    <a:pt x="115693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27908" y="3376148"/>
              <a:ext cx="283700" cy="116633"/>
            </a:xfrm>
            <a:custGeom>
              <a:avLst/>
              <a:gdLst/>
              <a:ahLst/>
              <a:cxnLst/>
              <a:rect l="0" t="0" r="0" b="0"/>
              <a:pathLst>
                <a:path w="283700" h="116633">
                  <a:moveTo>
                    <a:pt x="0" y="0"/>
                  </a:moveTo>
                  <a:lnTo>
                    <a:pt x="27917" y="5584"/>
                  </a:lnTo>
                  <a:lnTo>
                    <a:pt x="41984" y="7229"/>
                  </a:lnTo>
                  <a:lnTo>
                    <a:pt x="57205" y="8325"/>
                  </a:lnTo>
                  <a:lnTo>
                    <a:pt x="73195" y="9056"/>
                  </a:lnTo>
                  <a:lnTo>
                    <a:pt x="109661" y="9868"/>
                  </a:lnTo>
                  <a:lnTo>
                    <a:pt x="129201" y="10085"/>
                  </a:lnTo>
                  <a:lnTo>
                    <a:pt x="145734" y="9061"/>
                  </a:lnTo>
                  <a:lnTo>
                    <a:pt x="160262" y="7209"/>
                  </a:lnTo>
                  <a:lnTo>
                    <a:pt x="173453" y="4806"/>
                  </a:lnTo>
                  <a:lnTo>
                    <a:pt x="178741" y="5542"/>
                  </a:lnTo>
                  <a:lnTo>
                    <a:pt x="178761" y="8369"/>
                  </a:lnTo>
                  <a:lnTo>
                    <a:pt x="175268" y="12592"/>
                  </a:lnTo>
                  <a:lnTo>
                    <a:pt x="170602" y="18912"/>
                  </a:lnTo>
                  <a:lnTo>
                    <a:pt x="159185" y="35284"/>
                  </a:lnTo>
                  <a:lnTo>
                    <a:pt x="154037" y="44558"/>
                  </a:lnTo>
                  <a:lnTo>
                    <a:pt x="149437" y="54247"/>
                  </a:lnTo>
                  <a:lnTo>
                    <a:pt x="145201" y="64212"/>
                  </a:lnTo>
                  <a:lnTo>
                    <a:pt x="144714" y="73192"/>
                  </a:lnTo>
                  <a:lnTo>
                    <a:pt x="146727" y="81516"/>
                  </a:lnTo>
                  <a:lnTo>
                    <a:pt x="150406" y="89403"/>
                  </a:lnTo>
                  <a:lnTo>
                    <a:pt x="157533" y="96998"/>
                  </a:lnTo>
                  <a:lnTo>
                    <a:pt x="166959" y="104399"/>
                  </a:lnTo>
                  <a:lnTo>
                    <a:pt x="177918" y="111670"/>
                  </a:lnTo>
                  <a:lnTo>
                    <a:pt x="188729" y="115348"/>
                  </a:lnTo>
                  <a:lnTo>
                    <a:pt x="199443" y="116632"/>
                  </a:lnTo>
                  <a:lnTo>
                    <a:pt x="210091" y="116320"/>
                  </a:lnTo>
                  <a:lnTo>
                    <a:pt x="221865" y="113774"/>
                  </a:lnTo>
                  <a:lnTo>
                    <a:pt x="234388" y="109740"/>
                  </a:lnTo>
                  <a:lnTo>
                    <a:pt x="247411" y="104713"/>
                  </a:lnTo>
                  <a:lnTo>
                    <a:pt x="258431" y="97856"/>
                  </a:lnTo>
                  <a:lnTo>
                    <a:pt x="268114" y="89778"/>
                  </a:lnTo>
                  <a:lnTo>
                    <a:pt x="276907" y="80888"/>
                  </a:lnTo>
                  <a:lnTo>
                    <a:pt x="281601" y="70286"/>
                  </a:lnTo>
                  <a:lnTo>
                    <a:pt x="283561" y="58544"/>
                  </a:lnTo>
                  <a:lnTo>
                    <a:pt x="283699" y="46041"/>
                  </a:lnTo>
                  <a:lnTo>
                    <a:pt x="279117" y="36537"/>
                  </a:lnTo>
                  <a:lnTo>
                    <a:pt x="271388" y="29033"/>
                  </a:lnTo>
                  <a:lnTo>
                    <a:pt x="261560" y="22861"/>
                  </a:lnTo>
                  <a:lnTo>
                    <a:pt x="250334" y="18747"/>
                  </a:lnTo>
                  <a:lnTo>
                    <a:pt x="238175" y="16004"/>
                  </a:lnTo>
                  <a:lnTo>
                    <a:pt x="18931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17060" y="3313043"/>
              <a:ext cx="1" cy="94660"/>
            </a:xfrm>
            <a:custGeom>
              <a:avLst/>
              <a:gdLst/>
              <a:ahLst/>
              <a:cxnLst/>
              <a:rect l="0" t="0" r="0" b="0"/>
              <a:pathLst>
                <a:path w="1" h="94660">
                  <a:moveTo>
                    <a:pt x="0" y="0"/>
                  </a:move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11718" y="3313043"/>
              <a:ext cx="1" cy="73624"/>
            </a:xfrm>
            <a:custGeom>
              <a:avLst/>
              <a:gdLst/>
              <a:ahLst/>
              <a:cxnLst/>
              <a:rect l="0" t="0" r="0" b="0"/>
              <a:pathLst>
                <a:path w="1" h="73624">
                  <a:moveTo>
                    <a:pt x="0" y="0"/>
                  </a:move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7172213" y="3038763"/>
            <a:ext cx="244683" cy="203618"/>
          </a:xfrm>
          <a:custGeom>
            <a:avLst/>
            <a:gdLst/>
            <a:ahLst/>
            <a:cxnLst/>
            <a:rect l="0" t="0" r="0" b="0"/>
            <a:pathLst>
              <a:path w="244683" h="203618">
                <a:moveTo>
                  <a:pt x="158553" y="21858"/>
                </a:moveTo>
                <a:lnTo>
                  <a:pt x="141802" y="5107"/>
                </a:lnTo>
                <a:lnTo>
                  <a:pt x="132193" y="1342"/>
                </a:lnTo>
                <a:lnTo>
                  <a:pt x="121113" y="0"/>
                </a:lnTo>
                <a:lnTo>
                  <a:pt x="109052" y="274"/>
                </a:lnTo>
                <a:lnTo>
                  <a:pt x="97506" y="2794"/>
                </a:lnTo>
                <a:lnTo>
                  <a:pt x="86302" y="6811"/>
                </a:lnTo>
                <a:lnTo>
                  <a:pt x="75326" y="11827"/>
                </a:lnTo>
                <a:lnTo>
                  <a:pt x="64504" y="18676"/>
                </a:lnTo>
                <a:lnTo>
                  <a:pt x="53783" y="26749"/>
                </a:lnTo>
                <a:lnTo>
                  <a:pt x="43130" y="35636"/>
                </a:lnTo>
                <a:lnTo>
                  <a:pt x="33691" y="46235"/>
                </a:lnTo>
                <a:lnTo>
                  <a:pt x="25061" y="57976"/>
                </a:lnTo>
                <a:lnTo>
                  <a:pt x="16970" y="70478"/>
                </a:lnTo>
                <a:lnTo>
                  <a:pt x="10408" y="84655"/>
                </a:lnTo>
                <a:lnTo>
                  <a:pt x="4865" y="99950"/>
                </a:lnTo>
                <a:lnTo>
                  <a:pt x="0" y="115990"/>
                </a:lnTo>
                <a:lnTo>
                  <a:pt x="263" y="130189"/>
                </a:lnTo>
                <a:lnTo>
                  <a:pt x="3944" y="143160"/>
                </a:lnTo>
                <a:lnTo>
                  <a:pt x="9904" y="155314"/>
                </a:lnTo>
                <a:lnTo>
                  <a:pt x="16214" y="165754"/>
                </a:lnTo>
                <a:lnTo>
                  <a:pt x="22759" y="175051"/>
                </a:lnTo>
                <a:lnTo>
                  <a:pt x="29459" y="183586"/>
                </a:lnTo>
                <a:lnTo>
                  <a:pt x="39769" y="190445"/>
                </a:lnTo>
                <a:lnTo>
                  <a:pt x="52485" y="196186"/>
                </a:lnTo>
                <a:lnTo>
                  <a:pt x="66806" y="201182"/>
                </a:lnTo>
                <a:lnTo>
                  <a:pt x="81027" y="203344"/>
                </a:lnTo>
                <a:lnTo>
                  <a:pt x="95183" y="203617"/>
                </a:lnTo>
                <a:lnTo>
                  <a:pt x="109295" y="202630"/>
                </a:lnTo>
                <a:lnTo>
                  <a:pt x="122208" y="200804"/>
                </a:lnTo>
                <a:lnTo>
                  <a:pt x="134323" y="198417"/>
                </a:lnTo>
                <a:lnTo>
                  <a:pt x="145905" y="195658"/>
                </a:lnTo>
                <a:lnTo>
                  <a:pt x="157133" y="192650"/>
                </a:lnTo>
                <a:lnTo>
                  <a:pt x="178956" y="186191"/>
                </a:lnTo>
                <a:lnTo>
                  <a:pt x="188516" y="181664"/>
                </a:lnTo>
                <a:lnTo>
                  <a:pt x="197226" y="176309"/>
                </a:lnTo>
                <a:lnTo>
                  <a:pt x="205370" y="170401"/>
                </a:lnTo>
                <a:lnTo>
                  <a:pt x="213137" y="164126"/>
                </a:lnTo>
                <a:lnTo>
                  <a:pt x="220652" y="157605"/>
                </a:lnTo>
                <a:lnTo>
                  <a:pt x="227999" y="150920"/>
                </a:lnTo>
                <a:lnTo>
                  <a:pt x="234066" y="140621"/>
                </a:lnTo>
                <a:lnTo>
                  <a:pt x="239279" y="127911"/>
                </a:lnTo>
                <a:lnTo>
                  <a:pt x="243923" y="113595"/>
                </a:lnTo>
                <a:lnTo>
                  <a:pt x="244682" y="99377"/>
                </a:lnTo>
                <a:lnTo>
                  <a:pt x="242850" y="85223"/>
                </a:lnTo>
                <a:lnTo>
                  <a:pt x="239292" y="71113"/>
                </a:lnTo>
                <a:lnTo>
                  <a:pt x="233414" y="59369"/>
                </a:lnTo>
                <a:lnTo>
                  <a:pt x="225990" y="49202"/>
                </a:lnTo>
                <a:lnTo>
                  <a:pt x="217534" y="40088"/>
                </a:lnTo>
                <a:lnTo>
                  <a:pt x="206054" y="32842"/>
                </a:lnTo>
                <a:lnTo>
                  <a:pt x="192557" y="26843"/>
                </a:lnTo>
                <a:lnTo>
                  <a:pt x="177716" y="21676"/>
                </a:lnTo>
                <a:lnTo>
                  <a:pt x="160811" y="19399"/>
                </a:lnTo>
                <a:lnTo>
                  <a:pt x="142529" y="19050"/>
                </a:lnTo>
                <a:lnTo>
                  <a:pt x="123330" y="19986"/>
                </a:lnTo>
                <a:lnTo>
                  <a:pt x="105855" y="24116"/>
                </a:lnTo>
                <a:lnTo>
                  <a:pt x="89531" y="30375"/>
                </a:lnTo>
                <a:lnTo>
                  <a:pt x="73974" y="38053"/>
                </a:lnTo>
                <a:lnTo>
                  <a:pt x="61265" y="45509"/>
                </a:lnTo>
                <a:lnTo>
                  <a:pt x="50456" y="52818"/>
                </a:lnTo>
                <a:lnTo>
                  <a:pt x="40911" y="60027"/>
                </a:lnTo>
                <a:lnTo>
                  <a:pt x="33380" y="69508"/>
                </a:lnTo>
                <a:lnTo>
                  <a:pt x="27190" y="80503"/>
                </a:lnTo>
                <a:lnTo>
                  <a:pt x="21895" y="92507"/>
                </a:lnTo>
                <a:lnTo>
                  <a:pt x="20703" y="105185"/>
                </a:lnTo>
                <a:lnTo>
                  <a:pt x="22245" y="118311"/>
                </a:lnTo>
                <a:lnTo>
                  <a:pt x="25610" y="131736"/>
                </a:lnTo>
                <a:lnTo>
                  <a:pt x="30191" y="143023"/>
                </a:lnTo>
                <a:lnTo>
                  <a:pt x="35582" y="152886"/>
                </a:lnTo>
                <a:lnTo>
                  <a:pt x="41514" y="161798"/>
                </a:lnTo>
                <a:lnTo>
                  <a:pt x="51311" y="168908"/>
                </a:lnTo>
                <a:lnTo>
                  <a:pt x="63686" y="174816"/>
                </a:lnTo>
                <a:lnTo>
                  <a:pt x="77779" y="179924"/>
                </a:lnTo>
                <a:lnTo>
                  <a:pt x="94186" y="182160"/>
                </a:lnTo>
                <a:lnTo>
                  <a:pt x="112136" y="182483"/>
                </a:lnTo>
                <a:lnTo>
                  <a:pt x="131114" y="181529"/>
                </a:lnTo>
                <a:lnTo>
                  <a:pt x="147272" y="179725"/>
                </a:lnTo>
                <a:lnTo>
                  <a:pt x="161550" y="177353"/>
                </a:lnTo>
                <a:lnTo>
                  <a:pt x="174574" y="174603"/>
                </a:lnTo>
                <a:lnTo>
                  <a:pt x="185594" y="170433"/>
                </a:lnTo>
                <a:lnTo>
                  <a:pt x="195278" y="165316"/>
                </a:lnTo>
                <a:lnTo>
                  <a:pt x="204072" y="159567"/>
                </a:lnTo>
                <a:lnTo>
                  <a:pt x="212271" y="151060"/>
                </a:lnTo>
                <a:lnTo>
                  <a:pt x="220075" y="140714"/>
                </a:lnTo>
                <a:lnTo>
                  <a:pt x="227615" y="129142"/>
                </a:lnTo>
                <a:lnTo>
                  <a:pt x="231472" y="115584"/>
                </a:lnTo>
                <a:lnTo>
                  <a:pt x="232876" y="100703"/>
                </a:lnTo>
                <a:lnTo>
                  <a:pt x="232642" y="84939"/>
                </a:lnTo>
                <a:lnTo>
                  <a:pt x="228980" y="69755"/>
                </a:lnTo>
                <a:lnTo>
                  <a:pt x="223034" y="54958"/>
                </a:lnTo>
                <a:lnTo>
                  <a:pt x="215563" y="40419"/>
                </a:lnTo>
                <a:lnTo>
                  <a:pt x="207077" y="29557"/>
                </a:lnTo>
                <a:lnTo>
                  <a:pt x="197914" y="21148"/>
                </a:lnTo>
                <a:lnTo>
                  <a:pt x="188299" y="14373"/>
                </a:lnTo>
                <a:lnTo>
                  <a:pt x="174878" y="9856"/>
                </a:lnTo>
                <a:lnTo>
                  <a:pt x="158919" y="6845"/>
                </a:lnTo>
                <a:lnTo>
                  <a:pt x="141267" y="4838"/>
                </a:lnTo>
                <a:lnTo>
                  <a:pt x="123657" y="5836"/>
                </a:lnTo>
                <a:lnTo>
                  <a:pt x="106073" y="8840"/>
                </a:lnTo>
                <a:lnTo>
                  <a:pt x="88508" y="13179"/>
                </a:lnTo>
                <a:lnTo>
                  <a:pt x="73292" y="19578"/>
                </a:lnTo>
                <a:lnTo>
                  <a:pt x="59641" y="27349"/>
                </a:lnTo>
                <a:lnTo>
                  <a:pt x="47036" y="36036"/>
                </a:lnTo>
                <a:lnTo>
                  <a:pt x="37463" y="45334"/>
                </a:lnTo>
                <a:lnTo>
                  <a:pt x="29913" y="55038"/>
                </a:lnTo>
                <a:lnTo>
                  <a:pt x="23711" y="65013"/>
                </a:lnTo>
                <a:lnTo>
                  <a:pt x="19575" y="76337"/>
                </a:lnTo>
                <a:lnTo>
                  <a:pt x="16819" y="88562"/>
                </a:lnTo>
                <a:lnTo>
                  <a:pt x="14981" y="101386"/>
                </a:lnTo>
                <a:lnTo>
                  <a:pt x="16093" y="112272"/>
                </a:lnTo>
                <a:lnTo>
                  <a:pt x="19172" y="121867"/>
                </a:lnTo>
                <a:lnTo>
                  <a:pt x="23561" y="130601"/>
                </a:lnTo>
                <a:lnTo>
                  <a:pt x="29994" y="137592"/>
                </a:lnTo>
                <a:lnTo>
                  <a:pt x="37788" y="143422"/>
                </a:lnTo>
                <a:lnTo>
                  <a:pt x="46491" y="148477"/>
                </a:lnTo>
                <a:lnTo>
                  <a:pt x="55798" y="153015"/>
                </a:lnTo>
                <a:lnTo>
                  <a:pt x="65508" y="157210"/>
                </a:lnTo>
                <a:lnTo>
                  <a:pt x="75488" y="161174"/>
                </a:lnTo>
                <a:lnTo>
                  <a:pt x="86816" y="162649"/>
                </a:lnTo>
                <a:lnTo>
                  <a:pt x="99042" y="162463"/>
                </a:lnTo>
                <a:lnTo>
                  <a:pt x="111867" y="161171"/>
                </a:lnTo>
                <a:lnTo>
                  <a:pt x="126260" y="157972"/>
                </a:lnTo>
                <a:lnTo>
                  <a:pt x="141699" y="153503"/>
                </a:lnTo>
                <a:lnTo>
                  <a:pt x="157834" y="148186"/>
                </a:lnTo>
                <a:lnTo>
                  <a:pt x="170928" y="141135"/>
                </a:lnTo>
                <a:lnTo>
                  <a:pt x="181995" y="132929"/>
                </a:lnTo>
                <a:lnTo>
                  <a:pt x="191710" y="123952"/>
                </a:lnTo>
                <a:lnTo>
                  <a:pt x="197018" y="114462"/>
                </a:lnTo>
                <a:lnTo>
                  <a:pt x="199388" y="104629"/>
                </a:lnTo>
                <a:lnTo>
                  <a:pt x="199800" y="94568"/>
                </a:lnTo>
                <a:lnTo>
                  <a:pt x="196569" y="85523"/>
                </a:lnTo>
                <a:lnTo>
                  <a:pt x="190908" y="77156"/>
                </a:lnTo>
                <a:lnTo>
                  <a:pt x="183628" y="69241"/>
                </a:lnTo>
                <a:lnTo>
                  <a:pt x="172933" y="63964"/>
                </a:lnTo>
                <a:lnTo>
                  <a:pt x="159959" y="60447"/>
                </a:lnTo>
                <a:lnTo>
                  <a:pt x="145467" y="58101"/>
                </a:lnTo>
                <a:lnTo>
                  <a:pt x="129962" y="57706"/>
                </a:lnTo>
                <a:lnTo>
                  <a:pt x="113782" y="58612"/>
                </a:lnTo>
                <a:lnTo>
                  <a:pt x="97153" y="60384"/>
                </a:lnTo>
                <a:lnTo>
                  <a:pt x="83730" y="63902"/>
                </a:lnTo>
                <a:lnTo>
                  <a:pt x="72444" y="68586"/>
                </a:lnTo>
                <a:lnTo>
                  <a:pt x="62582" y="74045"/>
                </a:lnTo>
                <a:lnTo>
                  <a:pt x="52502" y="81190"/>
                </a:lnTo>
                <a:lnTo>
                  <a:pt x="42276" y="89460"/>
                </a:lnTo>
                <a:lnTo>
                  <a:pt x="31953" y="98479"/>
                </a:lnTo>
                <a:lnTo>
                  <a:pt x="23902" y="107997"/>
                </a:lnTo>
                <a:lnTo>
                  <a:pt x="17366" y="117848"/>
                </a:lnTo>
                <a:lnTo>
                  <a:pt x="11840" y="127922"/>
                </a:lnTo>
                <a:lnTo>
                  <a:pt x="10494" y="136975"/>
                </a:lnTo>
                <a:lnTo>
                  <a:pt x="11933" y="145347"/>
                </a:lnTo>
                <a:lnTo>
                  <a:pt x="15230" y="153266"/>
                </a:lnTo>
                <a:lnTo>
                  <a:pt x="20933" y="159714"/>
                </a:lnTo>
                <a:lnTo>
                  <a:pt x="28242" y="165181"/>
                </a:lnTo>
                <a:lnTo>
                  <a:pt x="36620" y="169995"/>
                </a:lnTo>
                <a:lnTo>
                  <a:pt x="48049" y="173204"/>
                </a:lnTo>
                <a:lnTo>
                  <a:pt x="61512" y="175343"/>
                </a:lnTo>
                <a:lnTo>
                  <a:pt x="76329" y="176769"/>
                </a:lnTo>
                <a:lnTo>
                  <a:pt x="89714" y="175383"/>
                </a:lnTo>
                <a:lnTo>
                  <a:pt x="102142" y="172121"/>
                </a:lnTo>
                <a:lnTo>
                  <a:pt x="113934" y="167610"/>
                </a:lnTo>
                <a:lnTo>
                  <a:pt x="124133" y="162265"/>
                </a:lnTo>
                <a:lnTo>
                  <a:pt x="133268" y="156364"/>
                </a:lnTo>
                <a:lnTo>
                  <a:pt x="141697" y="150093"/>
                </a:lnTo>
                <a:lnTo>
                  <a:pt x="148484" y="141238"/>
                </a:lnTo>
                <a:lnTo>
                  <a:pt x="154177" y="130660"/>
                </a:lnTo>
                <a:lnTo>
                  <a:pt x="159141" y="118934"/>
                </a:lnTo>
                <a:lnTo>
                  <a:pt x="157776" y="108779"/>
                </a:lnTo>
                <a:lnTo>
                  <a:pt x="152192" y="99672"/>
                </a:lnTo>
                <a:lnTo>
                  <a:pt x="143795" y="91263"/>
                </a:lnTo>
                <a:lnTo>
                  <a:pt x="133522" y="86826"/>
                </a:lnTo>
                <a:lnTo>
                  <a:pt x="121999" y="85036"/>
                </a:lnTo>
                <a:lnTo>
                  <a:pt x="109643" y="85012"/>
                </a:lnTo>
                <a:lnTo>
                  <a:pt x="97899" y="86164"/>
                </a:lnTo>
                <a:lnTo>
                  <a:pt x="86564" y="88101"/>
                </a:lnTo>
                <a:lnTo>
                  <a:pt x="75501" y="90561"/>
                </a:lnTo>
                <a:lnTo>
                  <a:pt x="64621" y="95707"/>
                </a:lnTo>
                <a:lnTo>
                  <a:pt x="53861" y="102643"/>
                </a:lnTo>
                <a:lnTo>
                  <a:pt x="43182" y="110774"/>
                </a:lnTo>
                <a:lnTo>
                  <a:pt x="34894" y="119699"/>
                </a:lnTo>
                <a:lnTo>
                  <a:pt x="28200" y="129156"/>
                </a:lnTo>
                <a:lnTo>
                  <a:pt x="22569" y="138966"/>
                </a:lnTo>
                <a:lnTo>
                  <a:pt x="21152" y="149012"/>
                </a:lnTo>
                <a:lnTo>
                  <a:pt x="22544" y="159215"/>
                </a:lnTo>
                <a:lnTo>
                  <a:pt x="25810" y="169523"/>
                </a:lnTo>
                <a:lnTo>
                  <a:pt x="34999" y="176395"/>
                </a:lnTo>
                <a:lnTo>
                  <a:pt x="48136" y="180977"/>
                </a:lnTo>
                <a:lnTo>
                  <a:pt x="63906" y="184031"/>
                </a:lnTo>
                <a:lnTo>
                  <a:pt x="77926" y="183730"/>
                </a:lnTo>
                <a:lnTo>
                  <a:pt x="90778" y="181192"/>
                </a:lnTo>
                <a:lnTo>
                  <a:pt x="102852" y="177162"/>
                </a:lnTo>
                <a:lnTo>
                  <a:pt x="114407" y="170970"/>
                </a:lnTo>
                <a:lnTo>
                  <a:pt x="125616" y="163337"/>
                </a:lnTo>
                <a:lnTo>
                  <a:pt x="136595" y="154742"/>
                </a:lnTo>
                <a:lnTo>
                  <a:pt x="142745" y="144337"/>
                </a:lnTo>
                <a:lnTo>
                  <a:pt x="145677" y="132726"/>
                </a:lnTo>
                <a:lnTo>
                  <a:pt x="146463" y="120311"/>
                </a:lnTo>
                <a:lnTo>
                  <a:pt x="143481" y="109697"/>
                </a:lnTo>
                <a:lnTo>
                  <a:pt x="137987" y="100284"/>
                </a:lnTo>
                <a:lnTo>
                  <a:pt x="130819" y="91671"/>
                </a:lnTo>
                <a:lnTo>
                  <a:pt x="121365" y="87098"/>
                </a:lnTo>
                <a:lnTo>
                  <a:pt x="110388" y="85218"/>
                </a:lnTo>
                <a:lnTo>
                  <a:pt x="98396" y="85133"/>
                </a:lnTo>
                <a:lnTo>
                  <a:pt x="86895" y="88582"/>
                </a:lnTo>
                <a:lnTo>
                  <a:pt x="75723" y="94388"/>
                </a:lnTo>
                <a:lnTo>
                  <a:pt x="64769" y="101764"/>
                </a:lnTo>
                <a:lnTo>
                  <a:pt x="56297" y="110187"/>
                </a:lnTo>
                <a:lnTo>
                  <a:pt x="49481" y="119308"/>
                </a:lnTo>
                <a:lnTo>
                  <a:pt x="43767" y="128895"/>
                </a:lnTo>
                <a:lnTo>
                  <a:pt x="41128" y="138792"/>
                </a:lnTo>
                <a:lnTo>
                  <a:pt x="40536" y="148896"/>
                </a:lnTo>
                <a:lnTo>
                  <a:pt x="41311" y="159138"/>
                </a:lnTo>
                <a:lnTo>
                  <a:pt x="46502" y="167134"/>
                </a:lnTo>
                <a:lnTo>
                  <a:pt x="54636" y="173634"/>
                </a:lnTo>
                <a:lnTo>
                  <a:pt x="64734" y="179136"/>
                </a:lnTo>
                <a:lnTo>
                  <a:pt x="76140" y="181635"/>
                </a:lnTo>
                <a:lnTo>
                  <a:pt x="88419" y="182132"/>
                </a:lnTo>
                <a:lnTo>
                  <a:pt x="101279" y="181296"/>
                </a:lnTo>
                <a:lnTo>
                  <a:pt x="114527" y="178400"/>
                </a:lnTo>
                <a:lnTo>
                  <a:pt x="128033" y="174133"/>
                </a:lnTo>
                <a:lnTo>
                  <a:pt x="141712" y="168951"/>
                </a:lnTo>
                <a:lnTo>
                  <a:pt x="153169" y="163159"/>
                </a:lnTo>
                <a:lnTo>
                  <a:pt x="163143" y="156960"/>
                </a:lnTo>
                <a:lnTo>
                  <a:pt x="172131" y="150491"/>
                </a:lnTo>
                <a:lnTo>
                  <a:pt x="176953" y="141503"/>
                </a:lnTo>
                <a:lnTo>
                  <a:pt x="179000" y="130837"/>
                </a:lnTo>
                <a:lnTo>
                  <a:pt x="179196" y="119052"/>
                </a:lnTo>
                <a:lnTo>
                  <a:pt x="175821" y="110026"/>
                </a:lnTo>
                <a:lnTo>
                  <a:pt x="170065" y="102840"/>
                </a:lnTo>
                <a:lnTo>
                  <a:pt x="162722" y="96881"/>
                </a:lnTo>
                <a:lnTo>
                  <a:pt x="153152" y="94077"/>
                </a:lnTo>
                <a:lnTo>
                  <a:pt x="142097" y="93376"/>
                </a:lnTo>
                <a:lnTo>
                  <a:pt x="130053" y="94078"/>
                </a:lnTo>
                <a:lnTo>
                  <a:pt x="119686" y="96883"/>
                </a:lnTo>
                <a:lnTo>
                  <a:pt x="110438" y="101090"/>
                </a:lnTo>
                <a:lnTo>
                  <a:pt x="101936" y="106232"/>
                </a:lnTo>
                <a:lnTo>
                  <a:pt x="93930" y="111997"/>
                </a:lnTo>
                <a:lnTo>
                  <a:pt x="86255" y="118178"/>
                </a:lnTo>
                <a:lnTo>
                  <a:pt x="78802" y="124636"/>
                </a:lnTo>
                <a:lnTo>
                  <a:pt x="77339" y="130110"/>
                </a:lnTo>
                <a:lnTo>
                  <a:pt x="79869" y="134927"/>
                </a:lnTo>
                <a:lnTo>
                  <a:pt x="85061" y="139308"/>
                </a:lnTo>
                <a:lnTo>
                  <a:pt x="93198" y="141060"/>
                </a:lnTo>
                <a:lnTo>
                  <a:pt x="103297" y="141059"/>
                </a:lnTo>
                <a:lnTo>
                  <a:pt x="114704" y="139890"/>
                </a:lnTo>
                <a:lnTo>
                  <a:pt x="125815" y="136773"/>
                </a:lnTo>
                <a:lnTo>
                  <a:pt x="136726" y="132358"/>
                </a:lnTo>
                <a:lnTo>
                  <a:pt x="147508" y="127077"/>
                </a:lnTo>
                <a:lnTo>
                  <a:pt x="155864" y="120051"/>
                </a:lnTo>
                <a:lnTo>
                  <a:pt x="162604" y="111861"/>
                </a:lnTo>
                <a:lnTo>
                  <a:pt x="168265" y="102895"/>
                </a:lnTo>
                <a:lnTo>
                  <a:pt x="168534" y="95749"/>
                </a:lnTo>
                <a:lnTo>
                  <a:pt x="165207" y="89817"/>
                </a:lnTo>
                <a:lnTo>
                  <a:pt x="159482" y="84693"/>
                </a:lnTo>
                <a:lnTo>
                  <a:pt x="152161" y="83615"/>
                </a:lnTo>
                <a:lnTo>
                  <a:pt x="143774" y="85233"/>
                </a:lnTo>
                <a:lnTo>
                  <a:pt x="134677" y="88649"/>
                </a:lnTo>
                <a:lnTo>
                  <a:pt x="125106" y="93263"/>
                </a:lnTo>
                <a:lnTo>
                  <a:pt x="115220" y="98677"/>
                </a:lnTo>
                <a:lnTo>
                  <a:pt x="105123" y="104623"/>
                </a:lnTo>
                <a:lnTo>
                  <a:pt x="96054" y="112094"/>
                </a:lnTo>
                <a:lnTo>
                  <a:pt x="87672" y="120580"/>
                </a:lnTo>
                <a:lnTo>
                  <a:pt x="79746" y="129743"/>
                </a:lnTo>
                <a:lnTo>
                  <a:pt x="80305" y="135851"/>
                </a:lnTo>
                <a:lnTo>
                  <a:pt x="86522" y="139924"/>
                </a:lnTo>
                <a:lnTo>
                  <a:pt x="96508" y="142639"/>
                </a:lnTo>
                <a:lnTo>
                  <a:pt x="105504" y="140943"/>
                </a:lnTo>
                <a:lnTo>
                  <a:pt x="113838" y="136307"/>
                </a:lnTo>
                <a:lnTo>
                  <a:pt x="121731" y="129710"/>
                </a:lnTo>
                <a:lnTo>
                  <a:pt x="129331" y="121806"/>
                </a:lnTo>
                <a:lnTo>
                  <a:pt x="136734" y="113031"/>
                </a:lnTo>
                <a:lnTo>
                  <a:pt x="144007" y="103675"/>
                </a:lnTo>
                <a:lnTo>
                  <a:pt x="147687" y="92763"/>
                </a:lnTo>
                <a:lnTo>
                  <a:pt x="148972" y="80814"/>
                </a:lnTo>
                <a:lnTo>
                  <a:pt x="148660" y="68174"/>
                </a:lnTo>
                <a:lnTo>
                  <a:pt x="143777" y="59747"/>
                </a:lnTo>
                <a:lnTo>
                  <a:pt x="135847" y="54129"/>
                </a:lnTo>
                <a:lnTo>
                  <a:pt x="125887" y="50383"/>
                </a:lnTo>
                <a:lnTo>
                  <a:pt x="115740" y="49055"/>
                </a:lnTo>
                <a:lnTo>
                  <a:pt x="105470" y="49339"/>
                </a:lnTo>
                <a:lnTo>
                  <a:pt x="95117" y="50696"/>
                </a:lnTo>
                <a:lnTo>
                  <a:pt x="85878" y="53938"/>
                </a:lnTo>
                <a:lnTo>
                  <a:pt x="77381" y="58437"/>
                </a:lnTo>
                <a:lnTo>
                  <a:pt x="69380" y="63773"/>
                </a:lnTo>
                <a:lnTo>
                  <a:pt x="62877" y="70836"/>
                </a:lnTo>
                <a:lnTo>
                  <a:pt x="57373" y="79051"/>
                </a:lnTo>
                <a:lnTo>
                  <a:pt x="52535" y="88034"/>
                </a:lnTo>
                <a:lnTo>
                  <a:pt x="53984" y="94022"/>
                </a:lnTo>
                <a:lnTo>
                  <a:pt x="59625" y="98014"/>
                </a:lnTo>
                <a:lnTo>
                  <a:pt x="68060" y="100676"/>
                </a:lnTo>
                <a:lnTo>
                  <a:pt x="77189" y="101281"/>
                </a:lnTo>
                <a:lnTo>
                  <a:pt x="86781" y="100516"/>
                </a:lnTo>
                <a:lnTo>
                  <a:pt x="96682" y="98838"/>
                </a:lnTo>
                <a:lnTo>
                  <a:pt x="106787" y="95382"/>
                </a:lnTo>
                <a:lnTo>
                  <a:pt x="117031" y="90740"/>
                </a:lnTo>
                <a:lnTo>
                  <a:pt x="127365" y="85309"/>
                </a:lnTo>
                <a:lnTo>
                  <a:pt x="135424" y="78182"/>
                </a:lnTo>
                <a:lnTo>
                  <a:pt x="141965" y="69925"/>
                </a:lnTo>
                <a:lnTo>
                  <a:pt x="147494" y="60914"/>
                </a:lnTo>
                <a:lnTo>
                  <a:pt x="148843" y="51401"/>
                </a:lnTo>
                <a:lnTo>
                  <a:pt x="147405" y="41553"/>
                </a:lnTo>
                <a:lnTo>
                  <a:pt x="116482" y="822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531" y="462774"/>
            <a:ext cx="6955366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Measures of Central Tendency: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Mean: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Median: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Mode: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67453" y="2240248"/>
            <a:ext cx="441740" cy="473293"/>
            <a:chOff x="1167453" y="2240248"/>
            <a:chExt cx="441740" cy="473293"/>
          </a:xfrm>
        </p:grpSpPr>
        <p:sp>
          <p:nvSpPr>
            <p:cNvPr id="3" name="Freeform 2"/>
            <p:cNvSpPr/>
            <p:nvPr/>
          </p:nvSpPr>
          <p:spPr>
            <a:xfrm>
              <a:off x="1304182" y="2345424"/>
              <a:ext cx="305011" cy="336564"/>
            </a:xfrm>
            <a:custGeom>
              <a:avLst/>
              <a:gdLst/>
              <a:ahLst/>
              <a:cxnLst/>
              <a:rect l="0" t="0" r="0" b="0"/>
              <a:pathLst>
                <a:path w="305011" h="336564">
                  <a:moveTo>
                    <a:pt x="0" y="0"/>
                  </a:moveTo>
                  <a:lnTo>
                    <a:pt x="11167" y="11167"/>
                  </a:lnTo>
                  <a:lnTo>
                    <a:pt x="16793" y="20299"/>
                  </a:lnTo>
                  <a:lnTo>
                    <a:pt x="22882" y="32231"/>
                  </a:lnTo>
                  <a:lnTo>
                    <a:pt x="29278" y="46028"/>
                  </a:lnTo>
                  <a:lnTo>
                    <a:pt x="35879" y="57564"/>
                  </a:lnTo>
                  <a:lnTo>
                    <a:pt x="42617" y="67592"/>
                  </a:lnTo>
                  <a:lnTo>
                    <a:pt x="49447" y="76614"/>
                  </a:lnTo>
                  <a:lnTo>
                    <a:pt x="63267" y="95988"/>
                  </a:lnTo>
                  <a:lnTo>
                    <a:pt x="70225" y="106062"/>
                  </a:lnTo>
                  <a:lnTo>
                    <a:pt x="78369" y="116284"/>
                  </a:lnTo>
                  <a:lnTo>
                    <a:pt x="87305" y="126605"/>
                  </a:lnTo>
                  <a:lnTo>
                    <a:pt x="105414" y="146253"/>
                  </a:lnTo>
                  <a:lnTo>
                    <a:pt x="121253" y="162776"/>
                  </a:lnTo>
                  <a:lnTo>
                    <a:pt x="148893" y="190802"/>
                  </a:lnTo>
                  <a:lnTo>
                    <a:pt x="157693" y="200824"/>
                  </a:lnTo>
                  <a:lnTo>
                    <a:pt x="165897" y="211012"/>
                  </a:lnTo>
                  <a:lnTo>
                    <a:pt x="173704" y="221310"/>
                  </a:lnTo>
                  <a:lnTo>
                    <a:pt x="182414" y="230512"/>
                  </a:lnTo>
                  <a:lnTo>
                    <a:pt x="191726" y="238984"/>
                  </a:lnTo>
                  <a:lnTo>
                    <a:pt x="201441" y="246969"/>
                  </a:lnTo>
                  <a:lnTo>
                    <a:pt x="210254" y="255799"/>
                  </a:lnTo>
                  <a:lnTo>
                    <a:pt x="218467" y="265191"/>
                  </a:lnTo>
                  <a:lnTo>
                    <a:pt x="226280" y="274958"/>
                  </a:lnTo>
                  <a:lnTo>
                    <a:pt x="236162" y="283807"/>
                  </a:lnTo>
                  <a:lnTo>
                    <a:pt x="247426" y="292043"/>
                  </a:lnTo>
                  <a:lnTo>
                    <a:pt x="259609" y="299872"/>
                  </a:lnTo>
                  <a:lnTo>
                    <a:pt x="270068" y="307428"/>
                  </a:lnTo>
                  <a:lnTo>
                    <a:pt x="279378" y="314802"/>
                  </a:lnTo>
                  <a:lnTo>
                    <a:pt x="305010" y="336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72629" y="2366459"/>
              <a:ext cx="231388" cy="347082"/>
            </a:xfrm>
            <a:custGeom>
              <a:avLst/>
              <a:gdLst/>
              <a:ahLst/>
              <a:cxnLst/>
              <a:rect l="0" t="0" r="0" b="0"/>
              <a:pathLst>
                <a:path w="231388" h="347082">
                  <a:moveTo>
                    <a:pt x="231387" y="0"/>
                  </a:moveTo>
                  <a:lnTo>
                    <a:pt x="225804" y="16750"/>
                  </a:lnTo>
                  <a:lnTo>
                    <a:pt x="221822" y="24022"/>
                  </a:lnTo>
                  <a:lnTo>
                    <a:pt x="216830" y="31207"/>
                  </a:lnTo>
                  <a:lnTo>
                    <a:pt x="211165" y="38334"/>
                  </a:lnTo>
                  <a:lnTo>
                    <a:pt x="205051" y="48928"/>
                  </a:lnTo>
                  <a:lnTo>
                    <a:pt x="198637" y="61835"/>
                  </a:lnTo>
                  <a:lnTo>
                    <a:pt x="192025" y="76282"/>
                  </a:lnTo>
                  <a:lnTo>
                    <a:pt x="184110" y="91756"/>
                  </a:lnTo>
                  <a:lnTo>
                    <a:pt x="175328" y="107916"/>
                  </a:lnTo>
                  <a:lnTo>
                    <a:pt x="165968" y="124532"/>
                  </a:lnTo>
                  <a:lnTo>
                    <a:pt x="157390" y="139115"/>
                  </a:lnTo>
                  <a:lnTo>
                    <a:pt x="141626" y="164668"/>
                  </a:lnTo>
                  <a:lnTo>
                    <a:pt x="134151" y="175221"/>
                  </a:lnTo>
                  <a:lnTo>
                    <a:pt x="126830" y="184594"/>
                  </a:lnTo>
                  <a:lnTo>
                    <a:pt x="119612" y="193180"/>
                  </a:lnTo>
                  <a:lnTo>
                    <a:pt x="112463" y="202410"/>
                  </a:lnTo>
                  <a:lnTo>
                    <a:pt x="105359" y="212069"/>
                  </a:lnTo>
                  <a:lnTo>
                    <a:pt x="98286" y="222014"/>
                  </a:lnTo>
                  <a:lnTo>
                    <a:pt x="91234" y="230982"/>
                  </a:lnTo>
                  <a:lnTo>
                    <a:pt x="84195" y="239297"/>
                  </a:lnTo>
                  <a:lnTo>
                    <a:pt x="77165" y="247178"/>
                  </a:lnTo>
                  <a:lnTo>
                    <a:pt x="63122" y="262167"/>
                  </a:lnTo>
                  <a:lnTo>
                    <a:pt x="56105" y="269437"/>
                  </a:lnTo>
                  <a:lnTo>
                    <a:pt x="49089" y="278957"/>
                  </a:lnTo>
                  <a:lnTo>
                    <a:pt x="42075" y="289979"/>
                  </a:lnTo>
                  <a:lnTo>
                    <a:pt x="35062" y="302001"/>
                  </a:lnTo>
                  <a:lnTo>
                    <a:pt x="28049" y="312353"/>
                  </a:lnTo>
                  <a:lnTo>
                    <a:pt x="21036" y="321592"/>
                  </a:lnTo>
                  <a:lnTo>
                    <a:pt x="0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67453" y="2240248"/>
              <a:ext cx="410187" cy="1"/>
            </a:xfrm>
            <a:custGeom>
              <a:avLst/>
              <a:gdLst/>
              <a:ahLst/>
              <a:cxnLst/>
              <a:rect l="0" t="0" r="0" b="0"/>
              <a:pathLst>
                <a:path w="410187" h="1">
                  <a:moveTo>
                    <a:pt x="0" y="0"/>
                  </a:moveTo>
                  <a:lnTo>
                    <a:pt x="4101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355942" y="1263844"/>
            <a:ext cx="6405218" cy="881747"/>
            <a:chOff x="2355942" y="1263844"/>
            <a:chExt cx="6405218" cy="881747"/>
          </a:xfrm>
        </p:grpSpPr>
        <p:sp>
          <p:nvSpPr>
            <p:cNvPr id="7" name="Freeform 6"/>
            <p:cNvSpPr/>
            <p:nvPr/>
          </p:nvSpPr>
          <p:spPr>
            <a:xfrm>
              <a:off x="2445951" y="1263844"/>
              <a:ext cx="204484" cy="305431"/>
            </a:xfrm>
            <a:custGeom>
              <a:avLst/>
              <a:gdLst/>
              <a:ahLst/>
              <a:cxnLst/>
              <a:rect l="0" t="0" r="0" b="0"/>
              <a:pathLst>
                <a:path w="204484" h="305431">
                  <a:moveTo>
                    <a:pt x="99307" y="29820"/>
                  </a:moveTo>
                  <a:lnTo>
                    <a:pt x="84668" y="73737"/>
                  </a:lnTo>
                  <a:lnTo>
                    <a:pt x="81368" y="85976"/>
                  </a:lnTo>
                  <a:lnTo>
                    <a:pt x="77999" y="99979"/>
                  </a:lnTo>
                  <a:lnTo>
                    <a:pt x="74584" y="115157"/>
                  </a:lnTo>
                  <a:lnTo>
                    <a:pt x="71139" y="128782"/>
                  </a:lnTo>
                  <a:lnTo>
                    <a:pt x="67674" y="141371"/>
                  </a:lnTo>
                  <a:lnTo>
                    <a:pt x="64195" y="153269"/>
                  </a:lnTo>
                  <a:lnTo>
                    <a:pt x="59538" y="167045"/>
                  </a:lnTo>
                  <a:lnTo>
                    <a:pt x="34153" y="237006"/>
                  </a:lnTo>
                  <a:lnTo>
                    <a:pt x="11789" y="303000"/>
                  </a:lnTo>
                  <a:lnTo>
                    <a:pt x="8240" y="305430"/>
                  </a:lnTo>
                  <a:lnTo>
                    <a:pt x="4706" y="302375"/>
                  </a:lnTo>
                  <a:lnTo>
                    <a:pt x="1181" y="295664"/>
                  </a:lnTo>
                  <a:lnTo>
                    <a:pt x="0" y="284179"/>
                  </a:lnTo>
                  <a:lnTo>
                    <a:pt x="381" y="269510"/>
                  </a:lnTo>
                  <a:lnTo>
                    <a:pt x="1804" y="252719"/>
                  </a:lnTo>
                  <a:lnTo>
                    <a:pt x="3921" y="238019"/>
                  </a:lnTo>
                  <a:lnTo>
                    <a:pt x="6501" y="224713"/>
                  </a:lnTo>
                  <a:lnTo>
                    <a:pt x="9389" y="212337"/>
                  </a:lnTo>
                  <a:lnTo>
                    <a:pt x="13652" y="200580"/>
                  </a:lnTo>
                  <a:lnTo>
                    <a:pt x="18832" y="189236"/>
                  </a:lnTo>
                  <a:lnTo>
                    <a:pt x="24622" y="178168"/>
                  </a:lnTo>
                  <a:lnTo>
                    <a:pt x="29650" y="167283"/>
                  </a:lnTo>
                  <a:lnTo>
                    <a:pt x="34171" y="156521"/>
                  </a:lnTo>
                  <a:lnTo>
                    <a:pt x="38354" y="145840"/>
                  </a:lnTo>
                  <a:lnTo>
                    <a:pt x="46118" y="124624"/>
                  </a:lnTo>
                  <a:lnTo>
                    <a:pt x="60624" y="82437"/>
                  </a:lnTo>
                  <a:lnTo>
                    <a:pt x="66507" y="70741"/>
                  </a:lnTo>
                  <a:lnTo>
                    <a:pt x="73934" y="58269"/>
                  </a:lnTo>
                  <a:lnTo>
                    <a:pt x="105462" y="10249"/>
                  </a:lnTo>
                  <a:lnTo>
                    <a:pt x="113928" y="3918"/>
                  </a:lnTo>
                  <a:lnTo>
                    <a:pt x="123078" y="866"/>
                  </a:lnTo>
                  <a:lnTo>
                    <a:pt x="132684" y="0"/>
                  </a:lnTo>
                  <a:lnTo>
                    <a:pt x="141425" y="2928"/>
                  </a:lnTo>
                  <a:lnTo>
                    <a:pt x="149590" y="8386"/>
                  </a:lnTo>
                  <a:lnTo>
                    <a:pt x="157370" y="15531"/>
                  </a:lnTo>
                  <a:lnTo>
                    <a:pt x="163725" y="27306"/>
                  </a:lnTo>
                  <a:lnTo>
                    <a:pt x="169131" y="42167"/>
                  </a:lnTo>
                  <a:lnTo>
                    <a:pt x="173903" y="59087"/>
                  </a:lnTo>
                  <a:lnTo>
                    <a:pt x="177085" y="77378"/>
                  </a:lnTo>
                  <a:lnTo>
                    <a:pt x="179206" y="96584"/>
                  </a:lnTo>
                  <a:lnTo>
                    <a:pt x="180620" y="116400"/>
                  </a:lnTo>
                  <a:lnTo>
                    <a:pt x="182731" y="133116"/>
                  </a:lnTo>
                  <a:lnTo>
                    <a:pt x="185307" y="147766"/>
                  </a:lnTo>
                  <a:lnTo>
                    <a:pt x="188193" y="161039"/>
                  </a:lnTo>
                  <a:lnTo>
                    <a:pt x="190117" y="174562"/>
                  </a:lnTo>
                  <a:lnTo>
                    <a:pt x="191400" y="188252"/>
                  </a:lnTo>
                  <a:lnTo>
                    <a:pt x="192255" y="202053"/>
                  </a:lnTo>
                  <a:lnTo>
                    <a:pt x="193994" y="214759"/>
                  </a:lnTo>
                  <a:lnTo>
                    <a:pt x="204483" y="2717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03188" y="1430393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21035"/>
                  </a:moveTo>
                  <a:lnTo>
                    <a:pt x="22334" y="15452"/>
                  </a:lnTo>
                  <a:lnTo>
                    <a:pt x="48880" y="9594"/>
                  </a:lnTo>
                  <a:lnTo>
                    <a:pt x="64139" y="6396"/>
                  </a:lnTo>
                  <a:lnTo>
                    <a:pt x="78987" y="4264"/>
                  </a:lnTo>
                  <a:lnTo>
                    <a:pt x="93560" y="2843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52779" y="1284934"/>
              <a:ext cx="202667" cy="282204"/>
            </a:xfrm>
            <a:custGeom>
              <a:avLst/>
              <a:gdLst/>
              <a:ahLst/>
              <a:cxnLst/>
              <a:rect l="0" t="0" r="0" b="0"/>
              <a:pathLst>
                <a:path w="202667" h="282204">
                  <a:moveTo>
                    <a:pt x="181631" y="177012"/>
                  </a:moveTo>
                  <a:lnTo>
                    <a:pt x="176047" y="160261"/>
                  </a:lnTo>
                  <a:lnTo>
                    <a:pt x="172065" y="152990"/>
                  </a:lnTo>
                  <a:lnTo>
                    <a:pt x="167073" y="145805"/>
                  </a:lnTo>
                  <a:lnTo>
                    <a:pt x="161408" y="138678"/>
                  </a:lnTo>
                  <a:lnTo>
                    <a:pt x="152957" y="132758"/>
                  </a:lnTo>
                  <a:lnTo>
                    <a:pt x="142648" y="127643"/>
                  </a:lnTo>
                  <a:lnTo>
                    <a:pt x="131101" y="123064"/>
                  </a:lnTo>
                  <a:lnTo>
                    <a:pt x="118729" y="121180"/>
                  </a:lnTo>
                  <a:lnTo>
                    <a:pt x="105806" y="121092"/>
                  </a:lnTo>
                  <a:lnTo>
                    <a:pt x="92516" y="122203"/>
                  </a:lnTo>
                  <a:lnTo>
                    <a:pt x="78982" y="126449"/>
                  </a:lnTo>
                  <a:lnTo>
                    <a:pt x="65285" y="132786"/>
                  </a:lnTo>
                  <a:lnTo>
                    <a:pt x="51479" y="140516"/>
                  </a:lnTo>
                  <a:lnTo>
                    <a:pt x="39937" y="150344"/>
                  </a:lnTo>
                  <a:lnTo>
                    <a:pt x="29906" y="161571"/>
                  </a:lnTo>
                  <a:lnTo>
                    <a:pt x="20881" y="173729"/>
                  </a:lnTo>
                  <a:lnTo>
                    <a:pt x="13696" y="186510"/>
                  </a:lnTo>
                  <a:lnTo>
                    <a:pt x="7737" y="199704"/>
                  </a:lnTo>
                  <a:lnTo>
                    <a:pt x="2596" y="213175"/>
                  </a:lnTo>
                  <a:lnTo>
                    <a:pt x="337" y="225662"/>
                  </a:lnTo>
                  <a:lnTo>
                    <a:pt x="0" y="237492"/>
                  </a:lnTo>
                  <a:lnTo>
                    <a:pt x="944" y="248885"/>
                  </a:lnTo>
                  <a:lnTo>
                    <a:pt x="5079" y="258817"/>
                  </a:lnTo>
                  <a:lnTo>
                    <a:pt x="11341" y="267776"/>
                  </a:lnTo>
                  <a:lnTo>
                    <a:pt x="19022" y="276086"/>
                  </a:lnTo>
                  <a:lnTo>
                    <a:pt x="28817" y="280457"/>
                  </a:lnTo>
                  <a:lnTo>
                    <a:pt x="40022" y="282203"/>
                  </a:lnTo>
                  <a:lnTo>
                    <a:pt x="52166" y="282198"/>
                  </a:lnTo>
                  <a:lnTo>
                    <a:pt x="63768" y="279857"/>
                  </a:lnTo>
                  <a:lnTo>
                    <a:pt x="75009" y="275960"/>
                  </a:lnTo>
                  <a:lnTo>
                    <a:pt x="86008" y="271024"/>
                  </a:lnTo>
                  <a:lnTo>
                    <a:pt x="95678" y="265396"/>
                  </a:lnTo>
                  <a:lnTo>
                    <a:pt x="104463" y="259307"/>
                  </a:lnTo>
                  <a:lnTo>
                    <a:pt x="112656" y="252910"/>
                  </a:lnTo>
                  <a:lnTo>
                    <a:pt x="120455" y="245140"/>
                  </a:lnTo>
                  <a:lnTo>
                    <a:pt x="127992" y="236454"/>
                  </a:lnTo>
                  <a:lnTo>
                    <a:pt x="135354" y="227158"/>
                  </a:lnTo>
                  <a:lnTo>
                    <a:pt x="141430" y="217454"/>
                  </a:lnTo>
                  <a:lnTo>
                    <a:pt x="146650" y="207479"/>
                  </a:lnTo>
                  <a:lnTo>
                    <a:pt x="151298" y="197323"/>
                  </a:lnTo>
                  <a:lnTo>
                    <a:pt x="155566" y="185878"/>
                  </a:lnTo>
                  <a:lnTo>
                    <a:pt x="159580" y="173574"/>
                  </a:lnTo>
                  <a:lnTo>
                    <a:pt x="163424" y="160696"/>
                  </a:lnTo>
                  <a:lnTo>
                    <a:pt x="167156" y="145100"/>
                  </a:lnTo>
                  <a:lnTo>
                    <a:pt x="170812" y="127690"/>
                  </a:lnTo>
                  <a:lnTo>
                    <a:pt x="174418" y="109072"/>
                  </a:lnTo>
                  <a:lnTo>
                    <a:pt x="176822" y="90817"/>
                  </a:lnTo>
                  <a:lnTo>
                    <a:pt x="178425" y="72803"/>
                  </a:lnTo>
                  <a:lnTo>
                    <a:pt x="179494" y="54952"/>
                  </a:lnTo>
                  <a:lnTo>
                    <a:pt x="180681" y="22651"/>
                  </a:lnTo>
                  <a:lnTo>
                    <a:pt x="180997" y="7493"/>
                  </a:lnTo>
                  <a:lnTo>
                    <a:pt x="180040" y="894"/>
                  </a:lnTo>
                  <a:lnTo>
                    <a:pt x="178233" y="0"/>
                  </a:lnTo>
                  <a:lnTo>
                    <a:pt x="175859" y="2910"/>
                  </a:lnTo>
                  <a:lnTo>
                    <a:pt x="173109" y="8356"/>
                  </a:lnTo>
                  <a:lnTo>
                    <a:pt x="170106" y="15492"/>
                  </a:lnTo>
                  <a:lnTo>
                    <a:pt x="166936" y="23756"/>
                  </a:lnTo>
                  <a:lnTo>
                    <a:pt x="164822" y="35108"/>
                  </a:lnTo>
                  <a:lnTo>
                    <a:pt x="163414" y="48519"/>
                  </a:lnTo>
                  <a:lnTo>
                    <a:pt x="162474" y="63303"/>
                  </a:lnTo>
                  <a:lnTo>
                    <a:pt x="163017" y="80171"/>
                  </a:lnTo>
                  <a:lnTo>
                    <a:pt x="164547" y="98428"/>
                  </a:lnTo>
                  <a:lnTo>
                    <a:pt x="166736" y="117611"/>
                  </a:lnTo>
                  <a:lnTo>
                    <a:pt x="169363" y="133905"/>
                  </a:lnTo>
                  <a:lnTo>
                    <a:pt x="172284" y="148274"/>
                  </a:lnTo>
                  <a:lnTo>
                    <a:pt x="175399" y="161359"/>
                  </a:lnTo>
                  <a:lnTo>
                    <a:pt x="185368" y="207692"/>
                  </a:lnTo>
                  <a:lnTo>
                    <a:pt x="188796" y="222006"/>
                  </a:lnTo>
                  <a:lnTo>
                    <a:pt x="192251" y="235055"/>
                  </a:lnTo>
                  <a:lnTo>
                    <a:pt x="202666" y="2716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025833" y="1296483"/>
              <a:ext cx="182035" cy="281157"/>
            </a:xfrm>
            <a:custGeom>
              <a:avLst/>
              <a:gdLst/>
              <a:ahLst/>
              <a:cxnLst/>
              <a:rect l="0" t="0" r="0" b="0"/>
              <a:pathLst>
                <a:path w="182035" h="281157">
                  <a:moveTo>
                    <a:pt x="139964" y="144427"/>
                  </a:moveTo>
                  <a:lnTo>
                    <a:pt x="128797" y="127677"/>
                  </a:lnTo>
                  <a:lnTo>
                    <a:pt x="122001" y="121574"/>
                  </a:lnTo>
                  <a:lnTo>
                    <a:pt x="113966" y="116337"/>
                  </a:lnTo>
                  <a:lnTo>
                    <a:pt x="105102" y="111677"/>
                  </a:lnTo>
                  <a:lnTo>
                    <a:pt x="94519" y="110908"/>
                  </a:lnTo>
                  <a:lnTo>
                    <a:pt x="82789" y="112732"/>
                  </a:lnTo>
                  <a:lnTo>
                    <a:pt x="70294" y="116285"/>
                  </a:lnTo>
                  <a:lnTo>
                    <a:pt x="59627" y="120992"/>
                  </a:lnTo>
                  <a:lnTo>
                    <a:pt x="50179" y="126466"/>
                  </a:lnTo>
                  <a:lnTo>
                    <a:pt x="41543" y="132453"/>
                  </a:lnTo>
                  <a:lnTo>
                    <a:pt x="33448" y="141119"/>
                  </a:lnTo>
                  <a:lnTo>
                    <a:pt x="25714" y="151571"/>
                  </a:lnTo>
                  <a:lnTo>
                    <a:pt x="18221" y="163213"/>
                  </a:lnTo>
                  <a:lnTo>
                    <a:pt x="12057" y="175649"/>
                  </a:lnTo>
                  <a:lnTo>
                    <a:pt x="6779" y="188615"/>
                  </a:lnTo>
                  <a:lnTo>
                    <a:pt x="2092" y="201932"/>
                  </a:lnTo>
                  <a:lnTo>
                    <a:pt x="136" y="214317"/>
                  </a:lnTo>
                  <a:lnTo>
                    <a:pt x="0" y="226079"/>
                  </a:lnTo>
                  <a:lnTo>
                    <a:pt x="1079" y="237426"/>
                  </a:lnTo>
                  <a:lnTo>
                    <a:pt x="5303" y="246160"/>
                  </a:lnTo>
                  <a:lnTo>
                    <a:pt x="11625" y="253151"/>
                  </a:lnTo>
                  <a:lnTo>
                    <a:pt x="19346" y="258980"/>
                  </a:lnTo>
                  <a:lnTo>
                    <a:pt x="27999" y="260529"/>
                  </a:lnTo>
                  <a:lnTo>
                    <a:pt x="37274" y="259224"/>
                  </a:lnTo>
                  <a:lnTo>
                    <a:pt x="46963" y="256017"/>
                  </a:lnTo>
                  <a:lnTo>
                    <a:pt x="55759" y="251542"/>
                  </a:lnTo>
                  <a:lnTo>
                    <a:pt x="63961" y="246221"/>
                  </a:lnTo>
                  <a:lnTo>
                    <a:pt x="71766" y="240337"/>
                  </a:lnTo>
                  <a:lnTo>
                    <a:pt x="80475" y="231740"/>
                  </a:lnTo>
                  <a:lnTo>
                    <a:pt x="89787" y="221334"/>
                  </a:lnTo>
                  <a:lnTo>
                    <a:pt x="99501" y="209722"/>
                  </a:lnTo>
                  <a:lnTo>
                    <a:pt x="107145" y="198474"/>
                  </a:lnTo>
                  <a:lnTo>
                    <a:pt x="113410" y="187470"/>
                  </a:lnTo>
                  <a:lnTo>
                    <a:pt x="118756" y="176629"/>
                  </a:lnTo>
                  <a:lnTo>
                    <a:pt x="123488" y="165895"/>
                  </a:lnTo>
                  <a:lnTo>
                    <a:pt x="127811" y="155233"/>
                  </a:lnTo>
                  <a:lnTo>
                    <a:pt x="131862" y="144620"/>
                  </a:lnTo>
                  <a:lnTo>
                    <a:pt x="135731" y="130532"/>
                  </a:lnTo>
                  <a:lnTo>
                    <a:pt x="139479" y="114129"/>
                  </a:lnTo>
                  <a:lnTo>
                    <a:pt x="143147" y="96181"/>
                  </a:lnTo>
                  <a:lnTo>
                    <a:pt x="145592" y="78373"/>
                  </a:lnTo>
                  <a:lnTo>
                    <a:pt x="147221" y="60658"/>
                  </a:lnTo>
                  <a:lnTo>
                    <a:pt x="148308" y="43005"/>
                  </a:lnTo>
                  <a:lnTo>
                    <a:pt x="147864" y="27730"/>
                  </a:lnTo>
                  <a:lnTo>
                    <a:pt x="146399" y="14041"/>
                  </a:lnTo>
                  <a:lnTo>
                    <a:pt x="144254" y="1410"/>
                  </a:lnTo>
                  <a:lnTo>
                    <a:pt x="142824" y="0"/>
                  </a:lnTo>
                  <a:lnTo>
                    <a:pt x="141870" y="6072"/>
                  </a:lnTo>
                  <a:lnTo>
                    <a:pt x="141235" y="17132"/>
                  </a:lnTo>
                  <a:lnTo>
                    <a:pt x="140529" y="48119"/>
                  </a:lnTo>
                  <a:lnTo>
                    <a:pt x="140340" y="66198"/>
                  </a:lnTo>
                  <a:lnTo>
                    <a:pt x="141383" y="81757"/>
                  </a:lnTo>
                  <a:lnTo>
                    <a:pt x="143247" y="95635"/>
                  </a:lnTo>
                  <a:lnTo>
                    <a:pt x="145659" y="108394"/>
                  </a:lnTo>
                  <a:lnTo>
                    <a:pt x="147266" y="123911"/>
                  </a:lnTo>
                  <a:lnTo>
                    <a:pt x="148338" y="141267"/>
                  </a:lnTo>
                  <a:lnTo>
                    <a:pt x="149053" y="159850"/>
                  </a:lnTo>
                  <a:lnTo>
                    <a:pt x="150697" y="175744"/>
                  </a:lnTo>
                  <a:lnTo>
                    <a:pt x="152963" y="189846"/>
                  </a:lnTo>
                  <a:lnTo>
                    <a:pt x="155641" y="202754"/>
                  </a:lnTo>
                  <a:lnTo>
                    <a:pt x="161734" y="229560"/>
                  </a:lnTo>
                  <a:lnTo>
                    <a:pt x="182034" y="2811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70807" y="1419875"/>
              <a:ext cx="189318" cy="168283"/>
            </a:xfrm>
            <a:custGeom>
              <a:avLst/>
              <a:gdLst/>
              <a:ahLst/>
              <a:cxnLst/>
              <a:rect l="0" t="0" r="0" b="0"/>
              <a:pathLst>
                <a:path w="189318" h="168283">
                  <a:moveTo>
                    <a:pt x="0" y="0"/>
                  </a:moveTo>
                  <a:lnTo>
                    <a:pt x="0" y="98894"/>
                  </a:lnTo>
                  <a:lnTo>
                    <a:pt x="1169" y="111506"/>
                  </a:lnTo>
                  <a:lnTo>
                    <a:pt x="3117" y="123419"/>
                  </a:lnTo>
                  <a:lnTo>
                    <a:pt x="5583" y="134868"/>
                  </a:lnTo>
                  <a:lnTo>
                    <a:pt x="9565" y="144837"/>
                  </a:lnTo>
                  <a:lnTo>
                    <a:pt x="14557" y="153821"/>
                  </a:lnTo>
                  <a:lnTo>
                    <a:pt x="20222" y="162147"/>
                  </a:lnTo>
                  <a:lnTo>
                    <a:pt x="27505" y="166529"/>
                  </a:lnTo>
                  <a:lnTo>
                    <a:pt x="35866" y="168282"/>
                  </a:lnTo>
                  <a:lnTo>
                    <a:pt x="44946" y="168282"/>
                  </a:lnTo>
                  <a:lnTo>
                    <a:pt x="53336" y="164776"/>
                  </a:lnTo>
                  <a:lnTo>
                    <a:pt x="61267" y="158933"/>
                  </a:lnTo>
                  <a:lnTo>
                    <a:pt x="96373" y="124365"/>
                  </a:lnTo>
                  <a:lnTo>
                    <a:pt x="105151" y="112125"/>
                  </a:lnTo>
                  <a:lnTo>
                    <a:pt x="113339" y="98123"/>
                  </a:lnTo>
                  <a:lnTo>
                    <a:pt x="121136" y="82945"/>
                  </a:lnTo>
                  <a:lnTo>
                    <a:pt x="127502" y="69320"/>
                  </a:lnTo>
                  <a:lnTo>
                    <a:pt x="132915" y="56731"/>
                  </a:lnTo>
                  <a:lnTo>
                    <a:pt x="137692" y="44832"/>
                  </a:lnTo>
                  <a:lnTo>
                    <a:pt x="139709" y="41575"/>
                  </a:lnTo>
                  <a:lnTo>
                    <a:pt x="139884" y="44077"/>
                  </a:lnTo>
                  <a:lnTo>
                    <a:pt x="138832" y="50420"/>
                  </a:lnTo>
                  <a:lnTo>
                    <a:pt x="138131" y="59323"/>
                  </a:lnTo>
                  <a:lnTo>
                    <a:pt x="137664" y="69933"/>
                  </a:lnTo>
                  <a:lnTo>
                    <a:pt x="137352" y="81681"/>
                  </a:lnTo>
                  <a:lnTo>
                    <a:pt x="138313" y="93018"/>
                  </a:lnTo>
                  <a:lnTo>
                    <a:pt x="140122" y="104083"/>
                  </a:lnTo>
                  <a:lnTo>
                    <a:pt x="142497" y="114965"/>
                  </a:lnTo>
                  <a:lnTo>
                    <a:pt x="146417" y="124557"/>
                  </a:lnTo>
                  <a:lnTo>
                    <a:pt x="151368" y="133289"/>
                  </a:lnTo>
                  <a:lnTo>
                    <a:pt x="189317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56678" y="1430393"/>
              <a:ext cx="19140" cy="252423"/>
            </a:xfrm>
            <a:custGeom>
              <a:avLst/>
              <a:gdLst/>
              <a:ahLst/>
              <a:cxnLst/>
              <a:rect l="0" t="0" r="0" b="0"/>
              <a:pathLst>
                <a:path w="19140" h="252423">
                  <a:moveTo>
                    <a:pt x="19139" y="0"/>
                  </a:moveTo>
                  <a:lnTo>
                    <a:pt x="13556" y="16750"/>
                  </a:lnTo>
                  <a:lnTo>
                    <a:pt x="10743" y="27527"/>
                  </a:lnTo>
                  <a:lnTo>
                    <a:pt x="4500" y="55084"/>
                  </a:lnTo>
                  <a:lnTo>
                    <a:pt x="2368" y="70613"/>
                  </a:lnTo>
                  <a:lnTo>
                    <a:pt x="947" y="86808"/>
                  </a:lnTo>
                  <a:lnTo>
                    <a:pt x="0" y="103448"/>
                  </a:lnTo>
                  <a:lnTo>
                    <a:pt x="536" y="118048"/>
                  </a:lnTo>
                  <a:lnTo>
                    <a:pt x="2063" y="131287"/>
                  </a:lnTo>
                  <a:lnTo>
                    <a:pt x="4249" y="143618"/>
                  </a:lnTo>
                  <a:lnTo>
                    <a:pt x="5707" y="156514"/>
                  </a:lnTo>
                  <a:lnTo>
                    <a:pt x="6679" y="169785"/>
                  </a:lnTo>
                  <a:lnTo>
                    <a:pt x="7327" y="183308"/>
                  </a:lnTo>
                  <a:lnTo>
                    <a:pt x="8927" y="195828"/>
                  </a:lnTo>
                  <a:lnTo>
                    <a:pt x="19139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33747" y="1409358"/>
              <a:ext cx="114558" cy="127462"/>
            </a:xfrm>
            <a:custGeom>
              <a:avLst/>
              <a:gdLst/>
              <a:ahLst/>
              <a:cxnLst/>
              <a:rect l="0" t="0" r="0" b="0"/>
              <a:pathLst>
                <a:path w="114558" h="127462">
                  <a:moveTo>
                    <a:pt x="31553" y="0"/>
                  </a:moveTo>
                  <a:lnTo>
                    <a:pt x="48303" y="5583"/>
                  </a:lnTo>
                  <a:lnTo>
                    <a:pt x="56743" y="9565"/>
                  </a:lnTo>
                  <a:lnTo>
                    <a:pt x="65876" y="14557"/>
                  </a:lnTo>
                  <a:lnTo>
                    <a:pt x="75470" y="20222"/>
                  </a:lnTo>
                  <a:lnTo>
                    <a:pt x="95479" y="32749"/>
                  </a:lnTo>
                  <a:lnTo>
                    <a:pt x="105723" y="39362"/>
                  </a:lnTo>
                  <a:lnTo>
                    <a:pt x="111384" y="49614"/>
                  </a:lnTo>
                  <a:lnTo>
                    <a:pt x="113989" y="62291"/>
                  </a:lnTo>
                  <a:lnTo>
                    <a:pt x="114557" y="76586"/>
                  </a:lnTo>
                  <a:lnTo>
                    <a:pt x="111430" y="87285"/>
                  </a:lnTo>
                  <a:lnTo>
                    <a:pt x="105839" y="95586"/>
                  </a:lnTo>
                  <a:lnTo>
                    <a:pt x="98607" y="102288"/>
                  </a:lnTo>
                  <a:lnTo>
                    <a:pt x="89110" y="109094"/>
                  </a:lnTo>
                  <a:lnTo>
                    <a:pt x="78105" y="115968"/>
                  </a:lnTo>
                  <a:lnTo>
                    <a:pt x="66093" y="122888"/>
                  </a:lnTo>
                  <a:lnTo>
                    <a:pt x="53411" y="126333"/>
                  </a:lnTo>
                  <a:lnTo>
                    <a:pt x="40282" y="127461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01863" y="1472463"/>
              <a:ext cx="178800" cy="126212"/>
            </a:xfrm>
            <a:custGeom>
              <a:avLst/>
              <a:gdLst/>
              <a:ahLst/>
              <a:cxnLst/>
              <a:rect l="0" t="0" r="0" b="0"/>
              <a:pathLst>
                <a:path w="178800" h="126212">
                  <a:moveTo>
                    <a:pt x="0" y="0"/>
                  </a:moveTo>
                  <a:lnTo>
                    <a:pt x="11167" y="16751"/>
                  </a:lnTo>
                  <a:lnTo>
                    <a:pt x="16794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42617" y="52486"/>
                  </a:lnTo>
                  <a:lnTo>
                    <a:pt x="70225" y="80615"/>
                  </a:lnTo>
                  <a:lnTo>
                    <a:pt x="79538" y="87633"/>
                  </a:lnTo>
                  <a:lnTo>
                    <a:pt x="90422" y="94650"/>
                  </a:lnTo>
                  <a:lnTo>
                    <a:pt x="102351" y="101665"/>
                  </a:lnTo>
                  <a:lnTo>
                    <a:pt x="114979" y="107510"/>
                  </a:lnTo>
                  <a:lnTo>
                    <a:pt x="128072" y="112575"/>
                  </a:lnTo>
                  <a:lnTo>
                    <a:pt x="178799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07039" y="1472463"/>
              <a:ext cx="84142" cy="315529"/>
            </a:xfrm>
            <a:custGeom>
              <a:avLst/>
              <a:gdLst/>
              <a:ahLst/>
              <a:cxnLst/>
              <a:rect l="0" t="0" r="0" b="0"/>
              <a:pathLst>
                <a:path w="84142" h="315529">
                  <a:moveTo>
                    <a:pt x="84141" y="0"/>
                  </a:moveTo>
                  <a:lnTo>
                    <a:pt x="72974" y="22334"/>
                  </a:lnTo>
                  <a:lnTo>
                    <a:pt x="68516" y="34756"/>
                  </a:lnTo>
                  <a:lnTo>
                    <a:pt x="64375" y="48880"/>
                  </a:lnTo>
                  <a:lnTo>
                    <a:pt x="60446" y="64140"/>
                  </a:lnTo>
                  <a:lnTo>
                    <a:pt x="56658" y="77819"/>
                  </a:lnTo>
                  <a:lnTo>
                    <a:pt x="45743" y="114989"/>
                  </a:lnTo>
                  <a:lnTo>
                    <a:pt x="35108" y="153920"/>
                  </a:lnTo>
                  <a:lnTo>
                    <a:pt x="28069" y="177091"/>
                  </a:lnTo>
                  <a:lnTo>
                    <a:pt x="17536" y="209846"/>
                  </a:lnTo>
                  <a:lnTo>
                    <a:pt x="14028" y="222870"/>
                  </a:lnTo>
                  <a:lnTo>
                    <a:pt x="10520" y="237395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81728" y="1470253"/>
              <a:ext cx="125070" cy="149070"/>
            </a:xfrm>
            <a:custGeom>
              <a:avLst/>
              <a:gdLst/>
              <a:ahLst/>
              <a:cxnLst/>
              <a:rect l="0" t="0" r="0" b="0"/>
              <a:pathLst>
                <a:path w="125070" h="149070">
                  <a:moveTo>
                    <a:pt x="25145" y="12728"/>
                  </a:moveTo>
                  <a:lnTo>
                    <a:pt x="13978" y="35062"/>
                  </a:lnTo>
                  <a:lnTo>
                    <a:pt x="9520" y="46315"/>
                  </a:lnTo>
                  <a:lnTo>
                    <a:pt x="5379" y="58492"/>
                  </a:lnTo>
                  <a:lnTo>
                    <a:pt x="1450" y="71284"/>
                  </a:lnTo>
                  <a:lnTo>
                    <a:pt x="0" y="84487"/>
                  </a:lnTo>
                  <a:lnTo>
                    <a:pt x="201" y="97963"/>
                  </a:lnTo>
                  <a:lnTo>
                    <a:pt x="1504" y="111622"/>
                  </a:lnTo>
                  <a:lnTo>
                    <a:pt x="4710" y="123065"/>
                  </a:lnTo>
                  <a:lnTo>
                    <a:pt x="9184" y="133031"/>
                  </a:lnTo>
                  <a:lnTo>
                    <a:pt x="14505" y="142012"/>
                  </a:lnTo>
                  <a:lnTo>
                    <a:pt x="22726" y="146831"/>
                  </a:lnTo>
                  <a:lnTo>
                    <a:pt x="32881" y="148875"/>
                  </a:lnTo>
                  <a:lnTo>
                    <a:pt x="44327" y="149069"/>
                  </a:lnTo>
                  <a:lnTo>
                    <a:pt x="56631" y="145692"/>
                  </a:lnTo>
                  <a:lnTo>
                    <a:pt x="69508" y="139935"/>
                  </a:lnTo>
                  <a:lnTo>
                    <a:pt x="82768" y="132591"/>
                  </a:lnTo>
                  <a:lnTo>
                    <a:pt x="93944" y="123021"/>
                  </a:lnTo>
                  <a:lnTo>
                    <a:pt x="103733" y="111966"/>
                  </a:lnTo>
                  <a:lnTo>
                    <a:pt x="112596" y="99922"/>
                  </a:lnTo>
                  <a:lnTo>
                    <a:pt x="118504" y="87218"/>
                  </a:lnTo>
                  <a:lnTo>
                    <a:pt x="122443" y="74074"/>
                  </a:lnTo>
                  <a:lnTo>
                    <a:pt x="125069" y="60637"/>
                  </a:lnTo>
                  <a:lnTo>
                    <a:pt x="124482" y="48173"/>
                  </a:lnTo>
                  <a:lnTo>
                    <a:pt x="121754" y="36358"/>
                  </a:lnTo>
                  <a:lnTo>
                    <a:pt x="117598" y="24975"/>
                  </a:lnTo>
                  <a:lnTo>
                    <a:pt x="110153" y="16218"/>
                  </a:lnTo>
                  <a:lnTo>
                    <a:pt x="100515" y="9212"/>
                  </a:lnTo>
                  <a:lnTo>
                    <a:pt x="89415" y="3372"/>
                  </a:lnTo>
                  <a:lnTo>
                    <a:pt x="77341" y="648"/>
                  </a:lnTo>
                  <a:lnTo>
                    <a:pt x="64617" y="0"/>
                  </a:lnTo>
                  <a:lnTo>
                    <a:pt x="25145" y="22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69571" y="1480292"/>
              <a:ext cx="163349" cy="127075"/>
            </a:xfrm>
            <a:custGeom>
              <a:avLst/>
              <a:gdLst/>
              <a:ahLst/>
              <a:cxnLst/>
              <a:rect l="0" t="0" r="0" b="0"/>
              <a:pathLst>
                <a:path w="163349" h="127075">
                  <a:moveTo>
                    <a:pt x="5584" y="13206"/>
                  </a:moveTo>
                  <a:lnTo>
                    <a:pt x="5584" y="41124"/>
                  </a:lnTo>
                  <a:lnTo>
                    <a:pt x="4415" y="54022"/>
                  </a:lnTo>
                  <a:lnTo>
                    <a:pt x="2467" y="67295"/>
                  </a:lnTo>
                  <a:lnTo>
                    <a:pt x="0" y="80818"/>
                  </a:lnTo>
                  <a:lnTo>
                    <a:pt x="693" y="93340"/>
                  </a:lnTo>
                  <a:lnTo>
                    <a:pt x="3492" y="105193"/>
                  </a:lnTo>
                  <a:lnTo>
                    <a:pt x="7695" y="116601"/>
                  </a:lnTo>
                  <a:lnTo>
                    <a:pt x="14003" y="123038"/>
                  </a:lnTo>
                  <a:lnTo>
                    <a:pt x="21714" y="126161"/>
                  </a:lnTo>
                  <a:lnTo>
                    <a:pt x="30361" y="127074"/>
                  </a:lnTo>
                  <a:lnTo>
                    <a:pt x="40800" y="124177"/>
                  </a:lnTo>
                  <a:lnTo>
                    <a:pt x="52434" y="118739"/>
                  </a:lnTo>
                  <a:lnTo>
                    <a:pt x="64864" y="111609"/>
                  </a:lnTo>
                  <a:lnTo>
                    <a:pt x="74319" y="103349"/>
                  </a:lnTo>
                  <a:lnTo>
                    <a:pt x="81792" y="94337"/>
                  </a:lnTo>
                  <a:lnTo>
                    <a:pt x="87942" y="84823"/>
                  </a:lnTo>
                  <a:lnTo>
                    <a:pt x="94379" y="73805"/>
                  </a:lnTo>
                  <a:lnTo>
                    <a:pt x="101008" y="61786"/>
                  </a:lnTo>
                  <a:lnTo>
                    <a:pt x="107765" y="49099"/>
                  </a:lnTo>
                  <a:lnTo>
                    <a:pt x="113438" y="35966"/>
                  </a:lnTo>
                  <a:lnTo>
                    <a:pt x="118388" y="22536"/>
                  </a:lnTo>
                  <a:lnTo>
                    <a:pt x="122857" y="8909"/>
                  </a:lnTo>
                  <a:lnTo>
                    <a:pt x="123499" y="2161"/>
                  </a:lnTo>
                  <a:lnTo>
                    <a:pt x="121590" y="0"/>
                  </a:lnTo>
                  <a:lnTo>
                    <a:pt x="117980" y="896"/>
                  </a:lnTo>
                  <a:lnTo>
                    <a:pt x="115573" y="7337"/>
                  </a:lnTo>
                  <a:lnTo>
                    <a:pt x="113969" y="17474"/>
                  </a:lnTo>
                  <a:lnTo>
                    <a:pt x="112899" y="30075"/>
                  </a:lnTo>
                  <a:lnTo>
                    <a:pt x="114523" y="41981"/>
                  </a:lnTo>
                  <a:lnTo>
                    <a:pt x="117943" y="53425"/>
                  </a:lnTo>
                  <a:lnTo>
                    <a:pt x="122560" y="64560"/>
                  </a:lnTo>
                  <a:lnTo>
                    <a:pt x="127976" y="74320"/>
                  </a:lnTo>
                  <a:lnTo>
                    <a:pt x="133923" y="83165"/>
                  </a:lnTo>
                  <a:lnTo>
                    <a:pt x="163348" y="1078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87907" y="1419875"/>
              <a:ext cx="102777" cy="149716"/>
            </a:xfrm>
            <a:custGeom>
              <a:avLst/>
              <a:gdLst/>
              <a:ahLst/>
              <a:cxnLst/>
              <a:rect l="0" t="0" r="0" b="0"/>
              <a:pathLst>
                <a:path w="102777" h="149716">
                  <a:moveTo>
                    <a:pt x="8118" y="10518"/>
                  </a:moveTo>
                  <a:lnTo>
                    <a:pt x="8118" y="38435"/>
                  </a:lnTo>
                  <a:lnTo>
                    <a:pt x="6949" y="50164"/>
                  </a:lnTo>
                  <a:lnTo>
                    <a:pt x="5001" y="61490"/>
                  </a:lnTo>
                  <a:lnTo>
                    <a:pt x="2534" y="72546"/>
                  </a:lnTo>
                  <a:lnTo>
                    <a:pt x="2058" y="84592"/>
                  </a:lnTo>
                  <a:lnTo>
                    <a:pt x="2909" y="97296"/>
                  </a:lnTo>
                  <a:lnTo>
                    <a:pt x="4645" y="110441"/>
                  </a:lnTo>
                  <a:lnTo>
                    <a:pt x="6971" y="122709"/>
                  </a:lnTo>
                  <a:lnTo>
                    <a:pt x="9691" y="134394"/>
                  </a:lnTo>
                  <a:lnTo>
                    <a:pt x="12672" y="145690"/>
                  </a:lnTo>
                  <a:lnTo>
                    <a:pt x="12323" y="149715"/>
                  </a:lnTo>
                  <a:lnTo>
                    <a:pt x="9752" y="148892"/>
                  </a:lnTo>
                  <a:lnTo>
                    <a:pt x="5701" y="144838"/>
                  </a:lnTo>
                  <a:lnTo>
                    <a:pt x="3001" y="136292"/>
                  </a:lnTo>
                  <a:lnTo>
                    <a:pt x="1201" y="124751"/>
                  </a:lnTo>
                  <a:lnTo>
                    <a:pt x="0" y="111215"/>
                  </a:lnTo>
                  <a:lnTo>
                    <a:pt x="369" y="96347"/>
                  </a:lnTo>
                  <a:lnTo>
                    <a:pt x="1783" y="80592"/>
                  </a:lnTo>
                  <a:lnTo>
                    <a:pt x="3895" y="64246"/>
                  </a:lnTo>
                  <a:lnTo>
                    <a:pt x="7639" y="51011"/>
                  </a:lnTo>
                  <a:lnTo>
                    <a:pt x="12474" y="39851"/>
                  </a:lnTo>
                  <a:lnTo>
                    <a:pt x="18033" y="30073"/>
                  </a:lnTo>
                  <a:lnTo>
                    <a:pt x="25246" y="22386"/>
                  </a:lnTo>
                  <a:lnTo>
                    <a:pt x="33560" y="16093"/>
                  </a:lnTo>
                  <a:lnTo>
                    <a:pt x="42609" y="10729"/>
                  </a:lnTo>
                  <a:lnTo>
                    <a:pt x="53315" y="7153"/>
                  </a:lnTo>
                  <a:lnTo>
                    <a:pt x="65128" y="4768"/>
                  </a:lnTo>
                  <a:lnTo>
                    <a:pt x="1027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99443" y="1344182"/>
              <a:ext cx="217121" cy="265563"/>
            </a:xfrm>
            <a:custGeom>
              <a:avLst/>
              <a:gdLst/>
              <a:ahLst/>
              <a:cxnLst/>
              <a:rect l="0" t="0" r="0" b="0"/>
              <a:pathLst>
                <a:path w="217121" h="265563">
                  <a:moveTo>
                    <a:pt x="217120" y="159834"/>
                  </a:moveTo>
                  <a:lnTo>
                    <a:pt x="205953" y="143084"/>
                  </a:lnTo>
                  <a:lnTo>
                    <a:pt x="199158" y="135812"/>
                  </a:lnTo>
                  <a:lnTo>
                    <a:pt x="191122" y="128628"/>
                  </a:lnTo>
                  <a:lnTo>
                    <a:pt x="182258" y="121500"/>
                  </a:lnTo>
                  <a:lnTo>
                    <a:pt x="170506" y="115580"/>
                  </a:lnTo>
                  <a:lnTo>
                    <a:pt x="156829" y="110465"/>
                  </a:lnTo>
                  <a:lnTo>
                    <a:pt x="141867" y="105886"/>
                  </a:lnTo>
                  <a:lnTo>
                    <a:pt x="128387" y="104002"/>
                  </a:lnTo>
                  <a:lnTo>
                    <a:pt x="115894" y="103915"/>
                  </a:lnTo>
                  <a:lnTo>
                    <a:pt x="104060" y="105025"/>
                  </a:lnTo>
                  <a:lnTo>
                    <a:pt x="93833" y="108103"/>
                  </a:lnTo>
                  <a:lnTo>
                    <a:pt x="84678" y="112492"/>
                  </a:lnTo>
                  <a:lnTo>
                    <a:pt x="76237" y="117755"/>
                  </a:lnTo>
                  <a:lnTo>
                    <a:pt x="67104" y="122432"/>
                  </a:lnTo>
                  <a:lnTo>
                    <a:pt x="57509" y="126719"/>
                  </a:lnTo>
                  <a:lnTo>
                    <a:pt x="47607" y="130746"/>
                  </a:lnTo>
                  <a:lnTo>
                    <a:pt x="39837" y="136936"/>
                  </a:lnTo>
                  <a:lnTo>
                    <a:pt x="33488" y="144569"/>
                  </a:lnTo>
                  <a:lnTo>
                    <a:pt x="28087" y="153163"/>
                  </a:lnTo>
                  <a:lnTo>
                    <a:pt x="22149" y="161230"/>
                  </a:lnTo>
                  <a:lnTo>
                    <a:pt x="15854" y="168945"/>
                  </a:lnTo>
                  <a:lnTo>
                    <a:pt x="9319" y="176426"/>
                  </a:lnTo>
                  <a:lnTo>
                    <a:pt x="4963" y="186087"/>
                  </a:lnTo>
                  <a:lnTo>
                    <a:pt x="2059" y="197203"/>
                  </a:lnTo>
                  <a:lnTo>
                    <a:pt x="123" y="209288"/>
                  </a:lnTo>
                  <a:lnTo>
                    <a:pt x="0" y="220850"/>
                  </a:lnTo>
                  <a:lnTo>
                    <a:pt x="1088" y="232064"/>
                  </a:lnTo>
                  <a:lnTo>
                    <a:pt x="2981" y="243046"/>
                  </a:lnTo>
                  <a:lnTo>
                    <a:pt x="8918" y="251536"/>
                  </a:lnTo>
                  <a:lnTo>
                    <a:pt x="17550" y="258365"/>
                  </a:lnTo>
                  <a:lnTo>
                    <a:pt x="27979" y="264086"/>
                  </a:lnTo>
                  <a:lnTo>
                    <a:pt x="39607" y="265562"/>
                  </a:lnTo>
                  <a:lnTo>
                    <a:pt x="52033" y="264210"/>
                  </a:lnTo>
                  <a:lnTo>
                    <a:pt x="64991" y="260971"/>
                  </a:lnTo>
                  <a:lnTo>
                    <a:pt x="75968" y="256474"/>
                  </a:lnTo>
                  <a:lnTo>
                    <a:pt x="85622" y="251139"/>
                  </a:lnTo>
                  <a:lnTo>
                    <a:pt x="94396" y="245245"/>
                  </a:lnTo>
                  <a:lnTo>
                    <a:pt x="102583" y="237810"/>
                  </a:lnTo>
                  <a:lnTo>
                    <a:pt x="110377" y="229347"/>
                  </a:lnTo>
                  <a:lnTo>
                    <a:pt x="117911" y="220200"/>
                  </a:lnTo>
                  <a:lnTo>
                    <a:pt x="125271" y="210595"/>
                  </a:lnTo>
                  <a:lnTo>
                    <a:pt x="132515" y="200687"/>
                  </a:lnTo>
                  <a:lnTo>
                    <a:pt x="139681" y="190575"/>
                  </a:lnTo>
                  <a:lnTo>
                    <a:pt x="145628" y="179159"/>
                  </a:lnTo>
                  <a:lnTo>
                    <a:pt x="150761" y="166875"/>
                  </a:lnTo>
                  <a:lnTo>
                    <a:pt x="155351" y="154010"/>
                  </a:lnTo>
                  <a:lnTo>
                    <a:pt x="159580" y="139591"/>
                  </a:lnTo>
                  <a:lnTo>
                    <a:pt x="163568" y="124135"/>
                  </a:lnTo>
                  <a:lnTo>
                    <a:pt x="167395" y="107988"/>
                  </a:lnTo>
                  <a:lnTo>
                    <a:pt x="169947" y="92548"/>
                  </a:lnTo>
                  <a:lnTo>
                    <a:pt x="171647" y="77581"/>
                  </a:lnTo>
                  <a:lnTo>
                    <a:pt x="172781" y="62928"/>
                  </a:lnTo>
                  <a:lnTo>
                    <a:pt x="173537" y="46148"/>
                  </a:lnTo>
                  <a:lnTo>
                    <a:pt x="174377" y="8805"/>
                  </a:lnTo>
                  <a:lnTo>
                    <a:pt x="172264" y="717"/>
                  </a:lnTo>
                  <a:lnTo>
                    <a:pt x="168518" y="0"/>
                  </a:lnTo>
                  <a:lnTo>
                    <a:pt x="163684" y="4196"/>
                  </a:lnTo>
                  <a:lnTo>
                    <a:pt x="160461" y="14005"/>
                  </a:lnTo>
                  <a:lnTo>
                    <a:pt x="158312" y="27556"/>
                  </a:lnTo>
                  <a:lnTo>
                    <a:pt x="156879" y="43602"/>
                  </a:lnTo>
                  <a:lnTo>
                    <a:pt x="155924" y="58973"/>
                  </a:lnTo>
                  <a:lnTo>
                    <a:pt x="154863" y="88518"/>
                  </a:lnTo>
                  <a:lnTo>
                    <a:pt x="155749" y="106447"/>
                  </a:lnTo>
                  <a:lnTo>
                    <a:pt x="157508" y="126580"/>
                  </a:lnTo>
                  <a:lnTo>
                    <a:pt x="159850" y="148182"/>
                  </a:lnTo>
                  <a:lnTo>
                    <a:pt x="162579" y="167258"/>
                  </a:lnTo>
                  <a:lnTo>
                    <a:pt x="165567" y="184650"/>
                  </a:lnTo>
                  <a:lnTo>
                    <a:pt x="168728" y="200919"/>
                  </a:lnTo>
                  <a:lnTo>
                    <a:pt x="172004" y="215271"/>
                  </a:lnTo>
                  <a:lnTo>
                    <a:pt x="175356" y="228345"/>
                  </a:lnTo>
                  <a:lnTo>
                    <a:pt x="196085" y="26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71884" y="1435327"/>
              <a:ext cx="165549" cy="173866"/>
            </a:xfrm>
            <a:custGeom>
              <a:avLst/>
              <a:gdLst/>
              <a:ahLst/>
              <a:cxnLst/>
              <a:rect l="0" t="0" r="0" b="0"/>
              <a:pathLst>
                <a:path w="165549" h="173866">
                  <a:moveTo>
                    <a:pt x="112960" y="5583"/>
                  </a:moveTo>
                  <a:lnTo>
                    <a:pt x="96210" y="0"/>
                  </a:lnTo>
                  <a:lnTo>
                    <a:pt x="87770" y="693"/>
                  </a:lnTo>
                  <a:lnTo>
                    <a:pt x="78637" y="3491"/>
                  </a:lnTo>
                  <a:lnTo>
                    <a:pt x="69043" y="7695"/>
                  </a:lnTo>
                  <a:lnTo>
                    <a:pt x="60310" y="12834"/>
                  </a:lnTo>
                  <a:lnTo>
                    <a:pt x="52150" y="18598"/>
                  </a:lnTo>
                  <a:lnTo>
                    <a:pt x="44373" y="24777"/>
                  </a:lnTo>
                  <a:lnTo>
                    <a:pt x="36852" y="33571"/>
                  </a:lnTo>
                  <a:lnTo>
                    <a:pt x="29500" y="44109"/>
                  </a:lnTo>
                  <a:lnTo>
                    <a:pt x="22262" y="55808"/>
                  </a:lnTo>
                  <a:lnTo>
                    <a:pt x="16267" y="68282"/>
                  </a:lnTo>
                  <a:lnTo>
                    <a:pt x="11103" y="81273"/>
                  </a:lnTo>
                  <a:lnTo>
                    <a:pt x="6490" y="94607"/>
                  </a:lnTo>
                  <a:lnTo>
                    <a:pt x="3416" y="109340"/>
                  </a:lnTo>
                  <a:lnTo>
                    <a:pt x="1366" y="125006"/>
                  </a:lnTo>
                  <a:lnTo>
                    <a:pt x="0" y="141292"/>
                  </a:lnTo>
                  <a:lnTo>
                    <a:pt x="3763" y="150981"/>
                  </a:lnTo>
                  <a:lnTo>
                    <a:pt x="10947" y="156272"/>
                  </a:lnTo>
                  <a:lnTo>
                    <a:pt x="20410" y="158630"/>
                  </a:lnTo>
                  <a:lnTo>
                    <a:pt x="30225" y="156697"/>
                  </a:lnTo>
                  <a:lnTo>
                    <a:pt x="40274" y="151902"/>
                  </a:lnTo>
                  <a:lnTo>
                    <a:pt x="50480" y="145200"/>
                  </a:lnTo>
                  <a:lnTo>
                    <a:pt x="59620" y="134888"/>
                  </a:lnTo>
                  <a:lnTo>
                    <a:pt x="68051" y="122171"/>
                  </a:lnTo>
                  <a:lnTo>
                    <a:pt x="76009" y="107850"/>
                  </a:lnTo>
                  <a:lnTo>
                    <a:pt x="82483" y="93627"/>
                  </a:lnTo>
                  <a:lnTo>
                    <a:pt x="87968" y="79472"/>
                  </a:lnTo>
                  <a:lnTo>
                    <a:pt x="92793" y="65360"/>
                  </a:lnTo>
                  <a:lnTo>
                    <a:pt x="96009" y="60626"/>
                  </a:lnTo>
                  <a:lnTo>
                    <a:pt x="98154" y="62145"/>
                  </a:lnTo>
                  <a:lnTo>
                    <a:pt x="99584" y="67833"/>
                  </a:lnTo>
                  <a:lnTo>
                    <a:pt x="101705" y="75130"/>
                  </a:lnTo>
                  <a:lnTo>
                    <a:pt x="110274" y="102150"/>
                  </a:lnTo>
                  <a:lnTo>
                    <a:pt x="123640" y="142689"/>
                  </a:lnTo>
                  <a:lnTo>
                    <a:pt x="165548" y="1738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42608" y="1388323"/>
              <a:ext cx="31554" cy="220870"/>
            </a:xfrm>
            <a:custGeom>
              <a:avLst/>
              <a:gdLst/>
              <a:ahLst/>
              <a:cxnLst/>
              <a:rect l="0" t="0" r="0" b="0"/>
              <a:pathLst>
                <a:path w="31554" h="220870">
                  <a:moveTo>
                    <a:pt x="0" y="0"/>
                  </a:moveTo>
                  <a:lnTo>
                    <a:pt x="5584" y="27917"/>
                  </a:lnTo>
                  <a:lnTo>
                    <a:pt x="7228" y="41983"/>
                  </a:lnTo>
                  <a:lnTo>
                    <a:pt x="8325" y="57204"/>
                  </a:lnTo>
                  <a:lnTo>
                    <a:pt x="9056" y="73195"/>
                  </a:lnTo>
                  <a:lnTo>
                    <a:pt x="10712" y="89698"/>
                  </a:lnTo>
                  <a:lnTo>
                    <a:pt x="12984" y="106543"/>
                  </a:lnTo>
                  <a:lnTo>
                    <a:pt x="15668" y="123617"/>
                  </a:lnTo>
                  <a:lnTo>
                    <a:pt x="18626" y="138505"/>
                  </a:lnTo>
                  <a:lnTo>
                    <a:pt x="21766" y="151936"/>
                  </a:lnTo>
                  <a:lnTo>
                    <a:pt x="31553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68985" y="1504016"/>
              <a:ext cx="178800" cy="10519"/>
            </a:xfrm>
            <a:custGeom>
              <a:avLst/>
              <a:gdLst/>
              <a:ahLst/>
              <a:cxnLst/>
              <a:rect l="0" t="0" r="0" b="0"/>
              <a:pathLst>
                <a:path w="178800" h="10519">
                  <a:moveTo>
                    <a:pt x="0" y="10518"/>
                  </a:moveTo>
                  <a:lnTo>
                    <a:pt x="27917" y="4934"/>
                  </a:lnTo>
                  <a:lnTo>
                    <a:pt x="41984" y="3289"/>
                  </a:lnTo>
                  <a:lnTo>
                    <a:pt x="57205" y="2193"/>
                  </a:lnTo>
                  <a:lnTo>
                    <a:pt x="88530" y="975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55074" y="1451012"/>
              <a:ext cx="182028" cy="158181"/>
            </a:xfrm>
            <a:custGeom>
              <a:avLst/>
              <a:gdLst/>
              <a:ahLst/>
              <a:cxnLst/>
              <a:rect l="0" t="0" r="0" b="0"/>
              <a:pathLst>
                <a:path w="182028" h="158181">
                  <a:moveTo>
                    <a:pt x="160992" y="53004"/>
                  </a:moveTo>
                  <a:lnTo>
                    <a:pt x="155408" y="30671"/>
                  </a:lnTo>
                  <a:lnTo>
                    <a:pt x="150258" y="21754"/>
                  </a:lnTo>
                  <a:lnTo>
                    <a:pt x="143318" y="13473"/>
                  </a:lnTo>
                  <a:lnTo>
                    <a:pt x="135186" y="5615"/>
                  </a:lnTo>
                  <a:lnTo>
                    <a:pt x="126259" y="1545"/>
                  </a:lnTo>
                  <a:lnTo>
                    <a:pt x="116801" y="0"/>
                  </a:lnTo>
                  <a:lnTo>
                    <a:pt x="106991" y="139"/>
                  </a:lnTo>
                  <a:lnTo>
                    <a:pt x="95775" y="3737"/>
                  </a:lnTo>
                  <a:lnTo>
                    <a:pt x="83625" y="9642"/>
                  </a:lnTo>
                  <a:lnTo>
                    <a:pt x="70849" y="17084"/>
                  </a:lnTo>
                  <a:lnTo>
                    <a:pt x="59995" y="24383"/>
                  </a:lnTo>
                  <a:lnTo>
                    <a:pt x="50422" y="31586"/>
                  </a:lnTo>
                  <a:lnTo>
                    <a:pt x="41702" y="38725"/>
                  </a:lnTo>
                  <a:lnTo>
                    <a:pt x="33552" y="45822"/>
                  </a:lnTo>
                  <a:lnTo>
                    <a:pt x="25781" y="52891"/>
                  </a:lnTo>
                  <a:lnTo>
                    <a:pt x="18264" y="59940"/>
                  </a:lnTo>
                  <a:lnTo>
                    <a:pt x="12083" y="70483"/>
                  </a:lnTo>
                  <a:lnTo>
                    <a:pt x="6794" y="83355"/>
                  </a:lnTo>
                  <a:lnTo>
                    <a:pt x="2099" y="97779"/>
                  </a:lnTo>
                  <a:lnTo>
                    <a:pt x="138" y="110901"/>
                  </a:lnTo>
                  <a:lnTo>
                    <a:pt x="0" y="123155"/>
                  </a:lnTo>
                  <a:lnTo>
                    <a:pt x="1076" y="134830"/>
                  </a:lnTo>
                  <a:lnTo>
                    <a:pt x="6468" y="141445"/>
                  </a:lnTo>
                  <a:lnTo>
                    <a:pt x="14736" y="144686"/>
                  </a:lnTo>
                  <a:lnTo>
                    <a:pt x="24924" y="145678"/>
                  </a:lnTo>
                  <a:lnTo>
                    <a:pt x="35221" y="142834"/>
                  </a:lnTo>
                  <a:lnTo>
                    <a:pt x="45592" y="137432"/>
                  </a:lnTo>
                  <a:lnTo>
                    <a:pt x="56012" y="130324"/>
                  </a:lnTo>
                  <a:lnTo>
                    <a:pt x="65295" y="120912"/>
                  </a:lnTo>
                  <a:lnTo>
                    <a:pt x="73822" y="109962"/>
                  </a:lnTo>
                  <a:lnTo>
                    <a:pt x="81843" y="97988"/>
                  </a:lnTo>
                  <a:lnTo>
                    <a:pt x="89528" y="85330"/>
                  </a:lnTo>
                  <a:lnTo>
                    <a:pt x="96989" y="72218"/>
                  </a:lnTo>
                  <a:lnTo>
                    <a:pt x="104300" y="58801"/>
                  </a:lnTo>
                  <a:lnTo>
                    <a:pt x="110342" y="46351"/>
                  </a:lnTo>
                  <a:lnTo>
                    <a:pt x="115539" y="34545"/>
                  </a:lnTo>
                  <a:lnTo>
                    <a:pt x="120172" y="23169"/>
                  </a:lnTo>
                  <a:lnTo>
                    <a:pt x="123261" y="20259"/>
                  </a:lnTo>
                  <a:lnTo>
                    <a:pt x="125321" y="22994"/>
                  </a:lnTo>
                  <a:lnTo>
                    <a:pt x="126693" y="29491"/>
                  </a:lnTo>
                  <a:lnTo>
                    <a:pt x="127608" y="38498"/>
                  </a:lnTo>
                  <a:lnTo>
                    <a:pt x="128218" y="49176"/>
                  </a:lnTo>
                  <a:lnTo>
                    <a:pt x="128625" y="60970"/>
                  </a:lnTo>
                  <a:lnTo>
                    <a:pt x="130065" y="73507"/>
                  </a:lnTo>
                  <a:lnTo>
                    <a:pt x="132193" y="86539"/>
                  </a:lnTo>
                  <a:lnTo>
                    <a:pt x="134781" y="99902"/>
                  </a:lnTo>
                  <a:lnTo>
                    <a:pt x="138844" y="111147"/>
                  </a:lnTo>
                  <a:lnTo>
                    <a:pt x="143889" y="120982"/>
                  </a:lnTo>
                  <a:lnTo>
                    <a:pt x="182027" y="1581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96089" y="1435327"/>
              <a:ext cx="214305" cy="205419"/>
            </a:xfrm>
            <a:custGeom>
              <a:avLst/>
              <a:gdLst/>
              <a:ahLst/>
              <a:cxnLst/>
              <a:rect l="0" t="0" r="0" b="0"/>
              <a:pathLst>
                <a:path w="214305" h="205419">
                  <a:moveTo>
                    <a:pt x="140681" y="5583"/>
                  </a:moveTo>
                  <a:lnTo>
                    <a:pt x="112764" y="0"/>
                  </a:lnTo>
                  <a:lnTo>
                    <a:pt x="102203" y="693"/>
                  </a:lnTo>
                  <a:lnTo>
                    <a:pt x="92825" y="3491"/>
                  </a:lnTo>
                  <a:lnTo>
                    <a:pt x="84236" y="7695"/>
                  </a:lnTo>
                  <a:lnTo>
                    <a:pt x="73835" y="14003"/>
                  </a:lnTo>
                  <a:lnTo>
                    <a:pt x="62227" y="21714"/>
                  </a:lnTo>
                  <a:lnTo>
                    <a:pt x="49813" y="30360"/>
                  </a:lnTo>
                  <a:lnTo>
                    <a:pt x="38032" y="41968"/>
                  </a:lnTo>
                  <a:lnTo>
                    <a:pt x="26672" y="55549"/>
                  </a:lnTo>
                  <a:lnTo>
                    <a:pt x="15593" y="70447"/>
                  </a:lnTo>
                  <a:lnTo>
                    <a:pt x="8207" y="85053"/>
                  </a:lnTo>
                  <a:lnTo>
                    <a:pt x="3283" y="99465"/>
                  </a:lnTo>
                  <a:lnTo>
                    <a:pt x="0" y="113747"/>
                  </a:lnTo>
                  <a:lnTo>
                    <a:pt x="149" y="126775"/>
                  </a:lnTo>
                  <a:lnTo>
                    <a:pt x="2585" y="138966"/>
                  </a:lnTo>
                  <a:lnTo>
                    <a:pt x="6547" y="150599"/>
                  </a:lnTo>
                  <a:lnTo>
                    <a:pt x="13862" y="157186"/>
                  </a:lnTo>
                  <a:lnTo>
                    <a:pt x="23414" y="160408"/>
                  </a:lnTo>
                  <a:lnTo>
                    <a:pt x="34456" y="161388"/>
                  </a:lnTo>
                  <a:lnTo>
                    <a:pt x="46492" y="158535"/>
                  </a:lnTo>
                  <a:lnTo>
                    <a:pt x="59190" y="153128"/>
                  </a:lnTo>
                  <a:lnTo>
                    <a:pt x="72331" y="146017"/>
                  </a:lnTo>
                  <a:lnTo>
                    <a:pt x="83428" y="136602"/>
                  </a:lnTo>
                  <a:lnTo>
                    <a:pt x="93163" y="125650"/>
                  </a:lnTo>
                  <a:lnTo>
                    <a:pt x="101991" y="113675"/>
                  </a:lnTo>
                  <a:lnTo>
                    <a:pt x="109044" y="101017"/>
                  </a:lnTo>
                  <a:lnTo>
                    <a:pt x="114916" y="87904"/>
                  </a:lnTo>
                  <a:lnTo>
                    <a:pt x="124555" y="62037"/>
                  </a:lnTo>
                  <a:lnTo>
                    <a:pt x="132734" y="38854"/>
                  </a:lnTo>
                  <a:lnTo>
                    <a:pt x="135383" y="38282"/>
                  </a:lnTo>
                  <a:lnTo>
                    <a:pt x="137149" y="44912"/>
                  </a:lnTo>
                  <a:lnTo>
                    <a:pt x="138326" y="56343"/>
                  </a:lnTo>
                  <a:lnTo>
                    <a:pt x="140280" y="69808"/>
                  </a:lnTo>
                  <a:lnTo>
                    <a:pt x="145567" y="100349"/>
                  </a:lnTo>
                  <a:lnTo>
                    <a:pt x="149781" y="115506"/>
                  </a:lnTo>
                  <a:lnTo>
                    <a:pt x="154928" y="130284"/>
                  </a:lnTo>
                  <a:lnTo>
                    <a:pt x="160697" y="144811"/>
                  </a:lnTo>
                  <a:lnTo>
                    <a:pt x="170222" y="170301"/>
                  </a:lnTo>
                  <a:lnTo>
                    <a:pt x="214304" y="2054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541946" y="1409723"/>
              <a:ext cx="168282" cy="178435"/>
            </a:xfrm>
            <a:custGeom>
              <a:avLst/>
              <a:gdLst/>
              <a:ahLst/>
              <a:cxnLst/>
              <a:rect l="0" t="0" r="0" b="0"/>
              <a:pathLst>
                <a:path w="168282" h="178435">
                  <a:moveTo>
                    <a:pt x="0" y="31187"/>
                  </a:moveTo>
                  <a:lnTo>
                    <a:pt x="0" y="89744"/>
                  </a:lnTo>
                  <a:lnTo>
                    <a:pt x="1168" y="102946"/>
                  </a:lnTo>
                  <a:lnTo>
                    <a:pt x="3116" y="116423"/>
                  </a:lnTo>
                  <a:lnTo>
                    <a:pt x="5583" y="130081"/>
                  </a:lnTo>
                  <a:lnTo>
                    <a:pt x="8396" y="142693"/>
                  </a:lnTo>
                  <a:lnTo>
                    <a:pt x="11440" y="154607"/>
                  </a:lnTo>
                  <a:lnTo>
                    <a:pt x="14639" y="166055"/>
                  </a:lnTo>
                  <a:lnTo>
                    <a:pt x="16770" y="169013"/>
                  </a:lnTo>
                  <a:lnTo>
                    <a:pt x="18192" y="166310"/>
                  </a:lnTo>
                  <a:lnTo>
                    <a:pt x="19140" y="159834"/>
                  </a:lnTo>
                  <a:lnTo>
                    <a:pt x="19772" y="148504"/>
                  </a:lnTo>
                  <a:lnTo>
                    <a:pt x="20473" y="117218"/>
                  </a:lnTo>
                  <a:lnTo>
                    <a:pt x="21829" y="102565"/>
                  </a:lnTo>
                  <a:lnTo>
                    <a:pt x="23901" y="89290"/>
                  </a:lnTo>
                  <a:lnTo>
                    <a:pt x="26452" y="76934"/>
                  </a:lnTo>
                  <a:lnTo>
                    <a:pt x="30489" y="64023"/>
                  </a:lnTo>
                  <a:lnTo>
                    <a:pt x="35518" y="50740"/>
                  </a:lnTo>
                  <a:lnTo>
                    <a:pt x="41208" y="37211"/>
                  </a:lnTo>
                  <a:lnTo>
                    <a:pt x="47338" y="25854"/>
                  </a:lnTo>
                  <a:lnTo>
                    <a:pt x="53763" y="15946"/>
                  </a:lnTo>
                  <a:lnTo>
                    <a:pt x="60383" y="7003"/>
                  </a:lnTo>
                  <a:lnTo>
                    <a:pt x="68302" y="2210"/>
                  </a:lnTo>
                  <a:lnTo>
                    <a:pt x="77088" y="183"/>
                  </a:lnTo>
                  <a:lnTo>
                    <a:pt x="86450" y="0"/>
                  </a:lnTo>
                  <a:lnTo>
                    <a:pt x="96198" y="4553"/>
                  </a:lnTo>
                  <a:lnTo>
                    <a:pt x="106203" y="12262"/>
                  </a:lnTo>
                  <a:lnTo>
                    <a:pt x="116378" y="22077"/>
                  </a:lnTo>
                  <a:lnTo>
                    <a:pt x="124330" y="33294"/>
                  </a:lnTo>
                  <a:lnTo>
                    <a:pt x="130800" y="45447"/>
                  </a:lnTo>
                  <a:lnTo>
                    <a:pt x="136282" y="58223"/>
                  </a:lnTo>
                  <a:lnTo>
                    <a:pt x="141105" y="72584"/>
                  </a:lnTo>
                  <a:lnTo>
                    <a:pt x="145489" y="88000"/>
                  </a:lnTo>
                  <a:lnTo>
                    <a:pt x="149581" y="104121"/>
                  </a:lnTo>
                  <a:lnTo>
                    <a:pt x="153477" y="118375"/>
                  </a:lnTo>
                  <a:lnTo>
                    <a:pt x="157243" y="131383"/>
                  </a:lnTo>
                  <a:lnTo>
                    <a:pt x="168281" y="1784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822818" y="1337563"/>
              <a:ext cx="139833" cy="240077"/>
            </a:xfrm>
            <a:custGeom>
              <a:avLst/>
              <a:gdLst/>
              <a:ahLst/>
              <a:cxnLst/>
              <a:rect l="0" t="0" r="0" b="0"/>
              <a:pathLst>
                <a:path w="139833" h="240077">
                  <a:moveTo>
                    <a:pt x="97761" y="92830"/>
                  </a:moveTo>
                  <a:lnTo>
                    <a:pt x="75428" y="98413"/>
                  </a:lnTo>
                  <a:lnTo>
                    <a:pt x="65342" y="104733"/>
                  </a:lnTo>
                  <a:lnTo>
                    <a:pt x="55114" y="113620"/>
                  </a:lnTo>
                  <a:lnTo>
                    <a:pt x="19090" y="150304"/>
                  </a:lnTo>
                  <a:lnTo>
                    <a:pt x="12592" y="160361"/>
                  </a:lnTo>
                  <a:lnTo>
                    <a:pt x="7093" y="171741"/>
                  </a:lnTo>
                  <a:lnTo>
                    <a:pt x="2256" y="184002"/>
                  </a:lnTo>
                  <a:lnTo>
                    <a:pt x="201" y="195681"/>
                  </a:lnTo>
                  <a:lnTo>
                    <a:pt x="0" y="206974"/>
                  </a:lnTo>
                  <a:lnTo>
                    <a:pt x="1035" y="218008"/>
                  </a:lnTo>
                  <a:lnTo>
                    <a:pt x="4061" y="223027"/>
                  </a:lnTo>
                  <a:lnTo>
                    <a:pt x="8416" y="224036"/>
                  </a:lnTo>
                  <a:lnTo>
                    <a:pt x="13656" y="222371"/>
                  </a:lnTo>
                  <a:lnTo>
                    <a:pt x="19488" y="218924"/>
                  </a:lnTo>
                  <a:lnTo>
                    <a:pt x="25712" y="214288"/>
                  </a:lnTo>
                  <a:lnTo>
                    <a:pt x="32200" y="208861"/>
                  </a:lnTo>
                  <a:lnTo>
                    <a:pt x="38861" y="199399"/>
                  </a:lnTo>
                  <a:lnTo>
                    <a:pt x="45640" y="187249"/>
                  </a:lnTo>
                  <a:lnTo>
                    <a:pt x="52496" y="173305"/>
                  </a:lnTo>
                  <a:lnTo>
                    <a:pt x="59404" y="160503"/>
                  </a:lnTo>
                  <a:lnTo>
                    <a:pt x="66346" y="148463"/>
                  </a:lnTo>
                  <a:lnTo>
                    <a:pt x="73313" y="136930"/>
                  </a:lnTo>
                  <a:lnTo>
                    <a:pt x="79125" y="125736"/>
                  </a:lnTo>
                  <a:lnTo>
                    <a:pt x="84168" y="114767"/>
                  </a:lnTo>
                  <a:lnTo>
                    <a:pt x="88700" y="103949"/>
                  </a:lnTo>
                  <a:lnTo>
                    <a:pt x="92889" y="89725"/>
                  </a:lnTo>
                  <a:lnTo>
                    <a:pt x="96850" y="73231"/>
                  </a:lnTo>
                  <a:lnTo>
                    <a:pt x="100660" y="55223"/>
                  </a:lnTo>
                  <a:lnTo>
                    <a:pt x="103199" y="38543"/>
                  </a:lnTo>
                  <a:lnTo>
                    <a:pt x="104892" y="22748"/>
                  </a:lnTo>
                  <a:lnTo>
                    <a:pt x="106021" y="7544"/>
                  </a:lnTo>
                  <a:lnTo>
                    <a:pt x="105605" y="914"/>
                  </a:lnTo>
                  <a:lnTo>
                    <a:pt x="104159" y="0"/>
                  </a:lnTo>
                  <a:lnTo>
                    <a:pt x="102027" y="2896"/>
                  </a:lnTo>
                  <a:lnTo>
                    <a:pt x="100605" y="10670"/>
                  </a:lnTo>
                  <a:lnTo>
                    <a:pt x="99657" y="21696"/>
                  </a:lnTo>
                  <a:lnTo>
                    <a:pt x="99026" y="34890"/>
                  </a:lnTo>
                  <a:lnTo>
                    <a:pt x="98323" y="68247"/>
                  </a:lnTo>
                  <a:lnTo>
                    <a:pt x="98136" y="86959"/>
                  </a:lnTo>
                  <a:lnTo>
                    <a:pt x="99180" y="102940"/>
                  </a:lnTo>
                  <a:lnTo>
                    <a:pt x="101044" y="117099"/>
                  </a:lnTo>
                  <a:lnTo>
                    <a:pt x="103456" y="130044"/>
                  </a:lnTo>
                  <a:lnTo>
                    <a:pt x="106232" y="142181"/>
                  </a:lnTo>
                  <a:lnTo>
                    <a:pt x="109251" y="153777"/>
                  </a:lnTo>
                  <a:lnTo>
                    <a:pt x="115723" y="177180"/>
                  </a:lnTo>
                  <a:lnTo>
                    <a:pt x="119085" y="189965"/>
                  </a:lnTo>
                  <a:lnTo>
                    <a:pt x="139832" y="2400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150072" y="1306421"/>
              <a:ext cx="148492" cy="292254"/>
            </a:xfrm>
            <a:custGeom>
              <a:avLst/>
              <a:gdLst/>
              <a:ahLst/>
              <a:cxnLst/>
              <a:rect l="0" t="0" r="0" b="0"/>
              <a:pathLst>
                <a:path w="148492" h="292254">
                  <a:moveTo>
                    <a:pt x="138623" y="102937"/>
                  </a:moveTo>
                  <a:lnTo>
                    <a:pt x="110706" y="108520"/>
                  </a:lnTo>
                  <a:lnTo>
                    <a:pt x="97808" y="113671"/>
                  </a:lnTo>
                  <a:lnTo>
                    <a:pt x="84535" y="120610"/>
                  </a:lnTo>
                  <a:lnTo>
                    <a:pt x="71012" y="128743"/>
                  </a:lnTo>
                  <a:lnTo>
                    <a:pt x="59659" y="137670"/>
                  </a:lnTo>
                  <a:lnTo>
                    <a:pt x="49753" y="147127"/>
                  </a:lnTo>
                  <a:lnTo>
                    <a:pt x="40812" y="156938"/>
                  </a:lnTo>
                  <a:lnTo>
                    <a:pt x="32514" y="169322"/>
                  </a:lnTo>
                  <a:lnTo>
                    <a:pt x="24645" y="183421"/>
                  </a:lnTo>
                  <a:lnTo>
                    <a:pt x="17061" y="198663"/>
                  </a:lnTo>
                  <a:lnTo>
                    <a:pt x="10837" y="212331"/>
                  </a:lnTo>
                  <a:lnTo>
                    <a:pt x="5519" y="224948"/>
                  </a:lnTo>
                  <a:lnTo>
                    <a:pt x="805" y="236866"/>
                  </a:lnTo>
                  <a:lnTo>
                    <a:pt x="0" y="247148"/>
                  </a:lnTo>
                  <a:lnTo>
                    <a:pt x="1799" y="256340"/>
                  </a:lnTo>
                  <a:lnTo>
                    <a:pt x="5337" y="264805"/>
                  </a:lnTo>
                  <a:lnTo>
                    <a:pt x="11201" y="269280"/>
                  </a:lnTo>
                  <a:lnTo>
                    <a:pt x="18616" y="271095"/>
                  </a:lnTo>
                  <a:lnTo>
                    <a:pt x="27066" y="271136"/>
                  </a:lnTo>
                  <a:lnTo>
                    <a:pt x="37373" y="267658"/>
                  </a:lnTo>
                  <a:lnTo>
                    <a:pt x="48920" y="261833"/>
                  </a:lnTo>
                  <a:lnTo>
                    <a:pt x="61292" y="254444"/>
                  </a:lnTo>
                  <a:lnTo>
                    <a:pt x="73046" y="244843"/>
                  </a:lnTo>
                  <a:lnTo>
                    <a:pt x="84387" y="233768"/>
                  </a:lnTo>
                  <a:lnTo>
                    <a:pt x="95454" y="221711"/>
                  </a:lnTo>
                  <a:lnTo>
                    <a:pt x="104000" y="210166"/>
                  </a:lnTo>
                  <a:lnTo>
                    <a:pt x="110867" y="198964"/>
                  </a:lnTo>
                  <a:lnTo>
                    <a:pt x="116613" y="187990"/>
                  </a:lnTo>
                  <a:lnTo>
                    <a:pt x="121613" y="177168"/>
                  </a:lnTo>
                  <a:lnTo>
                    <a:pt x="126114" y="166448"/>
                  </a:lnTo>
                  <a:lnTo>
                    <a:pt x="130284" y="155795"/>
                  </a:lnTo>
                  <a:lnTo>
                    <a:pt x="138033" y="134610"/>
                  </a:lnTo>
                  <a:lnTo>
                    <a:pt x="141736" y="124052"/>
                  </a:lnTo>
                  <a:lnTo>
                    <a:pt x="144204" y="112339"/>
                  </a:lnTo>
                  <a:lnTo>
                    <a:pt x="145850" y="99856"/>
                  </a:lnTo>
                  <a:lnTo>
                    <a:pt x="146946" y="86859"/>
                  </a:lnTo>
                  <a:lnTo>
                    <a:pt x="147678" y="72352"/>
                  </a:lnTo>
                  <a:lnTo>
                    <a:pt x="148491" y="40651"/>
                  </a:lnTo>
                  <a:lnTo>
                    <a:pt x="147539" y="26354"/>
                  </a:lnTo>
                  <a:lnTo>
                    <a:pt x="145736" y="13317"/>
                  </a:lnTo>
                  <a:lnTo>
                    <a:pt x="143364" y="1120"/>
                  </a:lnTo>
                  <a:lnTo>
                    <a:pt x="140616" y="0"/>
                  </a:lnTo>
                  <a:lnTo>
                    <a:pt x="137614" y="6265"/>
                  </a:lnTo>
                  <a:lnTo>
                    <a:pt x="134445" y="17454"/>
                  </a:lnTo>
                  <a:lnTo>
                    <a:pt x="132332" y="33093"/>
                  </a:lnTo>
                  <a:lnTo>
                    <a:pt x="130923" y="51700"/>
                  </a:lnTo>
                  <a:lnTo>
                    <a:pt x="129984" y="72285"/>
                  </a:lnTo>
                  <a:lnTo>
                    <a:pt x="128941" y="116971"/>
                  </a:lnTo>
                  <a:lnTo>
                    <a:pt x="128271" y="201146"/>
                  </a:lnTo>
                  <a:lnTo>
                    <a:pt x="129384" y="218661"/>
                  </a:lnTo>
                  <a:lnTo>
                    <a:pt x="138623" y="2922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93871" y="1377805"/>
              <a:ext cx="21037" cy="189318"/>
            </a:xfrm>
            <a:custGeom>
              <a:avLst/>
              <a:gdLst/>
              <a:ahLst/>
              <a:cxnLst/>
              <a:rect l="0" t="0" r="0" b="0"/>
              <a:pathLst>
                <a:path w="21037" h="189318">
                  <a:moveTo>
                    <a:pt x="21036" y="0"/>
                  </a:moveTo>
                  <a:lnTo>
                    <a:pt x="21036" y="22334"/>
                  </a:lnTo>
                  <a:lnTo>
                    <a:pt x="19867" y="34756"/>
                  </a:lnTo>
                  <a:lnTo>
                    <a:pt x="17920" y="48880"/>
                  </a:lnTo>
                  <a:lnTo>
                    <a:pt x="15452" y="64140"/>
                  </a:lnTo>
                  <a:lnTo>
                    <a:pt x="13807" y="78987"/>
                  </a:lnTo>
                  <a:lnTo>
                    <a:pt x="12711" y="93560"/>
                  </a:lnTo>
                  <a:lnTo>
                    <a:pt x="11980" y="107949"/>
                  </a:lnTo>
                  <a:lnTo>
                    <a:pt x="10324" y="121048"/>
                  </a:lnTo>
                  <a:lnTo>
                    <a:pt x="8051" y="133287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99047" y="1388323"/>
              <a:ext cx="105177" cy="181166"/>
            </a:xfrm>
            <a:custGeom>
              <a:avLst/>
              <a:gdLst/>
              <a:ahLst/>
              <a:cxnLst/>
              <a:rect l="0" t="0" r="0" b="0"/>
              <a:pathLst>
                <a:path w="105177" h="181166">
                  <a:moveTo>
                    <a:pt x="0" y="0"/>
                  </a:moveTo>
                  <a:lnTo>
                    <a:pt x="0" y="22333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5584" y="64139"/>
                  </a:lnTo>
                  <a:lnTo>
                    <a:pt x="8397" y="77818"/>
                  </a:lnTo>
                  <a:lnTo>
                    <a:pt x="11441" y="90443"/>
                  </a:lnTo>
                  <a:lnTo>
                    <a:pt x="28169" y="153919"/>
                  </a:lnTo>
                  <a:lnTo>
                    <a:pt x="35113" y="177090"/>
                  </a:lnTo>
                  <a:lnTo>
                    <a:pt x="39770" y="181165"/>
                  </a:lnTo>
                  <a:lnTo>
                    <a:pt x="45211" y="180377"/>
                  </a:lnTo>
                  <a:lnTo>
                    <a:pt x="51176" y="176345"/>
                  </a:lnTo>
                  <a:lnTo>
                    <a:pt x="56322" y="168982"/>
                  </a:lnTo>
                  <a:lnTo>
                    <a:pt x="60921" y="159400"/>
                  </a:lnTo>
                  <a:lnTo>
                    <a:pt x="65155" y="148337"/>
                  </a:lnTo>
                  <a:lnTo>
                    <a:pt x="69146" y="136287"/>
                  </a:lnTo>
                  <a:lnTo>
                    <a:pt x="72976" y="123579"/>
                  </a:lnTo>
                  <a:lnTo>
                    <a:pt x="80347" y="98163"/>
                  </a:lnTo>
                  <a:lnTo>
                    <a:pt x="91068" y="64144"/>
                  </a:lnTo>
                  <a:lnTo>
                    <a:pt x="94601" y="53280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88364" y="1451428"/>
              <a:ext cx="52589" cy="126212"/>
            </a:xfrm>
            <a:custGeom>
              <a:avLst/>
              <a:gdLst/>
              <a:ahLst/>
              <a:cxnLst/>
              <a:rect l="0" t="0" r="0" b="0"/>
              <a:pathLst>
                <a:path w="52589" h="126212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10711" y="61047"/>
                  </a:lnTo>
                  <a:lnTo>
                    <a:pt x="12984" y="72251"/>
                  </a:lnTo>
                  <a:lnTo>
                    <a:pt x="15668" y="83226"/>
                  </a:lnTo>
                  <a:lnTo>
                    <a:pt x="18626" y="94049"/>
                  </a:lnTo>
                  <a:lnTo>
                    <a:pt x="21766" y="104770"/>
                  </a:lnTo>
                  <a:lnTo>
                    <a:pt x="52588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69321" y="1329584"/>
              <a:ext cx="150431" cy="237718"/>
            </a:xfrm>
            <a:custGeom>
              <a:avLst/>
              <a:gdLst/>
              <a:ahLst/>
              <a:cxnLst/>
              <a:rect l="0" t="0" r="0" b="0"/>
              <a:pathLst>
                <a:path w="150431" h="237718">
                  <a:moveTo>
                    <a:pt x="97842" y="90291"/>
                  </a:moveTo>
                  <a:lnTo>
                    <a:pt x="86676" y="79124"/>
                  </a:lnTo>
                  <a:lnTo>
                    <a:pt x="81049" y="78172"/>
                  </a:lnTo>
                  <a:lnTo>
                    <a:pt x="74960" y="79875"/>
                  </a:lnTo>
                  <a:lnTo>
                    <a:pt x="68564" y="83347"/>
                  </a:lnTo>
                  <a:lnTo>
                    <a:pt x="60794" y="89168"/>
                  </a:lnTo>
                  <a:lnTo>
                    <a:pt x="52108" y="96554"/>
                  </a:lnTo>
                  <a:lnTo>
                    <a:pt x="42812" y="104984"/>
                  </a:lnTo>
                  <a:lnTo>
                    <a:pt x="34277" y="114110"/>
                  </a:lnTo>
                  <a:lnTo>
                    <a:pt x="26250" y="123700"/>
                  </a:lnTo>
                  <a:lnTo>
                    <a:pt x="18561" y="133599"/>
                  </a:lnTo>
                  <a:lnTo>
                    <a:pt x="12267" y="146041"/>
                  </a:lnTo>
                  <a:lnTo>
                    <a:pt x="6902" y="160179"/>
                  </a:lnTo>
                  <a:lnTo>
                    <a:pt x="2157" y="175448"/>
                  </a:lnTo>
                  <a:lnTo>
                    <a:pt x="162" y="189133"/>
                  </a:lnTo>
                  <a:lnTo>
                    <a:pt x="0" y="201762"/>
                  </a:lnTo>
                  <a:lnTo>
                    <a:pt x="1062" y="213687"/>
                  </a:lnTo>
                  <a:lnTo>
                    <a:pt x="6443" y="222806"/>
                  </a:lnTo>
                  <a:lnTo>
                    <a:pt x="14706" y="230054"/>
                  </a:lnTo>
                  <a:lnTo>
                    <a:pt x="24889" y="236054"/>
                  </a:lnTo>
                  <a:lnTo>
                    <a:pt x="35183" y="237717"/>
                  </a:lnTo>
                  <a:lnTo>
                    <a:pt x="45552" y="236489"/>
                  </a:lnTo>
                  <a:lnTo>
                    <a:pt x="55971" y="233333"/>
                  </a:lnTo>
                  <a:lnTo>
                    <a:pt x="66422" y="225385"/>
                  </a:lnTo>
                  <a:lnTo>
                    <a:pt x="76895" y="214244"/>
                  </a:lnTo>
                  <a:lnTo>
                    <a:pt x="87383" y="200973"/>
                  </a:lnTo>
                  <a:lnTo>
                    <a:pt x="95544" y="188620"/>
                  </a:lnTo>
                  <a:lnTo>
                    <a:pt x="102153" y="176879"/>
                  </a:lnTo>
                  <a:lnTo>
                    <a:pt x="107728" y="165546"/>
                  </a:lnTo>
                  <a:lnTo>
                    <a:pt x="112613" y="154485"/>
                  </a:lnTo>
                  <a:lnTo>
                    <a:pt x="117039" y="143604"/>
                  </a:lnTo>
                  <a:lnTo>
                    <a:pt x="121157" y="132845"/>
                  </a:lnTo>
                  <a:lnTo>
                    <a:pt x="123904" y="120998"/>
                  </a:lnTo>
                  <a:lnTo>
                    <a:pt x="125735" y="108425"/>
                  </a:lnTo>
                  <a:lnTo>
                    <a:pt x="126955" y="95369"/>
                  </a:lnTo>
                  <a:lnTo>
                    <a:pt x="127768" y="80821"/>
                  </a:lnTo>
                  <a:lnTo>
                    <a:pt x="128672" y="49076"/>
                  </a:lnTo>
                  <a:lnTo>
                    <a:pt x="129181" y="3937"/>
                  </a:lnTo>
                  <a:lnTo>
                    <a:pt x="128084" y="0"/>
                  </a:lnTo>
                  <a:lnTo>
                    <a:pt x="126183" y="3219"/>
                  </a:lnTo>
                  <a:lnTo>
                    <a:pt x="123748" y="11208"/>
                  </a:lnTo>
                  <a:lnTo>
                    <a:pt x="122125" y="23546"/>
                  </a:lnTo>
                  <a:lnTo>
                    <a:pt x="121043" y="38782"/>
                  </a:lnTo>
                  <a:lnTo>
                    <a:pt x="120321" y="55952"/>
                  </a:lnTo>
                  <a:lnTo>
                    <a:pt x="121009" y="74410"/>
                  </a:lnTo>
                  <a:lnTo>
                    <a:pt x="122636" y="93727"/>
                  </a:lnTo>
                  <a:lnTo>
                    <a:pt x="124889" y="113617"/>
                  </a:lnTo>
                  <a:lnTo>
                    <a:pt x="127559" y="132720"/>
                  </a:lnTo>
                  <a:lnTo>
                    <a:pt x="133643" y="169527"/>
                  </a:lnTo>
                  <a:lnTo>
                    <a:pt x="136901" y="185186"/>
                  </a:lnTo>
                  <a:lnTo>
                    <a:pt x="140243" y="199130"/>
                  </a:lnTo>
                  <a:lnTo>
                    <a:pt x="150430" y="2375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82856" y="1389474"/>
              <a:ext cx="147248" cy="190221"/>
            </a:xfrm>
            <a:custGeom>
              <a:avLst/>
              <a:gdLst/>
              <a:ahLst/>
              <a:cxnLst/>
              <a:rect l="0" t="0" r="0" b="0"/>
              <a:pathLst>
                <a:path w="147248" h="190221">
                  <a:moveTo>
                    <a:pt x="0" y="146095"/>
                  </a:moveTo>
                  <a:lnTo>
                    <a:pt x="79282" y="66814"/>
                  </a:lnTo>
                  <a:lnTo>
                    <a:pt x="85576" y="58182"/>
                  </a:lnTo>
                  <a:lnTo>
                    <a:pt x="90941" y="48922"/>
                  </a:lnTo>
                  <a:lnTo>
                    <a:pt x="95686" y="39243"/>
                  </a:lnTo>
                  <a:lnTo>
                    <a:pt x="100018" y="29284"/>
                  </a:lnTo>
                  <a:lnTo>
                    <a:pt x="104075" y="19139"/>
                  </a:lnTo>
                  <a:lnTo>
                    <a:pt x="107948" y="8869"/>
                  </a:lnTo>
                  <a:lnTo>
                    <a:pt x="104687" y="3192"/>
                  </a:lnTo>
                  <a:lnTo>
                    <a:pt x="96670" y="575"/>
                  </a:lnTo>
                  <a:lnTo>
                    <a:pt x="85483" y="0"/>
                  </a:lnTo>
                  <a:lnTo>
                    <a:pt x="75686" y="4291"/>
                  </a:lnTo>
                  <a:lnTo>
                    <a:pt x="66820" y="11826"/>
                  </a:lnTo>
                  <a:lnTo>
                    <a:pt x="58570" y="21523"/>
                  </a:lnTo>
                  <a:lnTo>
                    <a:pt x="51902" y="31494"/>
                  </a:lnTo>
                  <a:lnTo>
                    <a:pt x="46288" y="41648"/>
                  </a:lnTo>
                  <a:lnTo>
                    <a:pt x="41376" y="51922"/>
                  </a:lnTo>
                  <a:lnTo>
                    <a:pt x="36933" y="62278"/>
                  </a:lnTo>
                  <a:lnTo>
                    <a:pt x="32803" y="72688"/>
                  </a:lnTo>
                  <a:lnTo>
                    <a:pt x="28881" y="83133"/>
                  </a:lnTo>
                  <a:lnTo>
                    <a:pt x="26265" y="95940"/>
                  </a:lnTo>
                  <a:lnTo>
                    <a:pt x="24522" y="110321"/>
                  </a:lnTo>
                  <a:lnTo>
                    <a:pt x="23360" y="125752"/>
                  </a:lnTo>
                  <a:lnTo>
                    <a:pt x="24923" y="139544"/>
                  </a:lnTo>
                  <a:lnTo>
                    <a:pt x="28302" y="152246"/>
                  </a:lnTo>
                  <a:lnTo>
                    <a:pt x="32891" y="164219"/>
                  </a:lnTo>
                  <a:lnTo>
                    <a:pt x="39458" y="173370"/>
                  </a:lnTo>
                  <a:lnTo>
                    <a:pt x="47341" y="180639"/>
                  </a:lnTo>
                  <a:lnTo>
                    <a:pt x="56102" y="186654"/>
                  </a:lnTo>
                  <a:lnTo>
                    <a:pt x="67785" y="189495"/>
                  </a:lnTo>
                  <a:lnTo>
                    <a:pt x="81418" y="190220"/>
                  </a:lnTo>
                  <a:lnTo>
                    <a:pt x="96350" y="189535"/>
                  </a:lnTo>
                  <a:lnTo>
                    <a:pt x="108641" y="186741"/>
                  </a:lnTo>
                  <a:lnTo>
                    <a:pt x="119172" y="182542"/>
                  </a:lnTo>
                  <a:lnTo>
                    <a:pt x="147247" y="1671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93043" y="1293664"/>
              <a:ext cx="188748" cy="301008"/>
            </a:xfrm>
            <a:custGeom>
              <a:avLst/>
              <a:gdLst/>
              <a:ahLst/>
              <a:cxnLst/>
              <a:rect l="0" t="0" r="0" b="0"/>
              <a:pathLst>
                <a:path w="188748" h="301008">
                  <a:moveTo>
                    <a:pt x="0" y="0"/>
                  </a:moveTo>
                  <a:lnTo>
                    <a:pt x="24723" y="74171"/>
                  </a:lnTo>
                  <a:lnTo>
                    <a:pt x="27000" y="85674"/>
                  </a:lnTo>
                  <a:lnTo>
                    <a:pt x="28518" y="98018"/>
                  </a:lnTo>
                  <a:lnTo>
                    <a:pt x="29530" y="110922"/>
                  </a:lnTo>
                  <a:lnTo>
                    <a:pt x="30204" y="124199"/>
                  </a:lnTo>
                  <a:lnTo>
                    <a:pt x="30954" y="151416"/>
                  </a:lnTo>
                  <a:lnTo>
                    <a:pt x="29985" y="167555"/>
                  </a:lnTo>
                  <a:lnTo>
                    <a:pt x="28170" y="185327"/>
                  </a:lnTo>
                  <a:lnTo>
                    <a:pt x="25791" y="204186"/>
                  </a:lnTo>
                  <a:lnTo>
                    <a:pt x="24206" y="222602"/>
                  </a:lnTo>
                  <a:lnTo>
                    <a:pt x="23149" y="240723"/>
                  </a:lnTo>
                  <a:lnTo>
                    <a:pt x="22444" y="258646"/>
                  </a:lnTo>
                  <a:lnTo>
                    <a:pt x="24312" y="265921"/>
                  </a:lnTo>
                  <a:lnTo>
                    <a:pt x="27894" y="266096"/>
                  </a:lnTo>
                  <a:lnTo>
                    <a:pt x="32620" y="261538"/>
                  </a:lnTo>
                  <a:lnTo>
                    <a:pt x="38107" y="254994"/>
                  </a:lnTo>
                  <a:lnTo>
                    <a:pt x="44103" y="247125"/>
                  </a:lnTo>
                  <a:lnTo>
                    <a:pt x="50437" y="238373"/>
                  </a:lnTo>
                  <a:lnTo>
                    <a:pt x="59334" y="230201"/>
                  </a:lnTo>
                  <a:lnTo>
                    <a:pt x="69941" y="222416"/>
                  </a:lnTo>
                  <a:lnTo>
                    <a:pt x="81686" y="214889"/>
                  </a:lnTo>
                  <a:lnTo>
                    <a:pt x="94190" y="211040"/>
                  </a:lnTo>
                  <a:lnTo>
                    <a:pt x="107201" y="209642"/>
                  </a:lnTo>
                  <a:lnTo>
                    <a:pt x="120550" y="209879"/>
                  </a:lnTo>
                  <a:lnTo>
                    <a:pt x="134124" y="212374"/>
                  </a:lnTo>
                  <a:lnTo>
                    <a:pt x="147847" y="216374"/>
                  </a:lnTo>
                  <a:lnTo>
                    <a:pt x="161671" y="221379"/>
                  </a:lnTo>
                  <a:lnTo>
                    <a:pt x="172055" y="228221"/>
                  </a:lnTo>
                  <a:lnTo>
                    <a:pt x="180146" y="236288"/>
                  </a:lnTo>
                  <a:lnTo>
                    <a:pt x="186709" y="245172"/>
                  </a:lnTo>
                  <a:lnTo>
                    <a:pt x="188747" y="253432"/>
                  </a:lnTo>
                  <a:lnTo>
                    <a:pt x="187768" y="261276"/>
                  </a:lnTo>
                  <a:lnTo>
                    <a:pt x="184779" y="268842"/>
                  </a:lnTo>
                  <a:lnTo>
                    <a:pt x="178111" y="276224"/>
                  </a:lnTo>
                  <a:lnTo>
                    <a:pt x="168992" y="283482"/>
                  </a:lnTo>
                  <a:lnTo>
                    <a:pt x="158238" y="290658"/>
                  </a:lnTo>
                  <a:lnTo>
                    <a:pt x="146393" y="295442"/>
                  </a:lnTo>
                  <a:lnTo>
                    <a:pt x="133824" y="298632"/>
                  </a:lnTo>
                  <a:lnTo>
                    <a:pt x="120769" y="300758"/>
                  </a:lnTo>
                  <a:lnTo>
                    <a:pt x="108559" y="301007"/>
                  </a:lnTo>
                  <a:lnTo>
                    <a:pt x="96914" y="300004"/>
                  </a:lnTo>
                  <a:lnTo>
                    <a:pt x="85644" y="298167"/>
                  </a:lnTo>
                  <a:lnTo>
                    <a:pt x="74626" y="295774"/>
                  </a:lnTo>
                  <a:lnTo>
                    <a:pt x="63774" y="293010"/>
                  </a:lnTo>
                  <a:lnTo>
                    <a:pt x="21035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592877" y="1472463"/>
              <a:ext cx="168283" cy="126212"/>
            </a:xfrm>
            <a:custGeom>
              <a:avLst/>
              <a:gdLst/>
              <a:ahLst/>
              <a:cxnLst/>
              <a:rect l="0" t="0" r="0" b="0"/>
              <a:pathLst>
                <a:path w="168283" h="126212">
                  <a:moveTo>
                    <a:pt x="0" y="0"/>
                  </a:moveTo>
                  <a:lnTo>
                    <a:pt x="96769" y="96768"/>
                  </a:lnTo>
                  <a:lnTo>
                    <a:pt x="107752" y="104245"/>
                  </a:lnTo>
                  <a:lnTo>
                    <a:pt x="119748" y="110399"/>
                  </a:lnTo>
                  <a:lnTo>
                    <a:pt x="168282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677018" y="1472463"/>
              <a:ext cx="63107" cy="294494"/>
            </a:xfrm>
            <a:custGeom>
              <a:avLst/>
              <a:gdLst/>
              <a:ahLst/>
              <a:cxnLst/>
              <a:rect l="0" t="0" r="0" b="0"/>
              <a:pathLst>
                <a:path w="63107" h="294494">
                  <a:moveTo>
                    <a:pt x="63106" y="0"/>
                  </a:moveTo>
                  <a:lnTo>
                    <a:pt x="57523" y="16751"/>
                  </a:lnTo>
                  <a:lnTo>
                    <a:pt x="54709" y="27528"/>
                  </a:lnTo>
                  <a:lnTo>
                    <a:pt x="48467" y="55084"/>
                  </a:lnTo>
                  <a:lnTo>
                    <a:pt x="45166" y="68276"/>
                  </a:lnTo>
                  <a:lnTo>
                    <a:pt x="41797" y="80576"/>
                  </a:lnTo>
                  <a:lnTo>
                    <a:pt x="38383" y="92282"/>
                  </a:lnTo>
                  <a:lnTo>
                    <a:pt x="34937" y="105929"/>
                  </a:lnTo>
                  <a:lnTo>
                    <a:pt x="27994" y="136674"/>
                  </a:lnTo>
                  <a:lnTo>
                    <a:pt x="21012" y="172932"/>
                  </a:lnTo>
                  <a:lnTo>
                    <a:pt x="17514" y="192417"/>
                  </a:lnTo>
                  <a:lnTo>
                    <a:pt x="15182" y="210082"/>
                  </a:lnTo>
                  <a:lnTo>
                    <a:pt x="13628" y="226533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429565" y="1651262"/>
              <a:ext cx="1" cy="283977"/>
            </a:xfrm>
            <a:custGeom>
              <a:avLst/>
              <a:gdLst/>
              <a:ahLst/>
              <a:cxnLst/>
              <a:rect l="0" t="0" r="0" b="0"/>
              <a:pathLst>
                <a:path w="1" h="283977">
                  <a:moveTo>
                    <a:pt x="0" y="0"/>
                  </a:moveTo>
                  <a:lnTo>
                    <a:pt x="0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55942" y="1777474"/>
              <a:ext cx="189317" cy="10085"/>
            </a:xfrm>
            <a:custGeom>
              <a:avLst/>
              <a:gdLst/>
              <a:ahLst/>
              <a:cxnLst/>
              <a:rect l="0" t="0" r="0" b="0"/>
              <a:pathLst>
                <a:path w="189317" h="10085">
                  <a:moveTo>
                    <a:pt x="0" y="0"/>
                  </a:moveTo>
                  <a:lnTo>
                    <a:pt x="22333" y="5583"/>
                  </a:lnTo>
                  <a:lnTo>
                    <a:pt x="34755" y="7228"/>
                  </a:lnTo>
                  <a:lnTo>
                    <a:pt x="48880" y="8324"/>
                  </a:lnTo>
                  <a:lnTo>
                    <a:pt x="64139" y="9055"/>
                  </a:lnTo>
                  <a:lnTo>
                    <a:pt x="93559" y="9868"/>
                  </a:lnTo>
                  <a:lnTo>
                    <a:pt x="107949" y="10084"/>
                  </a:lnTo>
                  <a:lnTo>
                    <a:pt x="122217" y="9060"/>
                  </a:lnTo>
                  <a:lnTo>
                    <a:pt x="18931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45258" y="1619710"/>
              <a:ext cx="157765" cy="252423"/>
            </a:xfrm>
            <a:custGeom>
              <a:avLst/>
              <a:gdLst/>
              <a:ahLst/>
              <a:cxnLst/>
              <a:rect l="0" t="0" r="0" b="0"/>
              <a:pathLst>
                <a:path w="157765" h="252423">
                  <a:moveTo>
                    <a:pt x="0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3117" y="82119"/>
                  </a:lnTo>
                  <a:lnTo>
                    <a:pt x="5584" y="93310"/>
                  </a:lnTo>
                  <a:lnTo>
                    <a:pt x="7228" y="105446"/>
                  </a:lnTo>
                  <a:lnTo>
                    <a:pt x="8325" y="118211"/>
                  </a:lnTo>
                  <a:lnTo>
                    <a:pt x="9056" y="131395"/>
                  </a:lnTo>
                  <a:lnTo>
                    <a:pt x="9868" y="158509"/>
                  </a:lnTo>
                  <a:lnTo>
                    <a:pt x="10085" y="172284"/>
                  </a:lnTo>
                  <a:lnTo>
                    <a:pt x="11398" y="184974"/>
                  </a:lnTo>
                  <a:lnTo>
                    <a:pt x="13442" y="196939"/>
                  </a:lnTo>
                  <a:lnTo>
                    <a:pt x="18829" y="220751"/>
                  </a:lnTo>
                  <a:lnTo>
                    <a:pt x="25119" y="246916"/>
                  </a:lnTo>
                  <a:lnTo>
                    <a:pt x="28432" y="248751"/>
                  </a:lnTo>
                  <a:lnTo>
                    <a:pt x="31810" y="242963"/>
                  </a:lnTo>
                  <a:lnTo>
                    <a:pt x="35230" y="232093"/>
                  </a:lnTo>
                  <a:lnTo>
                    <a:pt x="38679" y="219002"/>
                  </a:lnTo>
                  <a:lnTo>
                    <a:pt x="45627" y="188876"/>
                  </a:lnTo>
                  <a:lnTo>
                    <a:pt x="50285" y="175000"/>
                  </a:lnTo>
                  <a:lnTo>
                    <a:pt x="55727" y="162243"/>
                  </a:lnTo>
                  <a:lnTo>
                    <a:pt x="61693" y="150232"/>
                  </a:lnTo>
                  <a:lnTo>
                    <a:pt x="70344" y="143394"/>
                  </a:lnTo>
                  <a:lnTo>
                    <a:pt x="80786" y="140003"/>
                  </a:lnTo>
                  <a:lnTo>
                    <a:pt x="92422" y="138912"/>
                  </a:lnTo>
                  <a:lnTo>
                    <a:pt x="102517" y="141690"/>
                  </a:lnTo>
                  <a:lnTo>
                    <a:pt x="111584" y="147048"/>
                  </a:lnTo>
                  <a:lnTo>
                    <a:pt x="119965" y="154126"/>
                  </a:lnTo>
                  <a:lnTo>
                    <a:pt x="126722" y="163519"/>
                  </a:lnTo>
                  <a:lnTo>
                    <a:pt x="132395" y="174455"/>
                  </a:lnTo>
                  <a:lnTo>
                    <a:pt x="137346" y="186421"/>
                  </a:lnTo>
                  <a:lnTo>
                    <a:pt x="141814" y="197904"/>
                  </a:lnTo>
                  <a:lnTo>
                    <a:pt x="145963" y="209065"/>
                  </a:lnTo>
                  <a:lnTo>
                    <a:pt x="157764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731306" y="1763459"/>
              <a:ext cx="150516" cy="147362"/>
            </a:xfrm>
            <a:custGeom>
              <a:avLst/>
              <a:gdLst/>
              <a:ahLst/>
              <a:cxnLst/>
              <a:rect l="0" t="0" r="0" b="0"/>
              <a:pathLst>
                <a:path w="150516" h="147362">
                  <a:moveTo>
                    <a:pt x="3269" y="98155"/>
                  </a:moveTo>
                  <a:lnTo>
                    <a:pt x="20019" y="92572"/>
                  </a:lnTo>
                  <a:lnTo>
                    <a:pt x="29628" y="89759"/>
                  </a:lnTo>
                  <a:lnTo>
                    <a:pt x="52770" y="83516"/>
                  </a:lnTo>
                  <a:lnTo>
                    <a:pt x="64316" y="79047"/>
                  </a:lnTo>
                  <a:lnTo>
                    <a:pt x="75520" y="73730"/>
                  </a:lnTo>
                  <a:lnTo>
                    <a:pt x="86495" y="67849"/>
                  </a:lnTo>
                  <a:lnTo>
                    <a:pt x="97318" y="61590"/>
                  </a:lnTo>
                  <a:lnTo>
                    <a:pt x="108039" y="55081"/>
                  </a:lnTo>
                  <a:lnTo>
                    <a:pt x="118692" y="48404"/>
                  </a:lnTo>
                  <a:lnTo>
                    <a:pt x="124625" y="39278"/>
                  </a:lnTo>
                  <a:lnTo>
                    <a:pt x="127412" y="28519"/>
                  </a:lnTo>
                  <a:lnTo>
                    <a:pt x="128102" y="16673"/>
                  </a:lnTo>
                  <a:lnTo>
                    <a:pt x="122718" y="8775"/>
                  </a:lnTo>
                  <a:lnTo>
                    <a:pt x="113286" y="3510"/>
                  </a:lnTo>
                  <a:lnTo>
                    <a:pt x="101155" y="0"/>
                  </a:lnTo>
                  <a:lnTo>
                    <a:pt x="89561" y="1166"/>
                  </a:lnTo>
                  <a:lnTo>
                    <a:pt x="78327" y="5449"/>
                  </a:lnTo>
                  <a:lnTo>
                    <a:pt x="67331" y="11810"/>
                  </a:lnTo>
                  <a:lnTo>
                    <a:pt x="57663" y="18388"/>
                  </a:lnTo>
                  <a:lnTo>
                    <a:pt x="48881" y="25111"/>
                  </a:lnTo>
                  <a:lnTo>
                    <a:pt x="40689" y="31930"/>
                  </a:lnTo>
                  <a:lnTo>
                    <a:pt x="32890" y="38813"/>
                  </a:lnTo>
                  <a:lnTo>
                    <a:pt x="17992" y="52693"/>
                  </a:lnTo>
                  <a:lnTo>
                    <a:pt x="11916" y="62004"/>
                  </a:lnTo>
                  <a:lnTo>
                    <a:pt x="6696" y="72886"/>
                  </a:lnTo>
                  <a:lnTo>
                    <a:pt x="2048" y="84815"/>
                  </a:lnTo>
                  <a:lnTo>
                    <a:pt x="118" y="96274"/>
                  </a:lnTo>
                  <a:lnTo>
                    <a:pt x="0" y="107419"/>
                  </a:lnTo>
                  <a:lnTo>
                    <a:pt x="1090" y="118354"/>
                  </a:lnTo>
                  <a:lnTo>
                    <a:pt x="5322" y="126813"/>
                  </a:lnTo>
                  <a:lnTo>
                    <a:pt x="11649" y="133621"/>
                  </a:lnTo>
                  <a:lnTo>
                    <a:pt x="19374" y="139329"/>
                  </a:lnTo>
                  <a:lnTo>
                    <a:pt x="29197" y="143134"/>
                  </a:lnTo>
                  <a:lnTo>
                    <a:pt x="40421" y="145670"/>
                  </a:lnTo>
                  <a:lnTo>
                    <a:pt x="52578" y="147361"/>
                  </a:lnTo>
                  <a:lnTo>
                    <a:pt x="66526" y="147320"/>
                  </a:lnTo>
                  <a:lnTo>
                    <a:pt x="81668" y="146124"/>
                  </a:lnTo>
                  <a:lnTo>
                    <a:pt x="150515" y="1297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46778" y="1774260"/>
              <a:ext cx="113678" cy="182014"/>
            </a:xfrm>
            <a:custGeom>
              <a:avLst/>
              <a:gdLst/>
              <a:ahLst/>
              <a:cxnLst/>
              <a:rect l="0" t="0" r="0" b="0"/>
              <a:pathLst>
                <a:path w="113678" h="182014">
                  <a:moveTo>
                    <a:pt x="8501" y="13731"/>
                  </a:moveTo>
                  <a:lnTo>
                    <a:pt x="8501" y="36065"/>
                  </a:lnTo>
                  <a:lnTo>
                    <a:pt x="10838" y="48487"/>
                  </a:lnTo>
                  <a:lnTo>
                    <a:pt x="14734" y="62611"/>
                  </a:lnTo>
                  <a:lnTo>
                    <a:pt x="19668" y="77871"/>
                  </a:lnTo>
                  <a:lnTo>
                    <a:pt x="22958" y="93887"/>
                  </a:lnTo>
                  <a:lnTo>
                    <a:pt x="25151" y="110407"/>
                  </a:lnTo>
                  <a:lnTo>
                    <a:pt x="26612" y="127264"/>
                  </a:lnTo>
                  <a:lnTo>
                    <a:pt x="27587" y="143177"/>
                  </a:lnTo>
                  <a:lnTo>
                    <a:pt x="28670" y="173322"/>
                  </a:lnTo>
                  <a:lnTo>
                    <a:pt x="27790" y="179725"/>
                  </a:lnTo>
                  <a:lnTo>
                    <a:pt x="26035" y="180488"/>
                  </a:lnTo>
                  <a:lnTo>
                    <a:pt x="23696" y="177490"/>
                  </a:lnTo>
                  <a:lnTo>
                    <a:pt x="20968" y="171986"/>
                  </a:lnTo>
                  <a:lnTo>
                    <a:pt x="17981" y="164811"/>
                  </a:lnTo>
                  <a:lnTo>
                    <a:pt x="14821" y="156521"/>
                  </a:lnTo>
                  <a:lnTo>
                    <a:pt x="11546" y="143983"/>
                  </a:lnTo>
                  <a:lnTo>
                    <a:pt x="8194" y="128613"/>
                  </a:lnTo>
                  <a:lnTo>
                    <a:pt x="4790" y="111354"/>
                  </a:lnTo>
                  <a:lnTo>
                    <a:pt x="2522" y="94005"/>
                  </a:lnTo>
                  <a:lnTo>
                    <a:pt x="1009" y="76596"/>
                  </a:lnTo>
                  <a:lnTo>
                    <a:pt x="0" y="59147"/>
                  </a:lnTo>
                  <a:lnTo>
                    <a:pt x="497" y="44008"/>
                  </a:lnTo>
                  <a:lnTo>
                    <a:pt x="1996" y="30410"/>
                  </a:lnTo>
                  <a:lnTo>
                    <a:pt x="4164" y="17839"/>
                  </a:lnTo>
                  <a:lnTo>
                    <a:pt x="10284" y="9458"/>
                  </a:lnTo>
                  <a:lnTo>
                    <a:pt x="19039" y="3870"/>
                  </a:lnTo>
                  <a:lnTo>
                    <a:pt x="29550" y="146"/>
                  </a:lnTo>
                  <a:lnTo>
                    <a:pt x="38894" y="0"/>
                  </a:lnTo>
                  <a:lnTo>
                    <a:pt x="47461" y="2240"/>
                  </a:lnTo>
                  <a:lnTo>
                    <a:pt x="55510" y="6070"/>
                  </a:lnTo>
                  <a:lnTo>
                    <a:pt x="63213" y="14467"/>
                  </a:lnTo>
                  <a:lnTo>
                    <a:pt x="70685" y="25908"/>
                  </a:lnTo>
                  <a:lnTo>
                    <a:pt x="78004" y="39378"/>
                  </a:lnTo>
                  <a:lnTo>
                    <a:pt x="84052" y="54202"/>
                  </a:lnTo>
                  <a:lnTo>
                    <a:pt x="89252" y="69927"/>
                  </a:lnTo>
                  <a:lnTo>
                    <a:pt x="98147" y="100644"/>
                  </a:lnTo>
                  <a:lnTo>
                    <a:pt x="102155" y="113744"/>
                  </a:lnTo>
                  <a:lnTo>
                    <a:pt x="113677" y="1820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02525" y="1756438"/>
              <a:ext cx="168283" cy="189318"/>
            </a:xfrm>
            <a:custGeom>
              <a:avLst/>
              <a:gdLst/>
              <a:ahLst/>
              <a:cxnLst/>
              <a:rect l="0" t="0" r="0" b="0"/>
              <a:pathLst>
                <a:path w="168283" h="189318">
                  <a:moveTo>
                    <a:pt x="0" y="0"/>
                  </a:moveTo>
                  <a:lnTo>
                    <a:pt x="0" y="22334"/>
                  </a:lnTo>
                  <a:lnTo>
                    <a:pt x="2338" y="33588"/>
                  </a:lnTo>
                  <a:lnTo>
                    <a:pt x="6233" y="45764"/>
                  </a:lnTo>
                  <a:lnTo>
                    <a:pt x="11167" y="58557"/>
                  </a:lnTo>
                  <a:lnTo>
                    <a:pt x="15625" y="71759"/>
                  </a:lnTo>
                  <a:lnTo>
                    <a:pt x="19766" y="85236"/>
                  </a:lnTo>
                  <a:lnTo>
                    <a:pt x="27483" y="112675"/>
                  </a:lnTo>
                  <a:lnTo>
                    <a:pt x="34808" y="140451"/>
                  </a:lnTo>
                  <a:lnTo>
                    <a:pt x="40735" y="150897"/>
                  </a:lnTo>
                  <a:lnTo>
                    <a:pt x="48192" y="159029"/>
                  </a:lnTo>
                  <a:lnTo>
                    <a:pt x="56669" y="165619"/>
                  </a:lnTo>
                  <a:lnTo>
                    <a:pt x="65826" y="167675"/>
                  </a:lnTo>
                  <a:lnTo>
                    <a:pt x="75437" y="166709"/>
                  </a:lnTo>
                  <a:lnTo>
                    <a:pt x="85350" y="163727"/>
                  </a:lnTo>
                  <a:lnTo>
                    <a:pt x="94296" y="158234"/>
                  </a:lnTo>
                  <a:lnTo>
                    <a:pt x="102598" y="151066"/>
                  </a:lnTo>
                  <a:lnTo>
                    <a:pt x="110469" y="142781"/>
                  </a:lnTo>
                  <a:lnTo>
                    <a:pt x="118054" y="132583"/>
                  </a:lnTo>
                  <a:lnTo>
                    <a:pt x="125447" y="121110"/>
                  </a:lnTo>
                  <a:lnTo>
                    <a:pt x="132714" y="108787"/>
                  </a:lnTo>
                  <a:lnTo>
                    <a:pt x="137558" y="94729"/>
                  </a:lnTo>
                  <a:lnTo>
                    <a:pt x="140788" y="79514"/>
                  </a:lnTo>
                  <a:lnTo>
                    <a:pt x="142941" y="63527"/>
                  </a:lnTo>
                  <a:lnTo>
                    <a:pt x="143208" y="57543"/>
                  </a:lnTo>
                  <a:lnTo>
                    <a:pt x="142217" y="58229"/>
                  </a:lnTo>
                  <a:lnTo>
                    <a:pt x="140388" y="63360"/>
                  </a:lnTo>
                  <a:lnTo>
                    <a:pt x="139168" y="71456"/>
                  </a:lnTo>
                  <a:lnTo>
                    <a:pt x="138355" y="81528"/>
                  </a:lnTo>
                  <a:lnTo>
                    <a:pt x="137813" y="92916"/>
                  </a:lnTo>
                  <a:lnTo>
                    <a:pt x="138621" y="105183"/>
                  </a:lnTo>
                  <a:lnTo>
                    <a:pt x="140327" y="118036"/>
                  </a:lnTo>
                  <a:lnTo>
                    <a:pt x="142634" y="131279"/>
                  </a:lnTo>
                  <a:lnTo>
                    <a:pt x="146509" y="143613"/>
                  </a:lnTo>
                  <a:lnTo>
                    <a:pt x="151430" y="155342"/>
                  </a:lnTo>
                  <a:lnTo>
                    <a:pt x="168282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38745" y="1752155"/>
              <a:ext cx="184485" cy="204119"/>
            </a:xfrm>
            <a:custGeom>
              <a:avLst/>
              <a:gdLst/>
              <a:ahLst/>
              <a:cxnLst/>
              <a:rect l="0" t="0" r="0" b="0"/>
              <a:pathLst>
                <a:path w="184485" h="204119">
                  <a:moveTo>
                    <a:pt x="26720" y="25319"/>
                  </a:moveTo>
                  <a:lnTo>
                    <a:pt x="21137" y="42069"/>
                  </a:lnTo>
                  <a:lnTo>
                    <a:pt x="18323" y="52846"/>
                  </a:lnTo>
                  <a:lnTo>
                    <a:pt x="12081" y="80403"/>
                  </a:lnTo>
                  <a:lnTo>
                    <a:pt x="9949" y="95931"/>
                  </a:lnTo>
                  <a:lnTo>
                    <a:pt x="8528" y="112127"/>
                  </a:lnTo>
                  <a:lnTo>
                    <a:pt x="7580" y="128767"/>
                  </a:lnTo>
                  <a:lnTo>
                    <a:pt x="5780" y="144535"/>
                  </a:lnTo>
                  <a:lnTo>
                    <a:pt x="3411" y="159721"/>
                  </a:lnTo>
                  <a:lnTo>
                    <a:pt x="663" y="174520"/>
                  </a:lnTo>
                  <a:lnTo>
                    <a:pt x="0" y="180880"/>
                  </a:lnTo>
                  <a:lnTo>
                    <a:pt x="726" y="181614"/>
                  </a:lnTo>
                  <a:lnTo>
                    <a:pt x="2379" y="178598"/>
                  </a:lnTo>
                  <a:lnTo>
                    <a:pt x="4650" y="169575"/>
                  </a:lnTo>
                  <a:lnTo>
                    <a:pt x="7332" y="156548"/>
                  </a:lnTo>
                  <a:lnTo>
                    <a:pt x="20034" y="90844"/>
                  </a:lnTo>
                  <a:lnTo>
                    <a:pt x="23431" y="76014"/>
                  </a:lnTo>
                  <a:lnTo>
                    <a:pt x="26865" y="62621"/>
                  </a:lnTo>
                  <a:lnTo>
                    <a:pt x="30323" y="50187"/>
                  </a:lnTo>
                  <a:lnTo>
                    <a:pt x="34965" y="39560"/>
                  </a:lnTo>
                  <a:lnTo>
                    <a:pt x="40397" y="30139"/>
                  </a:lnTo>
                  <a:lnTo>
                    <a:pt x="46356" y="21520"/>
                  </a:lnTo>
                  <a:lnTo>
                    <a:pt x="51497" y="19281"/>
                  </a:lnTo>
                  <a:lnTo>
                    <a:pt x="56093" y="21293"/>
                  </a:lnTo>
                  <a:lnTo>
                    <a:pt x="60326" y="26141"/>
                  </a:lnTo>
                  <a:lnTo>
                    <a:pt x="64316" y="34047"/>
                  </a:lnTo>
                  <a:lnTo>
                    <a:pt x="68145" y="43993"/>
                  </a:lnTo>
                  <a:lnTo>
                    <a:pt x="71866" y="55297"/>
                  </a:lnTo>
                  <a:lnTo>
                    <a:pt x="74347" y="68677"/>
                  </a:lnTo>
                  <a:lnTo>
                    <a:pt x="76001" y="83440"/>
                  </a:lnTo>
                  <a:lnTo>
                    <a:pt x="77104" y="99125"/>
                  </a:lnTo>
                  <a:lnTo>
                    <a:pt x="77838" y="114256"/>
                  </a:lnTo>
                  <a:lnTo>
                    <a:pt x="78655" y="143533"/>
                  </a:lnTo>
                  <a:lnTo>
                    <a:pt x="80042" y="147368"/>
                  </a:lnTo>
                  <a:lnTo>
                    <a:pt x="82135" y="144081"/>
                  </a:lnTo>
                  <a:lnTo>
                    <a:pt x="104438" y="75108"/>
                  </a:lnTo>
                  <a:lnTo>
                    <a:pt x="113070" y="44720"/>
                  </a:lnTo>
                  <a:lnTo>
                    <a:pt x="118177" y="31241"/>
                  </a:lnTo>
                  <a:lnTo>
                    <a:pt x="123919" y="18750"/>
                  </a:lnTo>
                  <a:lnTo>
                    <a:pt x="130084" y="6916"/>
                  </a:lnTo>
                  <a:lnTo>
                    <a:pt x="136531" y="1364"/>
                  </a:lnTo>
                  <a:lnTo>
                    <a:pt x="143167" y="0"/>
                  </a:lnTo>
                  <a:lnTo>
                    <a:pt x="149927" y="1428"/>
                  </a:lnTo>
                  <a:lnTo>
                    <a:pt x="155603" y="7054"/>
                  </a:lnTo>
                  <a:lnTo>
                    <a:pt x="160556" y="15479"/>
                  </a:lnTo>
                  <a:lnTo>
                    <a:pt x="165026" y="25771"/>
                  </a:lnTo>
                  <a:lnTo>
                    <a:pt x="168006" y="39644"/>
                  </a:lnTo>
                  <a:lnTo>
                    <a:pt x="169993" y="55904"/>
                  </a:lnTo>
                  <a:lnTo>
                    <a:pt x="171318" y="73756"/>
                  </a:lnTo>
                  <a:lnTo>
                    <a:pt x="172201" y="91500"/>
                  </a:lnTo>
                  <a:lnTo>
                    <a:pt x="173182" y="126798"/>
                  </a:lnTo>
                  <a:lnTo>
                    <a:pt x="173618" y="158846"/>
                  </a:lnTo>
                  <a:lnTo>
                    <a:pt x="184484" y="2041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70047" y="1672298"/>
              <a:ext cx="123909" cy="248104"/>
            </a:xfrm>
            <a:custGeom>
              <a:avLst/>
              <a:gdLst/>
              <a:ahLst/>
              <a:cxnLst/>
              <a:rect l="0" t="0" r="0" b="0"/>
              <a:pathLst>
                <a:path w="123909" h="248104">
                  <a:moveTo>
                    <a:pt x="16288" y="0"/>
                  </a:moveTo>
                  <a:lnTo>
                    <a:pt x="16288" y="78778"/>
                  </a:lnTo>
                  <a:lnTo>
                    <a:pt x="15120" y="98095"/>
                  </a:lnTo>
                  <a:lnTo>
                    <a:pt x="13172" y="117985"/>
                  </a:lnTo>
                  <a:lnTo>
                    <a:pt x="10705" y="138256"/>
                  </a:lnTo>
                  <a:lnTo>
                    <a:pt x="9060" y="156445"/>
                  </a:lnTo>
                  <a:lnTo>
                    <a:pt x="7963" y="173245"/>
                  </a:lnTo>
                  <a:lnTo>
                    <a:pt x="7232" y="189120"/>
                  </a:lnTo>
                  <a:lnTo>
                    <a:pt x="5577" y="203209"/>
                  </a:lnTo>
                  <a:lnTo>
                    <a:pt x="3304" y="216107"/>
                  </a:lnTo>
                  <a:lnTo>
                    <a:pt x="620" y="228212"/>
                  </a:lnTo>
                  <a:lnTo>
                    <a:pt x="0" y="232776"/>
                  </a:lnTo>
                  <a:lnTo>
                    <a:pt x="755" y="232313"/>
                  </a:lnTo>
                  <a:lnTo>
                    <a:pt x="2427" y="228498"/>
                  </a:lnTo>
                  <a:lnTo>
                    <a:pt x="4710" y="221281"/>
                  </a:lnTo>
                  <a:lnTo>
                    <a:pt x="10363" y="200796"/>
                  </a:lnTo>
                  <a:lnTo>
                    <a:pt x="14675" y="188789"/>
                  </a:lnTo>
                  <a:lnTo>
                    <a:pt x="19887" y="176110"/>
                  </a:lnTo>
                  <a:lnTo>
                    <a:pt x="25699" y="162983"/>
                  </a:lnTo>
                  <a:lnTo>
                    <a:pt x="33080" y="153063"/>
                  </a:lnTo>
                  <a:lnTo>
                    <a:pt x="41506" y="145281"/>
                  </a:lnTo>
                  <a:lnTo>
                    <a:pt x="50629" y="138924"/>
                  </a:lnTo>
                  <a:lnTo>
                    <a:pt x="61386" y="135855"/>
                  </a:lnTo>
                  <a:lnTo>
                    <a:pt x="73231" y="134978"/>
                  </a:lnTo>
                  <a:lnTo>
                    <a:pt x="85803" y="135561"/>
                  </a:lnTo>
                  <a:lnTo>
                    <a:pt x="95353" y="139456"/>
                  </a:lnTo>
                  <a:lnTo>
                    <a:pt x="102888" y="145559"/>
                  </a:lnTo>
                  <a:lnTo>
                    <a:pt x="109080" y="153133"/>
                  </a:lnTo>
                  <a:lnTo>
                    <a:pt x="114376" y="161688"/>
                  </a:lnTo>
                  <a:lnTo>
                    <a:pt x="119076" y="170898"/>
                  </a:lnTo>
                  <a:lnTo>
                    <a:pt x="123378" y="180543"/>
                  </a:lnTo>
                  <a:lnTo>
                    <a:pt x="123908" y="190479"/>
                  </a:lnTo>
                  <a:lnTo>
                    <a:pt x="121925" y="200609"/>
                  </a:lnTo>
                  <a:lnTo>
                    <a:pt x="118265" y="210869"/>
                  </a:lnTo>
                  <a:lnTo>
                    <a:pt x="113488" y="220045"/>
                  </a:lnTo>
                  <a:lnTo>
                    <a:pt x="107967" y="228500"/>
                  </a:lnTo>
                  <a:lnTo>
                    <a:pt x="101948" y="236474"/>
                  </a:lnTo>
                  <a:lnTo>
                    <a:pt x="93261" y="241790"/>
                  </a:lnTo>
                  <a:lnTo>
                    <a:pt x="82796" y="245334"/>
                  </a:lnTo>
                  <a:lnTo>
                    <a:pt x="71144" y="247697"/>
                  </a:lnTo>
                  <a:lnTo>
                    <a:pt x="58702" y="248103"/>
                  </a:lnTo>
                  <a:lnTo>
                    <a:pt x="45733" y="247205"/>
                  </a:lnTo>
                  <a:lnTo>
                    <a:pt x="5770" y="2419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880993" y="1767147"/>
              <a:ext cx="157765" cy="170467"/>
            </a:xfrm>
            <a:custGeom>
              <a:avLst/>
              <a:gdLst/>
              <a:ahLst/>
              <a:cxnLst/>
              <a:rect l="0" t="0" r="0" b="0"/>
              <a:pathLst>
                <a:path w="157765" h="170467">
                  <a:moveTo>
                    <a:pt x="0" y="104985"/>
                  </a:moveTo>
                  <a:lnTo>
                    <a:pt x="22334" y="110569"/>
                  </a:lnTo>
                  <a:lnTo>
                    <a:pt x="34756" y="111045"/>
                  </a:lnTo>
                  <a:lnTo>
                    <a:pt x="48881" y="110193"/>
                  </a:lnTo>
                  <a:lnTo>
                    <a:pt x="64140" y="108457"/>
                  </a:lnTo>
                  <a:lnTo>
                    <a:pt x="77819" y="104963"/>
                  </a:lnTo>
                  <a:lnTo>
                    <a:pt x="90444" y="100296"/>
                  </a:lnTo>
                  <a:lnTo>
                    <a:pt x="102366" y="94847"/>
                  </a:lnTo>
                  <a:lnTo>
                    <a:pt x="112652" y="87709"/>
                  </a:lnTo>
                  <a:lnTo>
                    <a:pt x="121846" y="79444"/>
                  </a:lnTo>
                  <a:lnTo>
                    <a:pt x="130313" y="70428"/>
                  </a:lnTo>
                  <a:lnTo>
                    <a:pt x="135957" y="59744"/>
                  </a:lnTo>
                  <a:lnTo>
                    <a:pt x="139721" y="47946"/>
                  </a:lnTo>
                  <a:lnTo>
                    <a:pt x="142229" y="35406"/>
                  </a:lnTo>
                  <a:lnTo>
                    <a:pt x="141564" y="24709"/>
                  </a:lnTo>
                  <a:lnTo>
                    <a:pt x="138784" y="15240"/>
                  </a:lnTo>
                  <a:lnTo>
                    <a:pt x="134593" y="6591"/>
                  </a:lnTo>
                  <a:lnTo>
                    <a:pt x="128294" y="1993"/>
                  </a:lnTo>
                  <a:lnTo>
                    <a:pt x="120587" y="96"/>
                  </a:lnTo>
                  <a:lnTo>
                    <a:pt x="111945" y="0"/>
                  </a:lnTo>
                  <a:lnTo>
                    <a:pt x="102677" y="2274"/>
                  </a:lnTo>
                  <a:lnTo>
                    <a:pt x="92992" y="6127"/>
                  </a:lnTo>
                  <a:lnTo>
                    <a:pt x="83030" y="11033"/>
                  </a:lnTo>
                  <a:lnTo>
                    <a:pt x="74052" y="18978"/>
                  </a:lnTo>
                  <a:lnTo>
                    <a:pt x="65728" y="28949"/>
                  </a:lnTo>
                  <a:lnTo>
                    <a:pt x="57843" y="40271"/>
                  </a:lnTo>
                  <a:lnTo>
                    <a:pt x="51417" y="52493"/>
                  </a:lnTo>
                  <a:lnTo>
                    <a:pt x="45964" y="65316"/>
                  </a:lnTo>
                  <a:lnTo>
                    <a:pt x="41161" y="78539"/>
                  </a:lnTo>
                  <a:lnTo>
                    <a:pt x="39127" y="90860"/>
                  </a:lnTo>
                  <a:lnTo>
                    <a:pt x="38939" y="102580"/>
                  </a:lnTo>
                  <a:lnTo>
                    <a:pt x="39983" y="113900"/>
                  </a:lnTo>
                  <a:lnTo>
                    <a:pt x="43017" y="124951"/>
                  </a:lnTo>
                  <a:lnTo>
                    <a:pt x="47376" y="135825"/>
                  </a:lnTo>
                  <a:lnTo>
                    <a:pt x="52619" y="146580"/>
                  </a:lnTo>
                  <a:lnTo>
                    <a:pt x="59621" y="154919"/>
                  </a:lnTo>
                  <a:lnTo>
                    <a:pt x="67794" y="161647"/>
                  </a:lnTo>
                  <a:lnTo>
                    <a:pt x="76749" y="167301"/>
                  </a:lnTo>
                  <a:lnTo>
                    <a:pt x="87393" y="169901"/>
                  </a:lnTo>
                  <a:lnTo>
                    <a:pt x="99164" y="170466"/>
                  </a:lnTo>
                  <a:lnTo>
                    <a:pt x="157764" y="1575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75036" y="1756438"/>
              <a:ext cx="121486" cy="169506"/>
            </a:xfrm>
            <a:custGeom>
              <a:avLst/>
              <a:gdLst/>
              <a:ahLst/>
              <a:cxnLst/>
              <a:rect l="0" t="0" r="0" b="0"/>
              <a:pathLst>
                <a:path w="121486" h="169506">
                  <a:moveTo>
                    <a:pt x="26827" y="0"/>
                  </a:moveTo>
                  <a:lnTo>
                    <a:pt x="15660" y="16751"/>
                  </a:lnTo>
                  <a:lnTo>
                    <a:pt x="12371" y="27528"/>
                  </a:lnTo>
                  <a:lnTo>
                    <a:pt x="10177" y="40556"/>
                  </a:lnTo>
                  <a:lnTo>
                    <a:pt x="8715" y="55084"/>
                  </a:lnTo>
                  <a:lnTo>
                    <a:pt x="8910" y="68276"/>
                  </a:lnTo>
                  <a:lnTo>
                    <a:pt x="10207" y="80576"/>
                  </a:lnTo>
                  <a:lnTo>
                    <a:pt x="12242" y="92282"/>
                  </a:lnTo>
                  <a:lnTo>
                    <a:pt x="13598" y="104760"/>
                  </a:lnTo>
                  <a:lnTo>
                    <a:pt x="14501" y="117754"/>
                  </a:lnTo>
                  <a:lnTo>
                    <a:pt x="15104" y="131091"/>
                  </a:lnTo>
                  <a:lnTo>
                    <a:pt x="14338" y="143488"/>
                  </a:lnTo>
                  <a:lnTo>
                    <a:pt x="12657" y="155258"/>
                  </a:lnTo>
                  <a:lnTo>
                    <a:pt x="10369" y="166611"/>
                  </a:lnTo>
                  <a:lnTo>
                    <a:pt x="8843" y="169505"/>
                  </a:lnTo>
                  <a:lnTo>
                    <a:pt x="7826" y="166760"/>
                  </a:lnTo>
                  <a:lnTo>
                    <a:pt x="7148" y="160256"/>
                  </a:lnTo>
                  <a:lnTo>
                    <a:pt x="5527" y="151245"/>
                  </a:lnTo>
                  <a:lnTo>
                    <a:pt x="3278" y="140563"/>
                  </a:lnTo>
                  <a:lnTo>
                    <a:pt x="610" y="128768"/>
                  </a:lnTo>
                  <a:lnTo>
                    <a:pt x="0" y="117398"/>
                  </a:lnTo>
                  <a:lnTo>
                    <a:pt x="762" y="106312"/>
                  </a:lnTo>
                  <a:lnTo>
                    <a:pt x="2438" y="95416"/>
                  </a:lnTo>
                  <a:lnTo>
                    <a:pt x="3556" y="83477"/>
                  </a:lnTo>
                  <a:lnTo>
                    <a:pt x="4301" y="70844"/>
                  </a:lnTo>
                  <a:lnTo>
                    <a:pt x="4798" y="57747"/>
                  </a:lnTo>
                  <a:lnTo>
                    <a:pt x="7466" y="46679"/>
                  </a:lnTo>
                  <a:lnTo>
                    <a:pt x="11583" y="36962"/>
                  </a:lnTo>
                  <a:lnTo>
                    <a:pt x="16664" y="28148"/>
                  </a:lnTo>
                  <a:lnTo>
                    <a:pt x="23558" y="21102"/>
                  </a:lnTo>
                  <a:lnTo>
                    <a:pt x="31659" y="15237"/>
                  </a:lnTo>
                  <a:lnTo>
                    <a:pt x="40566" y="10158"/>
                  </a:lnTo>
                  <a:lnTo>
                    <a:pt x="51178" y="6772"/>
                  </a:lnTo>
                  <a:lnTo>
                    <a:pt x="62928" y="4515"/>
                  </a:lnTo>
                  <a:lnTo>
                    <a:pt x="121485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192281" y="1748845"/>
              <a:ext cx="172523" cy="188901"/>
            </a:xfrm>
            <a:custGeom>
              <a:avLst/>
              <a:gdLst/>
              <a:ahLst/>
              <a:cxnLst/>
              <a:rect l="0" t="0" r="0" b="0"/>
              <a:pathLst>
                <a:path w="172523" h="188901">
                  <a:moveTo>
                    <a:pt x="172522" y="18111"/>
                  </a:moveTo>
                  <a:lnTo>
                    <a:pt x="161355" y="6944"/>
                  </a:lnTo>
                  <a:lnTo>
                    <a:pt x="153391" y="3655"/>
                  </a:lnTo>
                  <a:lnTo>
                    <a:pt x="143407" y="1462"/>
                  </a:lnTo>
                  <a:lnTo>
                    <a:pt x="132077" y="0"/>
                  </a:lnTo>
                  <a:lnTo>
                    <a:pt x="118680" y="194"/>
                  </a:lnTo>
                  <a:lnTo>
                    <a:pt x="103906" y="1492"/>
                  </a:lnTo>
                  <a:lnTo>
                    <a:pt x="88213" y="3526"/>
                  </a:lnTo>
                  <a:lnTo>
                    <a:pt x="71909" y="6050"/>
                  </a:lnTo>
                  <a:lnTo>
                    <a:pt x="38211" y="11971"/>
                  </a:lnTo>
                  <a:lnTo>
                    <a:pt x="24550" y="16355"/>
                  </a:lnTo>
                  <a:lnTo>
                    <a:pt x="13106" y="21615"/>
                  </a:lnTo>
                  <a:lnTo>
                    <a:pt x="3139" y="27459"/>
                  </a:lnTo>
                  <a:lnTo>
                    <a:pt x="0" y="33692"/>
                  </a:lnTo>
                  <a:lnTo>
                    <a:pt x="1414" y="40184"/>
                  </a:lnTo>
                  <a:lnTo>
                    <a:pt x="5862" y="46850"/>
                  </a:lnTo>
                  <a:lnTo>
                    <a:pt x="12333" y="52463"/>
                  </a:lnTo>
                  <a:lnTo>
                    <a:pt x="20153" y="57373"/>
                  </a:lnTo>
                  <a:lnTo>
                    <a:pt x="28872" y="61815"/>
                  </a:lnTo>
                  <a:lnTo>
                    <a:pt x="40528" y="68282"/>
                  </a:lnTo>
                  <a:lnTo>
                    <a:pt x="69061" y="84817"/>
                  </a:lnTo>
                  <a:lnTo>
                    <a:pt x="94987" y="100736"/>
                  </a:lnTo>
                  <a:lnTo>
                    <a:pt x="106808" y="108253"/>
                  </a:lnTo>
                  <a:lnTo>
                    <a:pt x="115858" y="116770"/>
                  </a:lnTo>
                  <a:lnTo>
                    <a:pt x="123060" y="125954"/>
                  </a:lnTo>
                  <a:lnTo>
                    <a:pt x="129030" y="135583"/>
                  </a:lnTo>
                  <a:lnTo>
                    <a:pt x="130672" y="145508"/>
                  </a:lnTo>
                  <a:lnTo>
                    <a:pt x="129430" y="155630"/>
                  </a:lnTo>
                  <a:lnTo>
                    <a:pt x="126265" y="165884"/>
                  </a:lnTo>
                  <a:lnTo>
                    <a:pt x="119480" y="173889"/>
                  </a:lnTo>
                  <a:lnTo>
                    <a:pt x="110282" y="180394"/>
                  </a:lnTo>
                  <a:lnTo>
                    <a:pt x="99476" y="185900"/>
                  </a:lnTo>
                  <a:lnTo>
                    <a:pt x="87598" y="188401"/>
                  </a:lnTo>
                  <a:lnTo>
                    <a:pt x="75004" y="188900"/>
                  </a:lnTo>
                  <a:lnTo>
                    <a:pt x="61934" y="188064"/>
                  </a:lnTo>
                  <a:lnTo>
                    <a:pt x="49714" y="186339"/>
                  </a:lnTo>
                  <a:lnTo>
                    <a:pt x="38062" y="184019"/>
                  </a:lnTo>
                  <a:lnTo>
                    <a:pt x="4240" y="1758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38261" y="1735403"/>
              <a:ext cx="16289" cy="220871"/>
            </a:xfrm>
            <a:custGeom>
              <a:avLst/>
              <a:gdLst/>
              <a:ahLst/>
              <a:cxnLst/>
              <a:rect l="0" t="0" r="0" b="0"/>
              <a:pathLst>
                <a:path w="16289" h="220871">
                  <a:moveTo>
                    <a:pt x="0" y="0"/>
                  </a:moveTo>
                  <a:lnTo>
                    <a:pt x="5583" y="27917"/>
                  </a:lnTo>
                  <a:lnTo>
                    <a:pt x="7228" y="40816"/>
                  </a:lnTo>
                  <a:lnTo>
                    <a:pt x="8324" y="54089"/>
                  </a:lnTo>
                  <a:lnTo>
                    <a:pt x="9055" y="67612"/>
                  </a:lnTo>
                  <a:lnTo>
                    <a:pt x="10711" y="83639"/>
                  </a:lnTo>
                  <a:lnTo>
                    <a:pt x="15667" y="120145"/>
                  </a:lnTo>
                  <a:lnTo>
                    <a:pt x="16288" y="137360"/>
                  </a:lnTo>
                  <a:lnTo>
                    <a:pt x="15533" y="153510"/>
                  </a:lnTo>
                  <a:lnTo>
                    <a:pt x="10517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3602" y="1830062"/>
              <a:ext cx="210353" cy="10085"/>
            </a:xfrm>
            <a:custGeom>
              <a:avLst/>
              <a:gdLst/>
              <a:ahLst/>
              <a:cxnLst/>
              <a:rect l="0" t="0" r="0" b="0"/>
              <a:pathLst>
                <a:path w="210353" h="10085">
                  <a:moveTo>
                    <a:pt x="0" y="0"/>
                  </a:moveTo>
                  <a:lnTo>
                    <a:pt x="16750" y="5583"/>
                  </a:lnTo>
                  <a:lnTo>
                    <a:pt x="28696" y="7228"/>
                  </a:lnTo>
                  <a:lnTo>
                    <a:pt x="43672" y="8324"/>
                  </a:lnTo>
                  <a:lnTo>
                    <a:pt x="60667" y="9055"/>
                  </a:lnTo>
                  <a:lnTo>
                    <a:pt x="98249" y="9867"/>
                  </a:lnTo>
                  <a:lnTo>
                    <a:pt x="118087" y="10084"/>
                  </a:lnTo>
                  <a:lnTo>
                    <a:pt x="137156" y="9060"/>
                  </a:lnTo>
                  <a:lnTo>
                    <a:pt x="155712" y="7208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753954" y="1672298"/>
              <a:ext cx="126212" cy="252423"/>
            </a:xfrm>
            <a:custGeom>
              <a:avLst/>
              <a:gdLst/>
              <a:ahLst/>
              <a:cxnLst/>
              <a:rect l="0" t="0" r="0" b="0"/>
              <a:pathLst>
                <a:path w="126212" h="252423">
                  <a:moveTo>
                    <a:pt x="0" y="0"/>
                  </a:moveTo>
                  <a:lnTo>
                    <a:pt x="0" y="27917"/>
                  </a:lnTo>
                  <a:lnTo>
                    <a:pt x="1168" y="39646"/>
                  </a:lnTo>
                  <a:lnTo>
                    <a:pt x="3116" y="50972"/>
                  </a:lnTo>
                  <a:lnTo>
                    <a:pt x="5583" y="62028"/>
                  </a:lnTo>
                  <a:lnTo>
                    <a:pt x="7228" y="76410"/>
                  </a:lnTo>
                  <a:lnTo>
                    <a:pt x="8325" y="93011"/>
                  </a:lnTo>
                  <a:lnTo>
                    <a:pt x="9543" y="128985"/>
                  </a:lnTo>
                  <a:lnTo>
                    <a:pt x="10084" y="164450"/>
                  </a:lnTo>
                  <a:lnTo>
                    <a:pt x="9060" y="179750"/>
                  </a:lnTo>
                  <a:lnTo>
                    <a:pt x="7209" y="193457"/>
                  </a:lnTo>
                  <a:lnTo>
                    <a:pt x="4806" y="206100"/>
                  </a:lnTo>
                  <a:lnTo>
                    <a:pt x="4372" y="209854"/>
                  </a:lnTo>
                  <a:lnTo>
                    <a:pt x="5252" y="207683"/>
                  </a:lnTo>
                  <a:lnTo>
                    <a:pt x="7007" y="201561"/>
                  </a:lnTo>
                  <a:lnTo>
                    <a:pt x="15061" y="170611"/>
                  </a:lnTo>
                  <a:lnTo>
                    <a:pt x="20558" y="160485"/>
                  </a:lnTo>
                  <a:lnTo>
                    <a:pt x="27729" y="151398"/>
                  </a:lnTo>
                  <a:lnTo>
                    <a:pt x="36015" y="143002"/>
                  </a:lnTo>
                  <a:lnTo>
                    <a:pt x="45046" y="139742"/>
                  </a:lnTo>
                  <a:lnTo>
                    <a:pt x="54571" y="139906"/>
                  </a:lnTo>
                  <a:lnTo>
                    <a:pt x="64428" y="142353"/>
                  </a:lnTo>
                  <a:lnTo>
                    <a:pt x="73336" y="148658"/>
                  </a:lnTo>
                  <a:lnTo>
                    <a:pt x="81612" y="157537"/>
                  </a:lnTo>
                  <a:lnTo>
                    <a:pt x="89467" y="168130"/>
                  </a:lnTo>
                  <a:lnTo>
                    <a:pt x="95872" y="178698"/>
                  </a:lnTo>
                  <a:lnTo>
                    <a:pt x="101310" y="189249"/>
                  </a:lnTo>
                  <a:lnTo>
                    <a:pt x="106105" y="199789"/>
                  </a:lnTo>
                  <a:lnTo>
                    <a:pt x="110470" y="210322"/>
                  </a:lnTo>
                  <a:lnTo>
                    <a:pt x="114548" y="220849"/>
                  </a:lnTo>
                  <a:lnTo>
                    <a:pt x="126211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89773" y="1787991"/>
              <a:ext cx="158675" cy="168283"/>
            </a:xfrm>
            <a:custGeom>
              <a:avLst/>
              <a:gdLst/>
              <a:ahLst/>
              <a:cxnLst/>
              <a:rect l="0" t="0" r="0" b="0"/>
              <a:pathLst>
                <a:path w="158675" h="168283">
                  <a:moveTo>
                    <a:pt x="106086" y="0"/>
                  </a:moveTo>
                  <a:lnTo>
                    <a:pt x="83752" y="16750"/>
                  </a:lnTo>
                  <a:lnTo>
                    <a:pt x="73667" y="26359"/>
                  </a:lnTo>
                  <a:lnTo>
                    <a:pt x="63438" y="37439"/>
                  </a:lnTo>
                  <a:lnTo>
                    <a:pt x="53113" y="49501"/>
                  </a:lnTo>
                  <a:lnTo>
                    <a:pt x="43892" y="59879"/>
                  </a:lnTo>
                  <a:lnTo>
                    <a:pt x="27414" y="77643"/>
                  </a:lnTo>
                  <a:lnTo>
                    <a:pt x="19748" y="86821"/>
                  </a:lnTo>
                  <a:lnTo>
                    <a:pt x="12300" y="96445"/>
                  </a:lnTo>
                  <a:lnTo>
                    <a:pt x="4997" y="106367"/>
                  </a:lnTo>
                  <a:lnTo>
                    <a:pt x="1298" y="116488"/>
                  </a:lnTo>
                  <a:lnTo>
                    <a:pt x="0" y="126741"/>
                  </a:lnTo>
                  <a:lnTo>
                    <a:pt x="303" y="137082"/>
                  </a:lnTo>
                  <a:lnTo>
                    <a:pt x="4011" y="142807"/>
                  </a:lnTo>
                  <a:lnTo>
                    <a:pt x="9989" y="145456"/>
                  </a:lnTo>
                  <a:lnTo>
                    <a:pt x="17480" y="146053"/>
                  </a:lnTo>
                  <a:lnTo>
                    <a:pt x="25980" y="142945"/>
                  </a:lnTo>
                  <a:lnTo>
                    <a:pt x="35153" y="137367"/>
                  </a:lnTo>
                  <a:lnTo>
                    <a:pt x="44773" y="130143"/>
                  </a:lnTo>
                  <a:lnTo>
                    <a:pt x="52356" y="121820"/>
                  </a:lnTo>
                  <a:lnTo>
                    <a:pt x="58580" y="112767"/>
                  </a:lnTo>
                  <a:lnTo>
                    <a:pt x="63898" y="103225"/>
                  </a:lnTo>
                  <a:lnTo>
                    <a:pt x="69780" y="91020"/>
                  </a:lnTo>
                  <a:lnTo>
                    <a:pt x="76039" y="77041"/>
                  </a:lnTo>
                  <a:lnTo>
                    <a:pt x="82549" y="61878"/>
                  </a:lnTo>
                  <a:lnTo>
                    <a:pt x="88057" y="48264"/>
                  </a:lnTo>
                  <a:lnTo>
                    <a:pt x="97294" y="23788"/>
                  </a:lnTo>
                  <a:lnTo>
                    <a:pt x="100225" y="20533"/>
                  </a:lnTo>
                  <a:lnTo>
                    <a:pt x="102178" y="23038"/>
                  </a:lnTo>
                  <a:lnTo>
                    <a:pt x="103481" y="29382"/>
                  </a:lnTo>
                  <a:lnTo>
                    <a:pt x="113968" y="87608"/>
                  </a:lnTo>
                  <a:lnTo>
                    <a:pt x="120496" y="117624"/>
                  </a:lnTo>
                  <a:lnTo>
                    <a:pt x="125042" y="129835"/>
                  </a:lnTo>
                  <a:lnTo>
                    <a:pt x="130409" y="140314"/>
                  </a:lnTo>
                  <a:lnTo>
                    <a:pt x="158674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11552" y="1756438"/>
              <a:ext cx="21037" cy="178801"/>
            </a:xfrm>
            <a:custGeom>
              <a:avLst/>
              <a:gdLst/>
              <a:ahLst/>
              <a:cxnLst/>
              <a:rect l="0" t="0" r="0" b="0"/>
              <a:pathLst>
                <a:path w="21037" h="178801">
                  <a:moveTo>
                    <a:pt x="0" y="0"/>
                  </a:moveTo>
                  <a:lnTo>
                    <a:pt x="0" y="27918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4" y="73196"/>
                  </a:lnTo>
                  <a:lnTo>
                    <a:pt x="7228" y="88530"/>
                  </a:lnTo>
                  <a:lnTo>
                    <a:pt x="8325" y="103428"/>
                  </a:lnTo>
                  <a:lnTo>
                    <a:pt x="9056" y="118034"/>
                  </a:lnTo>
                  <a:lnTo>
                    <a:pt x="10712" y="131278"/>
                  </a:lnTo>
                  <a:lnTo>
                    <a:pt x="12984" y="143612"/>
                  </a:lnTo>
                  <a:lnTo>
                    <a:pt x="21036" y="178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48447" y="1819544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16750" y="4934"/>
                  </a:lnTo>
                  <a:lnTo>
                    <a:pt x="27528" y="3290"/>
                  </a:lnTo>
                  <a:lnTo>
                    <a:pt x="40555" y="2193"/>
                  </a:lnTo>
                  <a:lnTo>
                    <a:pt x="55084" y="1462"/>
                  </a:lnTo>
                  <a:lnTo>
                    <a:pt x="86808" y="650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69151" y="1745785"/>
              <a:ext cx="294493" cy="185813"/>
            </a:xfrm>
            <a:custGeom>
              <a:avLst/>
              <a:gdLst/>
              <a:ahLst/>
              <a:cxnLst/>
              <a:rect l="0" t="0" r="0" b="0"/>
              <a:pathLst>
                <a:path w="294493" h="185813">
                  <a:moveTo>
                    <a:pt x="0" y="10653"/>
                  </a:moveTo>
                  <a:lnTo>
                    <a:pt x="14639" y="54570"/>
                  </a:lnTo>
                  <a:lnTo>
                    <a:pt x="16771" y="66810"/>
                  </a:lnTo>
                  <a:lnTo>
                    <a:pt x="18192" y="80813"/>
                  </a:lnTo>
                  <a:lnTo>
                    <a:pt x="19140" y="95991"/>
                  </a:lnTo>
                  <a:lnTo>
                    <a:pt x="20940" y="110784"/>
                  </a:lnTo>
                  <a:lnTo>
                    <a:pt x="23309" y="125321"/>
                  </a:lnTo>
                  <a:lnTo>
                    <a:pt x="26057" y="139686"/>
                  </a:lnTo>
                  <a:lnTo>
                    <a:pt x="27889" y="153938"/>
                  </a:lnTo>
                  <a:lnTo>
                    <a:pt x="29110" y="168113"/>
                  </a:lnTo>
                  <a:lnTo>
                    <a:pt x="29924" y="182238"/>
                  </a:lnTo>
                  <a:lnTo>
                    <a:pt x="30467" y="185812"/>
                  </a:lnTo>
                  <a:lnTo>
                    <a:pt x="30829" y="182351"/>
                  </a:lnTo>
                  <a:lnTo>
                    <a:pt x="31070" y="174200"/>
                  </a:lnTo>
                  <a:lnTo>
                    <a:pt x="30062" y="165261"/>
                  </a:lnTo>
                  <a:lnTo>
                    <a:pt x="28222" y="155796"/>
                  </a:lnTo>
                  <a:lnTo>
                    <a:pt x="25826" y="145979"/>
                  </a:lnTo>
                  <a:lnTo>
                    <a:pt x="24229" y="133592"/>
                  </a:lnTo>
                  <a:lnTo>
                    <a:pt x="23164" y="119491"/>
                  </a:lnTo>
                  <a:lnTo>
                    <a:pt x="22455" y="104247"/>
                  </a:lnTo>
                  <a:lnTo>
                    <a:pt x="21666" y="74844"/>
                  </a:lnTo>
                  <a:lnTo>
                    <a:pt x="21456" y="60459"/>
                  </a:lnTo>
                  <a:lnTo>
                    <a:pt x="25990" y="49700"/>
                  </a:lnTo>
                  <a:lnTo>
                    <a:pt x="33687" y="41359"/>
                  </a:lnTo>
                  <a:lnTo>
                    <a:pt x="43493" y="34630"/>
                  </a:lnTo>
                  <a:lnTo>
                    <a:pt x="53537" y="32481"/>
                  </a:lnTo>
                  <a:lnTo>
                    <a:pt x="63738" y="33385"/>
                  </a:lnTo>
                  <a:lnTo>
                    <a:pt x="74045" y="36326"/>
                  </a:lnTo>
                  <a:lnTo>
                    <a:pt x="83253" y="40623"/>
                  </a:lnTo>
                  <a:lnTo>
                    <a:pt x="91729" y="45825"/>
                  </a:lnTo>
                  <a:lnTo>
                    <a:pt x="99717" y="51631"/>
                  </a:lnTo>
                  <a:lnTo>
                    <a:pt x="107380" y="59007"/>
                  </a:lnTo>
                  <a:lnTo>
                    <a:pt x="114825" y="67430"/>
                  </a:lnTo>
                  <a:lnTo>
                    <a:pt x="122126" y="76552"/>
                  </a:lnTo>
                  <a:lnTo>
                    <a:pt x="129331" y="86138"/>
                  </a:lnTo>
                  <a:lnTo>
                    <a:pt x="143569" y="106139"/>
                  </a:lnTo>
                  <a:lnTo>
                    <a:pt x="149469" y="116381"/>
                  </a:lnTo>
                  <a:lnTo>
                    <a:pt x="154571" y="126715"/>
                  </a:lnTo>
                  <a:lnTo>
                    <a:pt x="159141" y="137110"/>
                  </a:lnTo>
                  <a:lnTo>
                    <a:pt x="161019" y="140534"/>
                  </a:lnTo>
                  <a:lnTo>
                    <a:pt x="161103" y="139311"/>
                  </a:lnTo>
                  <a:lnTo>
                    <a:pt x="159990" y="134990"/>
                  </a:lnTo>
                  <a:lnTo>
                    <a:pt x="159248" y="127434"/>
                  </a:lnTo>
                  <a:lnTo>
                    <a:pt x="158753" y="117723"/>
                  </a:lnTo>
                  <a:lnTo>
                    <a:pt x="158203" y="93299"/>
                  </a:lnTo>
                  <a:lnTo>
                    <a:pt x="157959" y="62966"/>
                  </a:lnTo>
                  <a:lnTo>
                    <a:pt x="160231" y="49034"/>
                  </a:lnTo>
                  <a:lnTo>
                    <a:pt x="164083" y="36241"/>
                  </a:lnTo>
                  <a:lnTo>
                    <a:pt x="168988" y="24206"/>
                  </a:lnTo>
                  <a:lnTo>
                    <a:pt x="175764" y="15014"/>
                  </a:lnTo>
                  <a:lnTo>
                    <a:pt x="183788" y="7717"/>
                  </a:lnTo>
                  <a:lnTo>
                    <a:pt x="192642" y="1684"/>
                  </a:lnTo>
                  <a:lnTo>
                    <a:pt x="202052" y="0"/>
                  </a:lnTo>
                  <a:lnTo>
                    <a:pt x="211830" y="1214"/>
                  </a:lnTo>
                  <a:lnTo>
                    <a:pt x="221855" y="4360"/>
                  </a:lnTo>
                  <a:lnTo>
                    <a:pt x="230875" y="8795"/>
                  </a:lnTo>
                  <a:lnTo>
                    <a:pt x="239226" y="14089"/>
                  </a:lnTo>
                  <a:lnTo>
                    <a:pt x="247131" y="19956"/>
                  </a:lnTo>
                  <a:lnTo>
                    <a:pt x="254737" y="28541"/>
                  </a:lnTo>
                  <a:lnTo>
                    <a:pt x="262146" y="38939"/>
                  </a:lnTo>
                  <a:lnTo>
                    <a:pt x="269422" y="50546"/>
                  </a:lnTo>
                  <a:lnTo>
                    <a:pt x="275442" y="62958"/>
                  </a:lnTo>
                  <a:lnTo>
                    <a:pt x="280623" y="75907"/>
                  </a:lnTo>
                  <a:lnTo>
                    <a:pt x="285246" y="89215"/>
                  </a:lnTo>
                  <a:lnTo>
                    <a:pt x="288328" y="103929"/>
                  </a:lnTo>
                  <a:lnTo>
                    <a:pt x="290383" y="119582"/>
                  </a:lnTo>
                  <a:lnTo>
                    <a:pt x="294492" y="1789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836107" y="1776536"/>
              <a:ext cx="137889" cy="148185"/>
            </a:xfrm>
            <a:custGeom>
              <a:avLst/>
              <a:gdLst/>
              <a:ahLst/>
              <a:cxnLst/>
              <a:rect l="0" t="0" r="0" b="0"/>
              <a:pathLst>
                <a:path w="137889" h="148185">
                  <a:moveTo>
                    <a:pt x="85300" y="11455"/>
                  </a:moveTo>
                  <a:lnTo>
                    <a:pt x="68550" y="17039"/>
                  </a:lnTo>
                  <a:lnTo>
                    <a:pt x="61279" y="21021"/>
                  </a:lnTo>
                  <a:lnTo>
                    <a:pt x="54094" y="26013"/>
                  </a:lnTo>
                  <a:lnTo>
                    <a:pt x="46967" y="31678"/>
                  </a:lnTo>
                  <a:lnTo>
                    <a:pt x="39878" y="40129"/>
                  </a:lnTo>
                  <a:lnTo>
                    <a:pt x="32815" y="50438"/>
                  </a:lnTo>
                  <a:lnTo>
                    <a:pt x="25769" y="61985"/>
                  </a:lnTo>
                  <a:lnTo>
                    <a:pt x="18735" y="74357"/>
                  </a:lnTo>
                  <a:lnTo>
                    <a:pt x="4686" y="100569"/>
                  </a:lnTo>
                  <a:lnTo>
                    <a:pt x="1173" y="112935"/>
                  </a:lnTo>
                  <a:lnTo>
                    <a:pt x="0" y="124685"/>
                  </a:lnTo>
                  <a:lnTo>
                    <a:pt x="387" y="136024"/>
                  </a:lnTo>
                  <a:lnTo>
                    <a:pt x="2981" y="140077"/>
                  </a:lnTo>
                  <a:lnTo>
                    <a:pt x="7049" y="139273"/>
                  </a:lnTo>
                  <a:lnTo>
                    <a:pt x="12097" y="135232"/>
                  </a:lnTo>
                  <a:lnTo>
                    <a:pt x="17800" y="130200"/>
                  </a:lnTo>
                  <a:lnTo>
                    <a:pt x="30370" y="118377"/>
                  </a:lnTo>
                  <a:lnTo>
                    <a:pt x="36994" y="108446"/>
                  </a:lnTo>
                  <a:lnTo>
                    <a:pt x="43747" y="95983"/>
                  </a:lnTo>
                  <a:lnTo>
                    <a:pt x="71379" y="39579"/>
                  </a:lnTo>
                  <a:lnTo>
                    <a:pt x="77188" y="26698"/>
                  </a:lnTo>
                  <a:lnTo>
                    <a:pt x="82230" y="14606"/>
                  </a:lnTo>
                  <a:lnTo>
                    <a:pt x="86759" y="3038"/>
                  </a:lnTo>
                  <a:lnTo>
                    <a:pt x="89778" y="0"/>
                  </a:lnTo>
                  <a:lnTo>
                    <a:pt x="91792" y="2650"/>
                  </a:lnTo>
                  <a:lnTo>
                    <a:pt x="93134" y="9091"/>
                  </a:lnTo>
                  <a:lnTo>
                    <a:pt x="94029" y="18059"/>
                  </a:lnTo>
                  <a:lnTo>
                    <a:pt x="94625" y="28713"/>
                  </a:lnTo>
                  <a:lnTo>
                    <a:pt x="95023" y="40490"/>
                  </a:lnTo>
                  <a:lnTo>
                    <a:pt x="96456" y="54184"/>
                  </a:lnTo>
                  <a:lnTo>
                    <a:pt x="98581" y="69156"/>
                  </a:lnTo>
                  <a:lnTo>
                    <a:pt x="101166" y="84981"/>
                  </a:lnTo>
                  <a:lnTo>
                    <a:pt x="105226" y="99037"/>
                  </a:lnTo>
                  <a:lnTo>
                    <a:pt x="110271" y="111914"/>
                  </a:lnTo>
                  <a:lnTo>
                    <a:pt x="137888" y="14818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26584" y="1682815"/>
              <a:ext cx="10390" cy="252424"/>
            </a:xfrm>
            <a:custGeom>
              <a:avLst/>
              <a:gdLst/>
              <a:ahLst/>
              <a:cxnLst/>
              <a:rect l="0" t="0" r="0" b="0"/>
              <a:pathLst>
                <a:path w="10390" h="252424">
                  <a:moveTo>
                    <a:pt x="0" y="0"/>
                  </a:moveTo>
                  <a:lnTo>
                    <a:pt x="5583" y="27917"/>
                  </a:lnTo>
                  <a:lnTo>
                    <a:pt x="7228" y="43153"/>
                  </a:lnTo>
                  <a:lnTo>
                    <a:pt x="8324" y="60321"/>
                  </a:lnTo>
                  <a:lnTo>
                    <a:pt x="9055" y="78779"/>
                  </a:lnTo>
                  <a:lnTo>
                    <a:pt x="9868" y="117985"/>
                  </a:lnTo>
                  <a:lnTo>
                    <a:pt x="10389" y="189120"/>
                  </a:lnTo>
                  <a:lnTo>
                    <a:pt x="9263" y="203209"/>
                  </a:lnTo>
                  <a:lnTo>
                    <a:pt x="7344" y="216108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039001" y="1756438"/>
              <a:ext cx="92759" cy="168283"/>
            </a:xfrm>
            <a:custGeom>
              <a:avLst/>
              <a:gdLst/>
              <a:ahLst/>
              <a:cxnLst/>
              <a:rect l="0" t="0" r="0" b="0"/>
              <a:pathLst>
                <a:path w="92759" h="168283">
                  <a:moveTo>
                    <a:pt x="61206" y="0"/>
                  </a:moveTo>
                  <a:lnTo>
                    <a:pt x="50039" y="22334"/>
                  </a:lnTo>
                  <a:lnTo>
                    <a:pt x="43244" y="32419"/>
                  </a:lnTo>
                  <a:lnTo>
                    <a:pt x="35208" y="42648"/>
                  </a:lnTo>
                  <a:lnTo>
                    <a:pt x="26344" y="52973"/>
                  </a:lnTo>
                  <a:lnTo>
                    <a:pt x="18098" y="62194"/>
                  </a:lnTo>
                  <a:lnTo>
                    <a:pt x="2703" y="78672"/>
                  </a:lnTo>
                  <a:lnTo>
                    <a:pt x="0" y="88675"/>
                  </a:lnTo>
                  <a:lnTo>
                    <a:pt x="535" y="100019"/>
                  </a:lnTo>
                  <a:lnTo>
                    <a:pt x="3230" y="112256"/>
                  </a:lnTo>
                  <a:lnTo>
                    <a:pt x="8531" y="122751"/>
                  </a:lnTo>
                  <a:lnTo>
                    <a:pt x="15572" y="132085"/>
                  </a:lnTo>
                  <a:lnTo>
                    <a:pt x="23771" y="140645"/>
                  </a:lnTo>
                  <a:lnTo>
                    <a:pt x="33912" y="147520"/>
                  </a:lnTo>
                  <a:lnTo>
                    <a:pt x="45347" y="153272"/>
                  </a:lnTo>
                  <a:lnTo>
                    <a:pt x="92758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70727" y="1778580"/>
              <a:ext cx="171385" cy="134226"/>
            </a:xfrm>
            <a:custGeom>
              <a:avLst/>
              <a:gdLst/>
              <a:ahLst/>
              <a:cxnLst/>
              <a:rect l="0" t="0" r="0" b="0"/>
              <a:pathLst>
                <a:path w="171385" h="134226">
                  <a:moveTo>
                    <a:pt x="3103" y="114587"/>
                  </a:moveTo>
                  <a:lnTo>
                    <a:pt x="14270" y="103421"/>
                  </a:lnTo>
                  <a:lnTo>
                    <a:pt x="21065" y="97794"/>
                  </a:lnTo>
                  <a:lnTo>
                    <a:pt x="29101" y="91705"/>
                  </a:lnTo>
                  <a:lnTo>
                    <a:pt x="47379" y="78708"/>
                  </a:lnTo>
                  <a:lnTo>
                    <a:pt x="67189" y="65140"/>
                  </a:lnTo>
                  <a:lnTo>
                    <a:pt x="76211" y="57081"/>
                  </a:lnTo>
                  <a:lnTo>
                    <a:pt x="84564" y="48203"/>
                  </a:lnTo>
                  <a:lnTo>
                    <a:pt x="92468" y="38778"/>
                  </a:lnTo>
                  <a:lnTo>
                    <a:pt x="96570" y="28989"/>
                  </a:lnTo>
                  <a:lnTo>
                    <a:pt x="98136" y="18957"/>
                  </a:lnTo>
                  <a:lnTo>
                    <a:pt x="98011" y="8764"/>
                  </a:lnTo>
                  <a:lnTo>
                    <a:pt x="93253" y="3136"/>
                  </a:lnTo>
                  <a:lnTo>
                    <a:pt x="85407" y="554"/>
                  </a:lnTo>
                  <a:lnTo>
                    <a:pt x="75501" y="0"/>
                  </a:lnTo>
                  <a:lnTo>
                    <a:pt x="65392" y="3137"/>
                  </a:lnTo>
                  <a:lnTo>
                    <a:pt x="55146" y="8734"/>
                  </a:lnTo>
                  <a:lnTo>
                    <a:pt x="44811" y="15972"/>
                  </a:lnTo>
                  <a:lnTo>
                    <a:pt x="35582" y="23134"/>
                  </a:lnTo>
                  <a:lnTo>
                    <a:pt x="27093" y="30246"/>
                  </a:lnTo>
                  <a:lnTo>
                    <a:pt x="19096" y="37324"/>
                  </a:lnTo>
                  <a:lnTo>
                    <a:pt x="12596" y="45549"/>
                  </a:lnTo>
                  <a:lnTo>
                    <a:pt x="7094" y="54538"/>
                  </a:lnTo>
                  <a:lnTo>
                    <a:pt x="2258" y="64037"/>
                  </a:lnTo>
                  <a:lnTo>
                    <a:pt x="202" y="73875"/>
                  </a:lnTo>
                  <a:lnTo>
                    <a:pt x="0" y="83940"/>
                  </a:lnTo>
                  <a:lnTo>
                    <a:pt x="1034" y="94156"/>
                  </a:lnTo>
                  <a:lnTo>
                    <a:pt x="5230" y="103303"/>
                  </a:lnTo>
                  <a:lnTo>
                    <a:pt x="11532" y="111739"/>
                  </a:lnTo>
                  <a:lnTo>
                    <a:pt x="19240" y="119700"/>
                  </a:lnTo>
                  <a:lnTo>
                    <a:pt x="30222" y="125008"/>
                  </a:lnTo>
                  <a:lnTo>
                    <a:pt x="43386" y="128546"/>
                  </a:lnTo>
                  <a:lnTo>
                    <a:pt x="58005" y="130905"/>
                  </a:lnTo>
                  <a:lnTo>
                    <a:pt x="72426" y="132477"/>
                  </a:lnTo>
                  <a:lnTo>
                    <a:pt x="86714" y="133526"/>
                  </a:lnTo>
                  <a:lnTo>
                    <a:pt x="100914" y="134225"/>
                  </a:lnTo>
                  <a:lnTo>
                    <a:pt x="113886" y="133522"/>
                  </a:lnTo>
                  <a:lnTo>
                    <a:pt x="126040" y="131885"/>
                  </a:lnTo>
                  <a:lnTo>
                    <a:pt x="171384" y="1145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552463" y="1735403"/>
              <a:ext cx="231389" cy="178800"/>
            </a:xfrm>
            <a:custGeom>
              <a:avLst/>
              <a:gdLst/>
              <a:ahLst/>
              <a:cxnLst/>
              <a:rect l="0" t="0" r="0" b="0"/>
              <a:pathLst>
                <a:path w="231389" h="178800">
                  <a:moveTo>
                    <a:pt x="0" y="0"/>
                  </a:moveTo>
                  <a:lnTo>
                    <a:pt x="5583" y="16750"/>
                  </a:lnTo>
                  <a:lnTo>
                    <a:pt x="7228" y="28696"/>
                  </a:lnTo>
                  <a:lnTo>
                    <a:pt x="8324" y="43672"/>
                  </a:lnTo>
                  <a:lnTo>
                    <a:pt x="9055" y="60667"/>
                  </a:lnTo>
                  <a:lnTo>
                    <a:pt x="10712" y="77841"/>
                  </a:lnTo>
                  <a:lnTo>
                    <a:pt x="12985" y="95133"/>
                  </a:lnTo>
                  <a:lnTo>
                    <a:pt x="15668" y="112504"/>
                  </a:lnTo>
                  <a:lnTo>
                    <a:pt x="17457" y="128760"/>
                  </a:lnTo>
                  <a:lnTo>
                    <a:pt x="18649" y="144271"/>
                  </a:lnTo>
                  <a:lnTo>
                    <a:pt x="19445" y="159286"/>
                  </a:lnTo>
                  <a:lnTo>
                    <a:pt x="25818" y="168128"/>
                  </a:lnTo>
                  <a:lnTo>
                    <a:pt x="35910" y="172854"/>
                  </a:lnTo>
                  <a:lnTo>
                    <a:pt x="48482" y="174836"/>
                  </a:lnTo>
                  <a:lnTo>
                    <a:pt x="60368" y="170314"/>
                  </a:lnTo>
                  <a:lnTo>
                    <a:pt x="71799" y="161456"/>
                  </a:lnTo>
                  <a:lnTo>
                    <a:pt x="82925" y="149708"/>
                  </a:lnTo>
                  <a:lnTo>
                    <a:pt x="91511" y="138370"/>
                  </a:lnTo>
                  <a:lnTo>
                    <a:pt x="98403" y="127305"/>
                  </a:lnTo>
                  <a:lnTo>
                    <a:pt x="110346" y="104494"/>
                  </a:lnTo>
                  <a:lnTo>
                    <a:pt x="123445" y="78774"/>
                  </a:lnTo>
                  <a:lnTo>
                    <a:pt x="129042" y="66539"/>
                  </a:lnTo>
                  <a:lnTo>
                    <a:pt x="133941" y="54877"/>
                  </a:lnTo>
                  <a:lnTo>
                    <a:pt x="138376" y="43597"/>
                  </a:lnTo>
                  <a:lnTo>
                    <a:pt x="138996" y="38413"/>
                  </a:lnTo>
                  <a:lnTo>
                    <a:pt x="137072" y="37295"/>
                  </a:lnTo>
                  <a:lnTo>
                    <a:pt x="133452" y="38887"/>
                  </a:lnTo>
                  <a:lnTo>
                    <a:pt x="131039" y="44623"/>
                  </a:lnTo>
                  <a:lnTo>
                    <a:pt x="129429" y="53121"/>
                  </a:lnTo>
                  <a:lnTo>
                    <a:pt x="128357" y="63461"/>
                  </a:lnTo>
                  <a:lnTo>
                    <a:pt x="128810" y="76198"/>
                  </a:lnTo>
                  <a:lnTo>
                    <a:pt x="130281" y="90532"/>
                  </a:lnTo>
                  <a:lnTo>
                    <a:pt x="132430" y="105931"/>
                  </a:lnTo>
                  <a:lnTo>
                    <a:pt x="136200" y="119703"/>
                  </a:lnTo>
                  <a:lnTo>
                    <a:pt x="141051" y="132390"/>
                  </a:lnTo>
                  <a:lnTo>
                    <a:pt x="146622" y="144354"/>
                  </a:lnTo>
                  <a:lnTo>
                    <a:pt x="153842" y="154667"/>
                  </a:lnTo>
                  <a:lnTo>
                    <a:pt x="162162" y="163880"/>
                  </a:lnTo>
                  <a:lnTo>
                    <a:pt x="171213" y="172359"/>
                  </a:lnTo>
                  <a:lnTo>
                    <a:pt x="181922" y="176843"/>
                  </a:lnTo>
                  <a:lnTo>
                    <a:pt x="193736" y="178664"/>
                  </a:lnTo>
                  <a:lnTo>
                    <a:pt x="231388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19862" y="1756438"/>
              <a:ext cx="16578" cy="267966"/>
            </a:xfrm>
            <a:custGeom>
              <a:avLst/>
              <a:gdLst/>
              <a:ahLst/>
              <a:cxnLst/>
              <a:rect l="0" t="0" r="0" b="0"/>
              <a:pathLst>
                <a:path w="16578" h="267966">
                  <a:moveTo>
                    <a:pt x="6059" y="0"/>
                  </a:moveTo>
                  <a:lnTo>
                    <a:pt x="475" y="22334"/>
                  </a:lnTo>
                  <a:lnTo>
                    <a:pt x="0" y="35925"/>
                  </a:lnTo>
                  <a:lnTo>
                    <a:pt x="851" y="51997"/>
                  </a:lnTo>
                  <a:lnTo>
                    <a:pt x="2587" y="69723"/>
                  </a:lnTo>
                  <a:lnTo>
                    <a:pt x="3744" y="86215"/>
                  </a:lnTo>
                  <a:lnTo>
                    <a:pt x="4516" y="101885"/>
                  </a:lnTo>
                  <a:lnTo>
                    <a:pt x="5373" y="131760"/>
                  </a:lnTo>
                  <a:lnTo>
                    <a:pt x="5754" y="160620"/>
                  </a:lnTo>
                  <a:lnTo>
                    <a:pt x="7024" y="177198"/>
                  </a:lnTo>
                  <a:lnTo>
                    <a:pt x="9039" y="195261"/>
                  </a:lnTo>
                  <a:lnTo>
                    <a:pt x="11552" y="214315"/>
                  </a:lnTo>
                  <a:lnTo>
                    <a:pt x="13227" y="231692"/>
                  </a:lnTo>
                  <a:lnTo>
                    <a:pt x="14344" y="247951"/>
                  </a:lnTo>
                  <a:lnTo>
                    <a:pt x="15088" y="263465"/>
                  </a:lnTo>
                  <a:lnTo>
                    <a:pt x="15584" y="267965"/>
                  </a:lnTo>
                  <a:lnTo>
                    <a:pt x="15916" y="265121"/>
                  </a:lnTo>
                  <a:lnTo>
                    <a:pt x="16577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94369" y="1781860"/>
              <a:ext cx="109762" cy="111308"/>
            </a:xfrm>
            <a:custGeom>
              <a:avLst/>
              <a:gdLst/>
              <a:ahLst/>
              <a:cxnLst/>
              <a:rect l="0" t="0" r="0" b="0"/>
              <a:pathLst>
                <a:path w="109762" h="111308">
                  <a:moveTo>
                    <a:pt x="0" y="27166"/>
                  </a:moveTo>
                  <a:lnTo>
                    <a:pt x="5583" y="10416"/>
                  </a:lnTo>
                  <a:lnTo>
                    <a:pt x="13071" y="5482"/>
                  </a:lnTo>
                  <a:lnTo>
                    <a:pt x="23906" y="2193"/>
                  </a:lnTo>
                  <a:lnTo>
                    <a:pt x="36972" y="0"/>
                  </a:lnTo>
                  <a:lnTo>
                    <a:pt x="48021" y="875"/>
                  </a:lnTo>
                  <a:lnTo>
                    <a:pt x="57723" y="3796"/>
                  </a:lnTo>
                  <a:lnTo>
                    <a:pt x="66529" y="8080"/>
                  </a:lnTo>
                  <a:lnTo>
                    <a:pt x="75905" y="13274"/>
                  </a:lnTo>
                  <a:lnTo>
                    <a:pt x="85662" y="19073"/>
                  </a:lnTo>
                  <a:lnTo>
                    <a:pt x="95672" y="25277"/>
                  </a:lnTo>
                  <a:lnTo>
                    <a:pt x="102346" y="34087"/>
                  </a:lnTo>
                  <a:lnTo>
                    <a:pt x="106795" y="44635"/>
                  </a:lnTo>
                  <a:lnTo>
                    <a:pt x="109761" y="56341"/>
                  </a:lnTo>
                  <a:lnTo>
                    <a:pt x="109401" y="66483"/>
                  </a:lnTo>
                  <a:lnTo>
                    <a:pt x="106824" y="75581"/>
                  </a:lnTo>
                  <a:lnTo>
                    <a:pt x="102768" y="83984"/>
                  </a:lnTo>
                  <a:lnTo>
                    <a:pt x="95390" y="90755"/>
                  </a:lnTo>
                  <a:lnTo>
                    <a:pt x="85797" y="96437"/>
                  </a:lnTo>
                  <a:lnTo>
                    <a:pt x="21035" y="11130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162484" y="1819544"/>
              <a:ext cx="136730" cy="157765"/>
            </a:xfrm>
            <a:custGeom>
              <a:avLst/>
              <a:gdLst/>
              <a:ahLst/>
              <a:cxnLst/>
              <a:rect l="0" t="0" r="0" b="0"/>
              <a:pathLst>
                <a:path w="136730" h="157765">
                  <a:moveTo>
                    <a:pt x="0" y="0"/>
                  </a:moveTo>
                  <a:lnTo>
                    <a:pt x="16750" y="22334"/>
                  </a:lnTo>
                  <a:lnTo>
                    <a:pt x="24022" y="33587"/>
                  </a:lnTo>
                  <a:lnTo>
                    <a:pt x="31207" y="45764"/>
                  </a:lnTo>
                  <a:lnTo>
                    <a:pt x="38334" y="58556"/>
                  </a:lnTo>
                  <a:lnTo>
                    <a:pt x="45423" y="69422"/>
                  </a:lnTo>
                  <a:lnTo>
                    <a:pt x="52486" y="79002"/>
                  </a:lnTo>
                  <a:lnTo>
                    <a:pt x="59532" y="87727"/>
                  </a:lnTo>
                  <a:lnTo>
                    <a:pt x="66566" y="95880"/>
                  </a:lnTo>
                  <a:lnTo>
                    <a:pt x="73593" y="103654"/>
                  </a:lnTo>
                  <a:lnTo>
                    <a:pt x="80615" y="111173"/>
                  </a:lnTo>
                  <a:lnTo>
                    <a:pt x="87633" y="119691"/>
                  </a:lnTo>
                  <a:lnTo>
                    <a:pt x="94650" y="128876"/>
                  </a:lnTo>
                  <a:lnTo>
                    <a:pt x="136729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173002" y="1798509"/>
              <a:ext cx="136730" cy="347082"/>
            </a:xfrm>
            <a:custGeom>
              <a:avLst/>
              <a:gdLst/>
              <a:ahLst/>
              <a:cxnLst/>
              <a:rect l="0" t="0" r="0" b="0"/>
              <a:pathLst>
                <a:path w="136730" h="347082">
                  <a:moveTo>
                    <a:pt x="136729" y="0"/>
                  </a:moveTo>
                  <a:lnTo>
                    <a:pt x="122089" y="43917"/>
                  </a:lnTo>
                  <a:lnTo>
                    <a:pt x="118789" y="54988"/>
                  </a:lnTo>
                  <a:lnTo>
                    <a:pt x="112005" y="79754"/>
                  </a:lnTo>
                  <a:lnTo>
                    <a:pt x="101615" y="119977"/>
                  </a:lnTo>
                  <a:lnTo>
                    <a:pt x="96959" y="133741"/>
                  </a:lnTo>
                  <a:lnTo>
                    <a:pt x="91518" y="147592"/>
                  </a:lnTo>
                  <a:lnTo>
                    <a:pt x="85553" y="161500"/>
                  </a:lnTo>
                  <a:lnTo>
                    <a:pt x="80407" y="175447"/>
                  </a:lnTo>
                  <a:lnTo>
                    <a:pt x="75809" y="189419"/>
                  </a:lnTo>
                  <a:lnTo>
                    <a:pt x="71574" y="203408"/>
                  </a:lnTo>
                  <a:lnTo>
                    <a:pt x="66414" y="217409"/>
                  </a:lnTo>
                  <a:lnTo>
                    <a:pt x="60637" y="231417"/>
                  </a:lnTo>
                  <a:lnTo>
                    <a:pt x="47985" y="260616"/>
                  </a:lnTo>
                  <a:lnTo>
                    <a:pt x="34571" y="293070"/>
                  </a:lnTo>
                  <a:lnTo>
                    <a:pt x="27722" y="306399"/>
                  </a:lnTo>
                  <a:lnTo>
                    <a:pt x="20819" y="317623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47979" y="1798509"/>
              <a:ext cx="115907" cy="150641"/>
            </a:xfrm>
            <a:custGeom>
              <a:avLst/>
              <a:gdLst/>
              <a:ahLst/>
              <a:cxnLst/>
              <a:rect l="0" t="0" r="0" b="0"/>
              <a:pathLst>
                <a:path w="115907" h="150641">
                  <a:moveTo>
                    <a:pt x="35374" y="0"/>
                  </a:moveTo>
                  <a:lnTo>
                    <a:pt x="29791" y="16750"/>
                  </a:lnTo>
                  <a:lnTo>
                    <a:pt x="25809" y="26359"/>
                  </a:lnTo>
                  <a:lnTo>
                    <a:pt x="20817" y="37439"/>
                  </a:lnTo>
                  <a:lnTo>
                    <a:pt x="15152" y="49500"/>
                  </a:lnTo>
                  <a:lnTo>
                    <a:pt x="10207" y="63384"/>
                  </a:lnTo>
                  <a:lnTo>
                    <a:pt x="5741" y="78483"/>
                  </a:lnTo>
                  <a:lnTo>
                    <a:pt x="1595" y="94393"/>
                  </a:lnTo>
                  <a:lnTo>
                    <a:pt x="0" y="108505"/>
                  </a:lnTo>
                  <a:lnTo>
                    <a:pt x="105" y="121418"/>
                  </a:lnTo>
                  <a:lnTo>
                    <a:pt x="1344" y="133534"/>
                  </a:lnTo>
                  <a:lnTo>
                    <a:pt x="6844" y="141610"/>
                  </a:lnTo>
                  <a:lnTo>
                    <a:pt x="15186" y="146995"/>
                  </a:lnTo>
                  <a:lnTo>
                    <a:pt x="25422" y="150584"/>
                  </a:lnTo>
                  <a:lnTo>
                    <a:pt x="34582" y="150640"/>
                  </a:lnTo>
                  <a:lnTo>
                    <a:pt x="43027" y="148340"/>
                  </a:lnTo>
                  <a:lnTo>
                    <a:pt x="50994" y="144470"/>
                  </a:lnTo>
                  <a:lnTo>
                    <a:pt x="60980" y="137215"/>
                  </a:lnTo>
                  <a:lnTo>
                    <a:pt x="72311" y="127704"/>
                  </a:lnTo>
                  <a:lnTo>
                    <a:pt x="84540" y="116689"/>
                  </a:lnTo>
                  <a:lnTo>
                    <a:pt x="93861" y="104671"/>
                  </a:lnTo>
                  <a:lnTo>
                    <a:pt x="101243" y="91984"/>
                  </a:lnTo>
                  <a:lnTo>
                    <a:pt x="107334" y="78852"/>
                  </a:lnTo>
                  <a:lnTo>
                    <a:pt x="111395" y="65423"/>
                  </a:lnTo>
                  <a:lnTo>
                    <a:pt x="114101" y="51796"/>
                  </a:lnTo>
                  <a:lnTo>
                    <a:pt x="115906" y="38036"/>
                  </a:lnTo>
                  <a:lnTo>
                    <a:pt x="112435" y="27695"/>
                  </a:lnTo>
                  <a:lnTo>
                    <a:pt x="105446" y="19632"/>
                  </a:lnTo>
                  <a:lnTo>
                    <a:pt x="96113" y="13088"/>
                  </a:lnTo>
                  <a:lnTo>
                    <a:pt x="84047" y="8725"/>
                  </a:lnTo>
                  <a:lnTo>
                    <a:pt x="70160" y="5817"/>
                  </a:lnTo>
                  <a:lnTo>
                    <a:pt x="1433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530600" y="1796606"/>
              <a:ext cx="147247" cy="138633"/>
            </a:xfrm>
            <a:custGeom>
              <a:avLst/>
              <a:gdLst/>
              <a:ahLst/>
              <a:cxnLst/>
              <a:rect l="0" t="0" r="0" b="0"/>
              <a:pathLst>
                <a:path w="147247" h="138633">
                  <a:moveTo>
                    <a:pt x="0" y="1903"/>
                  </a:moveTo>
                  <a:lnTo>
                    <a:pt x="5584" y="18653"/>
                  </a:lnTo>
                  <a:lnTo>
                    <a:pt x="7229" y="29430"/>
                  </a:lnTo>
                  <a:lnTo>
                    <a:pt x="8325" y="42458"/>
                  </a:lnTo>
                  <a:lnTo>
                    <a:pt x="9056" y="56987"/>
                  </a:lnTo>
                  <a:lnTo>
                    <a:pt x="10712" y="71347"/>
                  </a:lnTo>
                  <a:lnTo>
                    <a:pt x="12985" y="85595"/>
                  </a:lnTo>
                  <a:lnTo>
                    <a:pt x="15668" y="99768"/>
                  </a:lnTo>
                  <a:lnTo>
                    <a:pt x="19794" y="111554"/>
                  </a:lnTo>
                  <a:lnTo>
                    <a:pt x="24883" y="121748"/>
                  </a:lnTo>
                  <a:lnTo>
                    <a:pt x="30612" y="130882"/>
                  </a:lnTo>
                  <a:lnTo>
                    <a:pt x="36769" y="133465"/>
                  </a:lnTo>
                  <a:lnTo>
                    <a:pt x="43210" y="131681"/>
                  </a:lnTo>
                  <a:lnTo>
                    <a:pt x="49842" y="126986"/>
                  </a:lnTo>
                  <a:lnTo>
                    <a:pt x="57769" y="119182"/>
                  </a:lnTo>
                  <a:lnTo>
                    <a:pt x="66560" y="109304"/>
                  </a:lnTo>
                  <a:lnTo>
                    <a:pt x="75926" y="98045"/>
                  </a:lnTo>
                  <a:lnTo>
                    <a:pt x="83339" y="84696"/>
                  </a:lnTo>
                  <a:lnTo>
                    <a:pt x="89449" y="69953"/>
                  </a:lnTo>
                  <a:lnTo>
                    <a:pt x="94691" y="54281"/>
                  </a:lnTo>
                  <a:lnTo>
                    <a:pt x="99355" y="39159"/>
                  </a:lnTo>
                  <a:lnTo>
                    <a:pt x="107653" y="9891"/>
                  </a:lnTo>
                  <a:lnTo>
                    <a:pt x="107996" y="2554"/>
                  </a:lnTo>
                  <a:lnTo>
                    <a:pt x="105887" y="0"/>
                  </a:lnTo>
                  <a:lnTo>
                    <a:pt x="102144" y="634"/>
                  </a:lnTo>
                  <a:lnTo>
                    <a:pt x="99648" y="5731"/>
                  </a:lnTo>
                  <a:lnTo>
                    <a:pt x="97985" y="13804"/>
                  </a:lnTo>
                  <a:lnTo>
                    <a:pt x="96877" y="23860"/>
                  </a:lnTo>
                  <a:lnTo>
                    <a:pt x="96137" y="35239"/>
                  </a:lnTo>
                  <a:lnTo>
                    <a:pt x="95644" y="47500"/>
                  </a:lnTo>
                  <a:lnTo>
                    <a:pt x="95315" y="60348"/>
                  </a:lnTo>
                  <a:lnTo>
                    <a:pt x="97434" y="72419"/>
                  </a:lnTo>
                  <a:lnTo>
                    <a:pt x="101183" y="83972"/>
                  </a:lnTo>
                  <a:lnTo>
                    <a:pt x="106019" y="95180"/>
                  </a:lnTo>
                  <a:lnTo>
                    <a:pt x="111582" y="104990"/>
                  </a:lnTo>
                  <a:lnTo>
                    <a:pt x="117626" y="113866"/>
                  </a:lnTo>
                  <a:lnTo>
                    <a:pt x="147246" y="1386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709399" y="1766956"/>
              <a:ext cx="84142" cy="113555"/>
            </a:xfrm>
            <a:custGeom>
              <a:avLst/>
              <a:gdLst/>
              <a:ahLst/>
              <a:cxnLst/>
              <a:rect l="0" t="0" r="0" b="0"/>
              <a:pathLst>
                <a:path w="84142" h="113555">
                  <a:moveTo>
                    <a:pt x="0" y="0"/>
                  </a:moveTo>
                  <a:lnTo>
                    <a:pt x="0" y="113554"/>
                  </a:lnTo>
                  <a:lnTo>
                    <a:pt x="0" y="106173"/>
                  </a:lnTo>
                  <a:lnTo>
                    <a:pt x="1169" y="97660"/>
                  </a:lnTo>
                  <a:lnTo>
                    <a:pt x="3117" y="87311"/>
                  </a:lnTo>
                  <a:lnTo>
                    <a:pt x="5584" y="75736"/>
                  </a:lnTo>
                  <a:lnTo>
                    <a:pt x="8398" y="64514"/>
                  </a:lnTo>
                  <a:lnTo>
                    <a:pt x="11441" y="53527"/>
                  </a:lnTo>
                  <a:lnTo>
                    <a:pt x="14639" y="42697"/>
                  </a:lnTo>
                  <a:lnTo>
                    <a:pt x="20278" y="34308"/>
                  </a:lnTo>
                  <a:lnTo>
                    <a:pt x="27541" y="27546"/>
                  </a:lnTo>
                  <a:lnTo>
                    <a:pt x="35891" y="21870"/>
                  </a:lnTo>
                  <a:lnTo>
                    <a:pt x="44962" y="16917"/>
                  </a:lnTo>
                  <a:lnTo>
                    <a:pt x="54516" y="12447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035445" y="1777474"/>
              <a:ext cx="135235" cy="178155"/>
            </a:xfrm>
            <a:custGeom>
              <a:avLst/>
              <a:gdLst/>
              <a:ahLst/>
              <a:cxnLst/>
              <a:rect l="0" t="0" r="0" b="0"/>
              <a:pathLst>
                <a:path w="135235" h="178155">
                  <a:moveTo>
                    <a:pt x="115693" y="0"/>
                  </a:moveTo>
                  <a:lnTo>
                    <a:pt x="93360" y="0"/>
                  </a:lnTo>
                  <a:lnTo>
                    <a:pt x="83275" y="1168"/>
                  </a:lnTo>
                  <a:lnTo>
                    <a:pt x="73046" y="3116"/>
                  </a:lnTo>
                  <a:lnTo>
                    <a:pt x="62721" y="5583"/>
                  </a:lnTo>
                  <a:lnTo>
                    <a:pt x="52331" y="8397"/>
                  </a:lnTo>
                  <a:lnTo>
                    <a:pt x="31439" y="14639"/>
                  </a:lnTo>
                  <a:lnTo>
                    <a:pt x="22128" y="19108"/>
                  </a:lnTo>
                  <a:lnTo>
                    <a:pt x="13583" y="24425"/>
                  </a:lnTo>
                  <a:lnTo>
                    <a:pt x="5550" y="30307"/>
                  </a:lnTo>
                  <a:lnTo>
                    <a:pt x="2531" y="36565"/>
                  </a:lnTo>
                  <a:lnTo>
                    <a:pt x="2856" y="43074"/>
                  </a:lnTo>
                  <a:lnTo>
                    <a:pt x="5410" y="49751"/>
                  </a:lnTo>
                  <a:lnTo>
                    <a:pt x="11787" y="56540"/>
                  </a:lnTo>
                  <a:lnTo>
                    <a:pt x="20712" y="63403"/>
                  </a:lnTo>
                  <a:lnTo>
                    <a:pt x="31337" y="70315"/>
                  </a:lnTo>
                  <a:lnTo>
                    <a:pt x="40758" y="77261"/>
                  </a:lnTo>
                  <a:lnTo>
                    <a:pt x="49376" y="84229"/>
                  </a:lnTo>
                  <a:lnTo>
                    <a:pt x="57458" y="91211"/>
                  </a:lnTo>
                  <a:lnTo>
                    <a:pt x="66352" y="97035"/>
                  </a:lnTo>
                  <a:lnTo>
                    <a:pt x="75787" y="102086"/>
                  </a:lnTo>
                  <a:lnTo>
                    <a:pt x="85584" y="106622"/>
                  </a:lnTo>
                  <a:lnTo>
                    <a:pt x="94451" y="111983"/>
                  </a:lnTo>
                  <a:lnTo>
                    <a:pt x="102700" y="117894"/>
                  </a:lnTo>
                  <a:lnTo>
                    <a:pt x="110537" y="124172"/>
                  </a:lnTo>
                  <a:lnTo>
                    <a:pt x="118099" y="130695"/>
                  </a:lnTo>
                  <a:lnTo>
                    <a:pt x="125477" y="137381"/>
                  </a:lnTo>
                  <a:lnTo>
                    <a:pt x="132733" y="144175"/>
                  </a:lnTo>
                  <a:lnTo>
                    <a:pt x="135234" y="152210"/>
                  </a:lnTo>
                  <a:lnTo>
                    <a:pt x="134564" y="161073"/>
                  </a:lnTo>
                  <a:lnTo>
                    <a:pt x="131779" y="170488"/>
                  </a:lnTo>
                  <a:lnTo>
                    <a:pt x="125249" y="175595"/>
                  </a:lnTo>
                  <a:lnTo>
                    <a:pt x="116220" y="177832"/>
                  </a:lnTo>
                  <a:lnTo>
                    <a:pt x="105527" y="178154"/>
                  </a:lnTo>
                  <a:lnTo>
                    <a:pt x="92555" y="176032"/>
                  </a:lnTo>
                  <a:lnTo>
                    <a:pt x="78064" y="172280"/>
                  </a:lnTo>
                  <a:lnTo>
                    <a:pt x="62560" y="167441"/>
                  </a:lnTo>
                  <a:lnTo>
                    <a:pt x="49887" y="161878"/>
                  </a:lnTo>
                  <a:lnTo>
                    <a:pt x="39101" y="155832"/>
                  </a:lnTo>
                  <a:lnTo>
                    <a:pt x="0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88033" y="1757104"/>
              <a:ext cx="262941" cy="138343"/>
            </a:xfrm>
            <a:custGeom>
              <a:avLst/>
              <a:gdLst/>
              <a:ahLst/>
              <a:cxnLst/>
              <a:rect l="0" t="0" r="0" b="0"/>
              <a:pathLst>
                <a:path w="262941" h="138343">
                  <a:moveTo>
                    <a:pt x="0" y="115028"/>
                  </a:moveTo>
                  <a:lnTo>
                    <a:pt x="16750" y="109445"/>
                  </a:lnTo>
                  <a:lnTo>
                    <a:pt x="27527" y="107800"/>
                  </a:lnTo>
                  <a:lnTo>
                    <a:pt x="40555" y="106703"/>
                  </a:lnTo>
                  <a:lnTo>
                    <a:pt x="55083" y="105972"/>
                  </a:lnTo>
                  <a:lnTo>
                    <a:pt x="68275" y="104316"/>
                  </a:lnTo>
                  <a:lnTo>
                    <a:pt x="80575" y="102044"/>
                  </a:lnTo>
                  <a:lnTo>
                    <a:pt x="92281" y="99360"/>
                  </a:lnTo>
                  <a:lnTo>
                    <a:pt x="103591" y="96403"/>
                  </a:lnTo>
                  <a:lnTo>
                    <a:pt x="114637" y="93262"/>
                  </a:lnTo>
                  <a:lnTo>
                    <a:pt x="125506" y="90000"/>
                  </a:lnTo>
                  <a:lnTo>
                    <a:pt x="138596" y="85488"/>
                  </a:lnTo>
                  <a:lnTo>
                    <a:pt x="168721" y="74242"/>
                  </a:lnTo>
                  <a:lnTo>
                    <a:pt x="183767" y="67971"/>
                  </a:lnTo>
                  <a:lnTo>
                    <a:pt x="198472" y="61453"/>
                  </a:lnTo>
                  <a:lnTo>
                    <a:pt x="212949" y="54770"/>
                  </a:lnTo>
                  <a:lnTo>
                    <a:pt x="224938" y="47978"/>
                  </a:lnTo>
                  <a:lnTo>
                    <a:pt x="235269" y="41112"/>
                  </a:lnTo>
                  <a:lnTo>
                    <a:pt x="244492" y="34198"/>
                  </a:lnTo>
                  <a:lnTo>
                    <a:pt x="248304" y="26083"/>
                  </a:lnTo>
                  <a:lnTo>
                    <a:pt x="248509" y="17166"/>
                  </a:lnTo>
                  <a:lnTo>
                    <a:pt x="246307" y="7717"/>
                  </a:lnTo>
                  <a:lnTo>
                    <a:pt x="241333" y="2585"/>
                  </a:lnTo>
                  <a:lnTo>
                    <a:pt x="234512" y="333"/>
                  </a:lnTo>
                  <a:lnTo>
                    <a:pt x="226458" y="0"/>
                  </a:lnTo>
                  <a:lnTo>
                    <a:pt x="217584" y="947"/>
                  </a:lnTo>
                  <a:lnTo>
                    <a:pt x="208161" y="2747"/>
                  </a:lnTo>
                  <a:lnTo>
                    <a:pt x="198374" y="5115"/>
                  </a:lnTo>
                  <a:lnTo>
                    <a:pt x="189512" y="9031"/>
                  </a:lnTo>
                  <a:lnTo>
                    <a:pt x="181266" y="13979"/>
                  </a:lnTo>
                  <a:lnTo>
                    <a:pt x="173432" y="19615"/>
                  </a:lnTo>
                  <a:lnTo>
                    <a:pt x="164704" y="26878"/>
                  </a:lnTo>
                  <a:lnTo>
                    <a:pt x="155379" y="35227"/>
                  </a:lnTo>
                  <a:lnTo>
                    <a:pt x="145656" y="44298"/>
                  </a:lnTo>
                  <a:lnTo>
                    <a:pt x="136837" y="55020"/>
                  </a:lnTo>
                  <a:lnTo>
                    <a:pt x="128621" y="66842"/>
                  </a:lnTo>
                  <a:lnTo>
                    <a:pt x="120806" y="79398"/>
                  </a:lnTo>
                  <a:lnTo>
                    <a:pt x="116764" y="91275"/>
                  </a:lnTo>
                  <a:lnTo>
                    <a:pt x="115239" y="102698"/>
                  </a:lnTo>
                  <a:lnTo>
                    <a:pt x="115391" y="113820"/>
                  </a:lnTo>
                  <a:lnTo>
                    <a:pt x="118997" y="122403"/>
                  </a:lnTo>
                  <a:lnTo>
                    <a:pt x="124908" y="129294"/>
                  </a:lnTo>
                  <a:lnTo>
                    <a:pt x="132354" y="135056"/>
                  </a:lnTo>
                  <a:lnTo>
                    <a:pt x="141993" y="137729"/>
                  </a:lnTo>
                  <a:lnTo>
                    <a:pt x="153092" y="138342"/>
                  </a:lnTo>
                  <a:lnTo>
                    <a:pt x="165167" y="137583"/>
                  </a:lnTo>
                  <a:lnTo>
                    <a:pt x="177891" y="134739"/>
                  </a:lnTo>
                  <a:lnTo>
                    <a:pt x="191049" y="130506"/>
                  </a:lnTo>
                  <a:lnTo>
                    <a:pt x="204494" y="125347"/>
                  </a:lnTo>
                  <a:lnTo>
                    <a:pt x="216964" y="119570"/>
                  </a:lnTo>
                  <a:lnTo>
                    <a:pt x="228784" y="113382"/>
                  </a:lnTo>
                  <a:lnTo>
                    <a:pt x="262940" y="939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415669" y="1672298"/>
              <a:ext cx="19445" cy="241905"/>
            </a:xfrm>
            <a:custGeom>
              <a:avLst/>
              <a:gdLst/>
              <a:ahLst/>
              <a:cxnLst/>
              <a:rect l="0" t="0" r="0" b="0"/>
              <a:pathLst>
                <a:path w="19445" h="241905">
                  <a:moveTo>
                    <a:pt x="19444" y="0"/>
                  </a:moveTo>
                  <a:lnTo>
                    <a:pt x="13861" y="16750"/>
                  </a:lnTo>
                  <a:lnTo>
                    <a:pt x="12216" y="26359"/>
                  </a:lnTo>
                  <a:lnTo>
                    <a:pt x="11120" y="37439"/>
                  </a:lnTo>
                  <a:lnTo>
                    <a:pt x="10389" y="49500"/>
                  </a:lnTo>
                  <a:lnTo>
                    <a:pt x="8733" y="64553"/>
                  </a:lnTo>
                  <a:lnTo>
                    <a:pt x="3776" y="99976"/>
                  </a:lnTo>
                  <a:lnTo>
                    <a:pt x="1987" y="116901"/>
                  </a:lnTo>
                  <a:lnTo>
                    <a:pt x="794" y="132859"/>
                  </a:lnTo>
                  <a:lnTo>
                    <a:pt x="0" y="148173"/>
                  </a:lnTo>
                  <a:lnTo>
                    <a:pt x="638" y="163056"/>
                  </a:lnTo>
                  <a:lnTo>
                    <a:pt x="8927" y="2419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329938" y="1819544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16750" y="4934"/>
                  </a:lnTo>
                  <a:lnTo>
                    <a:pt x="26358" y="3290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75367" y="650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487702" y="1893167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250766" y="2219213"/>
            <a:ext cx="2053115" cy="384657"/>
            <a:chOff x="2250766" y="2219213"/>
            <a:chExt cx="2053115" cy="384657"/>
          </a:xfrm>
        </p:grpSpPr>
        <p:sp>
          <p:nvSpPr>
            <p:cNvPr id="72" name="Freeform 71"/>
            <p:cNvSpPr/>
            <p:nvPr/>
          </p:nvSpPr>
          <p:spPr>
            <a:xfrm>
              <a:off x="2286776" y="2271801"/>
              <a:ext cx="37614" cy="315529"/>
            </a:xfrm>
            <a:custGeom>
              <a:avLst/>
              <a:gdLst/>
              <a:ahLst/>
              <a:cxnLst/>
              <a:rect l="0" t="0" r="0" b="0"/>
              <a:pathLst>
                <a:path w="37614" h="315529">
                  <a:moveTo>
                    <a:pt x="6060" y="0"/>
                  </a:moveTo>
                  <a:lnTo>
                    <a:pt x="477" y="16750"/>
                  </a:lnTo>
                  <a:lnTo>
                    <a:pt x="0" y="27527"/>
                  </a:lnTo>
                  <a:lnTo>
                    <a:pt x="852" y="40555"/>
                  </a:lnTo>
                  <a:lnTo>
                    <a:pt x="2588" y="55084"/>
                  </a:lnTo>
                  <a:lnTo>
                    <a:pt x="4914" y="70612"/>
                  </a:lnTo>
                  <a:lnTo>
                    <a:pt x="10614" y="103448"/>
                  </a:lnTo>
                  <a:lnTo>
                    <a:pt x="12602" y="121553"/>
                  </a:lnTo>
                  <a:lnTo>
                    <a:pt x="13927" y="140635"/>
                  </a:lnTo>
                  <a:lnTo>
                    <a:pt x="15400" y="179367"/>
                  </a:lnTo>
                  <a:lnTo>
                    <a:pt x="16054" y="216058"/>
                  </a:lnTo>
                  <a:lnTo>
                    <a:pt x="17397" y="231685"/>
                  </a:lnTo>
                  <a:lnTo>
                    <a:pt x="19461" y="245609"/>
                  </a:lnTo>
                  <a:lnTo>
                    <a:pt x="22006" y="258398"/>
                  </a:lnTo>
                  <a:lnTo>
                    <a:pt x="24871" y="270429"/>
                  </a:lnTo>
                  <a:lnTo>
                    <a:pt x="27950" y="281956"/>
                  </a:lnTo>
                  <a:lnTo>
                    <a:pt x="37613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50766" y="2219213"/>
              <a:ext cx="293769" cy="358687"/>
            </a:xfrm>
            <a:custGeom>
              <a:avLst/>
              <a:gdLst/>
              <a:ahLst/>
              <a:cxnLst/>
              <a:rect l="0" t="0" r="0" b="0"/>
              <a:pathLst>
                <a:path w="293769" h="358687">
                  <a:moveTo>
                    <a:pt x="0" y="0"/>
                  </a:moveTo>
                  <a:lnTo>
                    <a:pt x="5583" y="16750"/>
                  </a:lnTo>
                  <a:lnTo>
                    <a:pt x="14557" y="40555"/>
                  </a:lnTo>
                  <a:lnTo>
                    <a:pt x="20222" y="55084"/>
                  </a:lnTo>
                  <a:lnTo>
                    <a:pt x="26336" y="67107"/>
                  </a:lnTo>
                  <a:lnTo>
                    <a:pt x="32749" y="77459"/>
                  </a:lnTo>
                  <a:lnTo>
                    <a:pt x="39362" y="86698"/>
                  </a:lnTo>
                  <a:lnTo>
                    <a:pt x="46108" y="97532"/>
                  </a:lnTo>
                  <a:lnTo>
                    <a:pt x="52942" y="109429"/>
                  </a:lnTo>
                  <a:lnTo>
                    <a:pt x="59836" y="122034"/>
                  </a:lnTo>
                  <a:lnTo>
                    <a:pt x="66769" y="133944"/>
                  </a:lnTo>
                  <a:lnTo>
                    <a:pt x="80705" y="156526"/>
                  </a:lnTo>
                  <a:lnTo>
                    <a:pt x="88861" y="167456"/>
                  </a:lnTo>
                  <a:lnTo>
                    <a:pt x="97805" y="178249"/>
                  </a:lnTo>
                  <a:lnTo>
                    <a:pt x="107274" y="188950"/>
                  </a:lnTo>
                  <a:lnTo>
                    <a:pt x="115923" y="199590"/>
                  </a:lnTo>
                  <a:lnTo>
                    <a:pt x="124027" y="210189"/>
                  </a:lnTo>
                  <a:lnTo>
                    <a:pt x="131767" y="220761"/>
                  </a:lnTo>
                  <a:lnTo>
                    <a:pt x="140432" y="231314"/>
                  </a:lnTo>
                  <a:lnTo>
                    <a:pt x="149715" y="241856"/>
                  </a:lnTo>
                  <a:lnTo>
                    <a:pt x="159410" y="252390"/>
                  </a:lnTo>
                  <a:lnTo>
                    <a:pt x="168210" y="262918"/>
                  </a:lnTo>
                  <a:lnTo>
                    <a:pt x="176414" y="273443"/>
                  </a:lnTo>
                  <a:lnTo>
                    <a:pt x="184221" y="283965"/>
                  </a:lnTo>
                  <a:lnTo>
                    <a:pt x="192931" y="293318"/>
                  </a:lnTo>
                  <a:lnTo>
                    <a:pt x="202244" y="301890"/>
                  </a:lnTo>
                  <a:lnTo>
                    <a:pt x="211958" y="309941"/>
                  </a:lnTo>
                  <a:lnTo>
                    <a:pt x="220772" y="317647"/>
                  </a:lnTo>
                  <a:lnTo>
                    <a:pt x="228984" y="325121"/>
                  </a:lnTo>
                  <a:lnTo>
                    <a:pt x="244343" y="339658"/>
                  </a:lnTo>
                  <a:lnTo>
                    <a:pt x="258959" y="353910"/>
                  </a:lnTo>
                  <a:lnTo>
                    <a:pt x="267298" y="357476"/>
                  </a:lnTo>
                  <a:lnTo>
                    <a:pt x="276363" y="358686"/>
                  </a:lnTo>
                  <a:lnTo>
                    <a:pt x="285912" y="358323"/>
                  </a:lnTo>
                  <a:lnTo>
                    <a:pt x="291109" y="353407"/>
                  </a:lnTo>
                  <a:lnTo>
                    <a:pt x="293406" y="345455"/>
                  </a:lnTo>
                  <a:lnTo>
                    <a:pt x="293768" y="335479"/>
                  </a:lnTo>
                  <a:lnTo>
                    <a:pt x="292841" y="322986"/>
                  </a:lnTo>
                  <a:lnTo>
                    <a:pt x="291054" y="308814"/>
                  </a:lnTo>
                  <a:lnTo>
                    <a:pt x="288694" y="293522"/>
                  </a:lnTo>
                  <a:lnTo>
                    <a:pt x="282956" y="260950"/>
                  </a:lnTo>
                  <a:lnTo>
                    <a:pt x="279790" y="244084"/>
                  </a:lnTo>
                  <a:lnTo>
                    <a:pt x="273155" y="212879"/>
                  </a:lnTo>
                  <a:lnTo>
                    <a:pt x="262940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648718" y="2500689"/>
              <a:ext cx="139268" cy="103181"/>
            </a:xfrm>
            <a:custGeom>
              <a:avLst/>
              <a:gdLst/>
              <a:ahLst/>
              <a:cxnLst/>
              <a:rect l="0" t="0" r="0" b="0"/>
              <a:pathLst>
                <a:path w="139268" h="103181">
                  <a:moveTo>
                    <a:pt x="33269" y="2499"/>
                  </a:moveTo>
                  <a:lnTo>
                    <a:pt x="3991" y="31777"/>
                  </a:lnTo>
                  <a:lnTo>
                    <a:pt x="896" y="40716"/>
                  </a:lnTo>
                  <a:lnTo>
                    <a:pt x="0" y="51349"/>
                  </a:lnTo>
                  <a:lnTo>
                    <a:pt x="572" y="63113"/>
                  </a:lnTo>
                  <a:lnTo>
                    <a:pt x="4459" y="73292"/>
                  </a:lnTo>
                  <a:lnTo>
                    <a:pt x="10557" y="82416"/>
                  </a:lnTo>
                  <a:lnTo>
                    <a:pt x="18128" y="90836"/>
                  </a:lnTo>
                  <a:lnTo>
                    <a:pt x="29018" y="96449"/>
                  </a:lnTo>
                  <a:lnTo>
                    <a:pt x="42121" y="100191"/>
                  </a:lnTo>
                  <a:lnTo>
                    <a:pt x="56700" y="102686"/>
                  </a:lnTo>
                  <a:lnTo>
                    <a:pt x="72262" y="103180"/>
                  </a:lnTo>
                  <a:lnTo>
                    <a:pt x="88480" y="102341"/>
                  </a:lnTo>
                  <a:lnTo>
                    <a:pt x="105135" y="100613"/>
                  </a:lnTo>
                  <a:lnTo>
                    <a:pt x="117407" y="95955"/>
                  </a:lnTo>
                  <a:lnTo>
                    <a:pt x="126757" y="89344"/>
                  </a:lnTo>
                  <a:lnTo>
                    <a:pt x="134159" y="81431"/>
                  </a:lnTo>
                  <a:lnTo>
                    <a:pt x="137925" y="72650"/>
                  </a:lnTo>
                  <a:lnTo>
                    <a:pt x="139267" y="63290"/>
                  </a:lnTo>
                  <a:lnTo>
                    <a:pt x="138993" y="53544"/>
                  </a:lnTo>
                  <a:lnTo>
                    <a:pt x="135304" y="43540"/>
                  </a:lnTo>
                  <a:lnTo>
                    <a:pt x="129340" y="33366"/>
                  </a:lnTo>
                  <a:lnTo>
                    <a:pt x="121857" y="23077"/>
                  </a:lnTo>
                  <a:lnTo>
                    <a:pt x="112195" y="15049"/>
                  </a:lnTo>
                  <a:lnTo>
                    <a:pt x="101078" y="8528"/>
                  </a:lnTo>
                  <a:lnTo>
                    <a:pt x="88993" y="3013"/>
                  </a:lnTo>
                  <a:lnTo>
                    <a:pt x="76261" y="504"/>
                  </a:lnTo>
                  <a:lnTo>
                    <a:pt x="63099" y="0"/>
                  </a:lnTo>
                  <a:lnTo>
                    <a:pt x="49650" y="833"/>
                  </a:lnTo>
                  <a:lnTo>
                    <a:pt x="38347" y="3726"/>
                  </a:lnTo>
                  <a:lnTo>
                    <a:pt x="28474" y="7991"/>
                  </a:lnTo>
                  <a:lnTo>
                    <a:pt x="1716" y="235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81821" y="2419047"/>
              <a:ext cx="31554" cy="157765"/>
            </a:xfrm>
            <a:custGeom>
              <a:avLst/>
              <a:gdLst/>
              <a:ahLst/>
              <a:cxnLst/>
              <a:rect l="0" t="0" r="0" b="0"/>
              <a:pathLst>
                <a:path w="31554" h="157765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4" y="64140"/>
                  </a:lnTo>
                  <a:lnTo>
                    <a:pt x="8397" y="78987"/>
                  </a:lnTo>
                  <a:lnTo>
                    <a:pt x="11441" y="93560"/>
                  </a:lnTo>
                  <a:lnTo>
                    <a:pt x="31553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829234" y="2507646"/>
              <a:ext cx="115694" cy="6061"/>
            </a:xfrm>
            <a:custGeom>
              <a:avLst/>
              <a:gdLst/>
              <a:ahLst/>
              <a:cxnLst/>
              <a:rect l="0" t="0" r="0" b="0"/>
              <a:pathLst>
                <a:path w="115694" h="6061">
                  <a:moveTo>
                    <a:pt x="0" y="6060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2" y="851"/>
                  </a:lnTo>
                  <a:lnTo>
                    <a:pt x="43916" y="2587"/>
                  </a:lnTo>
                  <a:lnTo>
                    <a:pt x="54987" y="3745"/>
                  </a:lnTo>
                  <a:lnTo>
                    <a:pt x="67042" y="4516"/>
                  </a:lnTo>
                  <a:lnTo>
                    <a:pt x="115693" y="60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260455" y="2461117"/>
              <a:ext cx="42071" cy="136730"/>
            </a:xfrm>
            <a:custGeom>
              <a:avLst/>
              <a:gdLst/>
              <a:ahLst/>
              <a:cxnLst/>
              <a:rect l="0" t="0" r="0" b="0"/>
              <a:pathLst>
                <a:path w="42071" h="136730">
                  <a:moveTo>
                    <a:pt x="0" y="0"/>
                  </a:moveTo>
                  <a:lnTo>
                    <a:pt x="5584" y="22334"/>
                  </a:lnTo>
                  <a:lnTo>
                    <a:pt x="11441" y="48881"/>
                  </a:lnTo>
                  <a:lnTo>
                    <a:pt x="14639" y="64140"/>
                  </a:lnTo>
                  <a:lnTo>
                    <a:pt x="17940" y="77819"/>
                  </a:lnTo>
                  <a:lnTo>
                    <a:pt x="21309" y="90444"/>
                  </a:lnTo>
                  <a:lnTo>
                    <a:pt x="42070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186832" y="2482153"/>
              <a:ext cx="31554" cy="6060"/>
            </a:xfrm>
            <a:custGeom>
              <a:avLst/>
              <a:gdLst/>
              <a:ahLst/>
              <a:cxnLst/>
              <a:rect l="0" t="0" r="0" b="0"/>
              <a:pathLst>
                <a:path w="31554" h="6060">
                  <a:moveTo>
                    <a:pt x="0" y="0"/>
                  </a:moveTo>
                  <a:lnTo>
                    <a:pt x="16750" y="5583"/>
                  </a:lnTo>
                  <a:lnTo>
                    <a:pt x="21684" y="6059"/>
                  </a:lnTo>
                  <a:lnTo>
                    <a:pt x="24974" y="5208"/>
                  </a:lnTo>
                  <a:lnTo>
                    <a:pt x="3155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113209" y="2482153"/>
              <a:ext cx="220870" cy="21036"/>
            </a:xfrm>
            <a:custGeom>
              <a:avLst/>
              <a:gdLst/>
              <a:ahLst/>
              <a:cxnLst/>
              <a:rect l="0" t="0" r="0" b="0"/>
              <a:pathLst>
                <a:path w="220870" h="21036">
                  <a:moveTo>
                    <a:pt x="0" y="21035"/>
                  </a:moveTo>
                  <a:lnTo>
                    <a:pt x="16750" y="15452"/>
                  </a:lnTo>
                  <a:lnTo>
                    <a:pt x="27527" y="12638"/>
                  </a:lnTo>
                  <a:lnTo>
                    <a:pt x="55084" y="6396"/>
                  </a:lnTo>
                  <a:lnTo>
                    <a:pt x="71781" y="4264"/>
                  </a:lnTo>
                  <a:lnTo>
                    <a:pt x="89924" y="2843"/>
                  </a:lnTo>
                  <a:lnTo>
                    <a:pt x="109031" y="1895"/>
                  </a:lnTo>
                  <a:lnTo>
                    <a:pt x="148960" y="842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76148" y="2440082"/>
              <a:ext cx="124582" cy="107038"/>
            </a:xfrm>
            <a:custGeom>
              <a:avLst/>
              <a:gdLst/>
              <a:ahLst/>
              <a:cxnLst/>
              <a:rect l="0" t="0" r="0" b="0"/>
              <a:pathLst>
                <a:path w="124582" h="107038">
                  <a:moveTo>
                    <a:pt x="31554" y="0"/>
                  </a:moveTo>
                  <a:lnTo>
                    <a:pt x="16914" y="43917"/>
                  </a:lnTo>
                  <a:lnTo>
                    <a:pt x="17120" y="54988"/>
                  </a:lnTo>
                  <a:lnTo>
                    <a:pt x="19593" y="67043"/>
                  </a:lnTo>
                  <a:lnTo>
                    <a:pt x="23580" y="79754"/>
                  </a:lnTo>
                  <a:lnTo>
                    <a:pt x="29744" y="89397"/>
                  </a:lnTo>
                  <a:lnTo>
                    <a:pt x="37359" y="96994"/>
                  </a:lnTo>
                  <a:lnTo>
                    <a:pt x="45941" y="103227"/>
                  </a:lnTo>
                  <a:lnTo>
                    <a:pt x="56337" y="106214"/>
                  </a:lnTo>
                  <a:lnTo>
                    <a:pt x="67943" y="107037"/>
                  </a:lnTo>
                  <a:lnTo>
                    <a:pt x="80354" y="106417"/>
                  </a:lnTo>
                  <a:lnTo>
                    <a:pt x="92134" y="104835"/>
                  </a:lnTo>
                  <a:lnTo>
                    <a:pt x="103493" y="102611"/>
                  </a:lnTo>
                  <a:lnTo>
                    <a:pt x="114572" y="99960"/>
                  </a:lnTo>
                  <a:lnTo>
                    <a:pt x="120789" y="93519"/>
                  </a:lnTo>
                  <a:lnTo>
                    <a:pt x="123765" y="84550"/>
                  </a:lnTo>
                  <a:lnTo>
                    <a:pt x="124581" y="73896"/>
                  </a:lnTo>
                  <a:lnTo>
                    <a:pt x="121619" y="64456"/>
                  </a:lnTo>
                  <a:lnTo>
                    <a:pt x="116138" y="55826"/>
                  </a:lnTo>
                  <a:lnTo>
                    <a:pt x="108978" y="47735"/>
                  </a:lnTo>
                  <a:lnTo>
                    <a:pt x="99531" y="40004"/>
                  </a:lnTo>
                  <a:lnTo>
                    <a:pt x="88558" y="32512"/>
                  </a:lnTo>
                  <a:lnTo>
                    <a:pt x="76568" y="25181"/>
                  </a:lnTo>
                  <a:lnTo>
                    <a:pt x="65069" y="21462"/>
                  </a:lnTo>
                  <a:lnTo>
                    <a:pt x="53898" y="20151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681159" y="2429565"/>
              <a:ext cx="178800" cy="126212"/>
            </a:xfrm>
            <a:custGeom>
              <a:avLst/>
              <a:gdLst/>
              <a:ahLst/>
              <a:cxnLst/>
              <a:rect l="0" t="0" r="0" b="0"/>
              <a:pathLst>
                <a:path w="178800" h="126212">
                  <a:moveTo>
                    <a:pt x="0" y="0"/>
                  </a:moveTo>
                  <a:lnTo>
                    <a:pt x="0" y="27917"/>
                  </a:lnTo>
                  <a:lnTo>
                    <a:pt x="1168" y="39646"/>
                  </a:lnTo>
                  <a:lnTo>
                    <a:pt x="3116" y="50972"/>
                  </a:lnTo>
                  <a:lnTo>
                    <a:pt x="5583" y="62028"/>
                  </a:lnTo>
                  <a:lnTo>
                    <a:pt x="9565" y="72905"/>
                  </a:lnTo>
                  <a:lnTo>
                    <a:pt x="14557" y="83662"/>
                  </a:lnTo>
                  <a:lnTo>
                    <a:pt x="20222" y="94339"/>
                  </a:lnTo>
                  <a:lnTo>
                    <a:pt x="28674" y="101457"/>
                  </a:lnTo>
                  <a:lnTo>
                    <a:pt x="38982" y="106203"/>
                  </a:lnTo>
                  <a:lnTo>
                    <a:pt x="50529" y="109366"/>
                  </a:lnTo>
                  <a:lnTo>
                    <a:pt x="61733" y="109138"/>
                  </a:lnTo>
                  <a:lnTo>
                    <a:pt x="72708" y="106648"/>
                  </a:lnTo>
                  <a:lnTo>
                    <a:pt x="83531" y="102652"/>
                  </a:lnTo>
                  <a:lnTo>
                    <a:pt x="93083" y="96481"/>
                  </a:lnTo>
                  <a:lnTo>
                    <a:pt x="101789" y="88862"/>
                  </a:lnTo>
                  <a:lnTo>
                    <a:pt x="109930" y="80276"/>
                  </a:lnTo>
                  <a:lnTo>
                    <a:pt x="116525" y="71047"/>
                  </a:lnTo>
                  <a:lnTo>
                    <a:pt x="122091" y="61388"/>
                  </a:lnTo>
                  <a:lnTo>
                    <a:pt x="126970" y="51443"/>
                  </a:lnTo>
                  <a:lnTo>
                    <a:pt x="131392" y="50656"/>
                  </a:lnTo>
                  <a:lnTo>
                    <a:pt x="135508" y="55974"/>
                  </a:lnTo>
                  <a:lnTo>
                    <a:pt x="139421" y="65363"/>
                  </a:lnTo>
                  <a:lnTo>
                    <a:pt x="144367" y="75128"/>
                  </a:lnTo>
                  <a:lnTo>
                    <a:pt x="150001" y="85144"/>
                  </a:lnTo>
                  <a:lnTo>
                    <a:pt x="178799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28310" y="2405191"/>
              <a:ext cx="120966" cy="152594"/>
            </a:xfrm>
            <a:custGeom>
              <a:avLst/>
              <a:gdLst/>
              <a:ahLst/>
              <a:cxnLst/>
              <a:rect l="0" t="0" r="0" b="0"/>
              <a:pathLst>
                <a:path w="120966" h="152594">
                  <a:moveTo>
                    <a:pt x="120965" y="34891"/>
                  </a:moveTo>
                  <a:lnTo>
                    <a:pt x="109798" y="23725"/>
                  </a:lnTo>
                  <a:lnTo>
                    <a:pt x="101834" y="19267"/>
                  </a:lnTo>
                  <a:lnTo>
                    <a:pt x="91850" y="15126"/>
                  </a:lnTo>
                  <a:lnTo>
                    <a:pt x="80520" y="11197"/>
                  </a:lnTo>
                  <a:lnTo>
                    <a:pt x="68292" y="7409"/>
                  </a:lnTo>
                  <a:lnTo>
                    <a:pt x="42240" y="84"/>
                  </a:lnTo>
                  <a:lnTo>
                    <a:pt x="31086" y="0"/>
                  </a:lnTo>
                  <a:lnTo>
                    <a:pt x="21313" y="2281"/>
                  </a:lnTo>
                  <a:lnTo>
                    <a:pt x="12460" y="6140"/>
                  </a:lnTo>
                  <a:lnTo>
                    <a:pt x="6558" y="13386"/>
                  </a:lnTo>
                  <a:lnTo>
                    <a:pt x="2623" y="22892"/>
                  </a:lnTo>
                  <a:lnTo>
                    <a:pt x="0" y="33903"/>
                  </a:lnTo>
                  <a:lnTo>
                    <a:pt x="2926" y="44750"/>
                  </a:lnTo>
                  <a:lnTo>
                    <a:pt x="9551" y="55487"/>
                  </a:lnTo>
                  <a:lnTo>
                    <a:pt x="18642" y="66151"/>
                  </a:lnTo>
                  <a:lnTo>
                    <a:pt x="29377" y="75598"/>
                  </a:lnTo>
                  <a:lnTo>
                    <a:pt x="41208" y="84233"/>
                  </a:lnTo>
                  <a:lnTo>
                    <a:pt x="88201" y="114885"/>
                  </a:lnTo>
                  <a:lnTo>
                    <a:pt x="94447" y="123279"/>
                  </a:lnTo>
                  <a:lnTo>
                    <a:pt x="97443" y="132381"/>
                  </a:lnTo>
                  <a:lnTo>
                    <a:pt x="98272" y="141955"/>
                  </a:lnTo>
                  <a:lnTo>
                    <a:pt x="92982" y="148338"/>
                  </a:lnTo>
                  <a:lnTo>
                    <a:pt x="83611" y="152593"/>
                  </a:lnTo>
                  <a:lnTo>
                    <a:pt x="26307" y="1505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17722" y="2433753"/>
              <a:ext cx="189226" cy="101351"/>
            </a:xfrm>
            <a:custGeom>
              <a:avLst/>
              <a:gdLst/>
              <a:ahLst/>
              <a:cxnLst/>
              <a:rect l="0" t="0" r="0" b="0"/>
              <a:pathLst>
                <a:path w="189226" h="101351">
                  <a:moveTo>
                    <a:pt x="0" y="90470"/>
                  </a:moveTo>
                  <a:lnTo>
                    <a:pt x="22334" y="90470"/>
                  </a:lnTo>
                  <a:lnTo>
                    <a:pt x="35925" y="89302"/>
                  </a:lnTo>
                  <a:lnTo>
                    <a:pt x="51997" y="87354"/>
                  </a:lnTo>
                  <a:lnTo>
                    <a:pt x="69723" y="84887"/>
                  </a:lnTo>
                  <a:lnTo>
                    <a:pt x="105001" y="79029"/>
                  </a:lnTo>
                  <a:lnTo>
                    <a:pt x="122589" y="75831"/>
                  </a:lnTo>
                  <a:lnTo>
                    <a:pt x="137820" y="71362"/>
                  </a:lnTo>
                  <a:lnTo>
                    <a:pt x="151480" y="66045"/>
                  </a:lnTo>
                  <a:lnTo>
                    <a:pt x="164092" y="60163"/>
                  </a:lnTo>
                  <a:lnTo>
                    <a:pt x="173669" y="52736"/>
                  </a:lnTo>
                  <a:lnTo>
                    <a:pt x="181222" y="44279"/>
                  </a:lnTo>
                  <a:lnTo>
                    <a:pt x="187426" y="35135"/>
                  </a:lnTo>
                  <a:lnTo>
                    <a:pt x="189225" y="26702"/>
                  </a:lnTo>
                  <a:lnTo>
                    <a:pt x="188087" y="18742"/>
                  </a:lnTo>
                  <a:lnTo>
                    <a:pt x="184991" y="11099"/>
                  </a:lnTo>
                  <a:lnTo>
                    <a:pt x="178253" y="6003"/>
                  </a:lnTo>
                  <a:lnTo>
                    <a:pt x="169086" y="2606"/>
                  </a:lnTo>
                  <a:lnTo>
                    <a:pt x="158300" y="341"/>
                  </a:lnTo>
                  <a:lnTo>
                    <a:pt x="145267" y="0"/>
                  </a:lnTo>
                  <a:lnTo>
                    <a:pt x="130735" y="941"/>
                  </a:lnTo>
                  <a:lnTo>
                    <a:pt x="115204" y="2737"/>
                  </a:lnTo>
                  <a:lnTo>
                    <a:pt x="101344" y="6272"/>
                  </a:lnTo>
                  <a:lnTo>
                    <a:pt x="88597" y="10965"/>
                  </a:lnTo>
                  <a:lnTo>
                    <a:pt x="76594" y="16432"/>
                  </a:lnTo>
                  <a:lnTo>
                    <a:pt x="67423" y="23582"/>
                  </a:lnTo>
                  <a:lnTo>
                    <a:pt x="60141" y="31855"/>
                  </a:lnTo>
                  <a:lnTo>
                    <a:pt x="54117" y="40875"/>
                  </a:lnTo>
                  <a:lnTo>
                    <a:pt x="51270" y="50395"/>
                  </a:lnTo>
                  <a:lnTo>
                    <a:pt x="50541" y="60248"/>
                  </a:lnTo>
                  <a:lnTo>
                    <a:pt x="51223" y="70322"/>
                  </a:lnTo>
                  <a:lnTo>
                    <a:pt x="56352" y="79375"/>
                  </a:lnTo>
                  <a:lnTo>
                    <a:pt x="64447" y="87748"/>
                  </a:lnTo>
                  <a:lnTo>
                    <a:pt x="74518" y="95667"/>
                  </a:lnTo>
                  <a:lnTo>
                    <a:pt x="85906" y="99778"/>
                  </a:lnTo>
                  <a:lnTo>
                    <a:pt x="98172" y="101350"/>
                  </a:lnTo>
                  <a:lnTo>
                    <a:pt x="136729" y="1009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91180" y="24085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280662" y="2524223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564637" y="2292836"/>
            <a:ext cx="1479390" cy="283976"/>
            <a:chOff x="4564637" y="2292836"/>
            <a:chExt cx="1479390" cy="283976"/>
          </a:xfrm>
        </p:grpSpPr>
        <p:sp>
          <p:nvSpPr>
            <p:cNvPr id="87" name="Freeform 86"/>
            <p:cNvSpPr/>
            <p:nvPr/>
          </p:nvSpPr>
          <p:spPr>
            <a:xfrm>
              <a:off x="4564637" y="2358255"/>
              <a:ext cx="306791" cy="194061"/>
            </a:xfrm>
            <a:custGeom>
              <a:avLst/>
              <a:gdLst/>
              <a:ahLst/>
              <a:cxnLst/>
              <a:rect l="0" t="0" r="0" b="0"/>
              <a:pathLst>
                <a:path w="306791" h="194061">
                  <a:moveTo>
                    <a:pt x="73624" y="39757"/>
                  </a:moveTo>
                  <a:lnTo>
                    <a:pt x="68040" y="56507"/>
                  </a:lnTo>
                  <a:lnTo>
                    <a:pt x="66395" y="66116"/>
                  </a:lnTo>
                  <a:lnTo>
                    <a:pt x="65298" y="77196"/>
                  </a:lnTo>
                  <a:lnTo>
                    <a:pt x="64568" y="89257"/>
                  </a:lnTo>
                  <a:lnTo>
                    <a:pt x="63756" y="115124"/>
                  </a:lnTo>
                  <a:lnTo>
                    <a:pt x="63539" y="128566"/>
                  </a:lnTo>
                  <a:lnTo>
                    <a:pt x="65732" y="141034"/>
                  </a:lnTo>
                  <a:lnTo>
                    <a:pt x="69531" y="152851"/>
                  </a:lnTo>
                  <a:lnTo>
                    <a:pt x="74401" y="164235"/>
                  </a:lnTo>
                  <a:lnTo>
                    <a:pt x="81154" y="172993"/>
                  </a:lnTo>
                  <a:lnTo>
                    <a:pt x="89161" y="180000"/>
                  </a:lnTo>
                  <a:lnTo>
                    <a:pt x="98005" y="185840"/>
                  </a:lnTo>
                  <a:lnTo>
                    <a:pt x="109745" y="189734"/>
                  </a:lnTo>
                  <a:lnTo>
                    <a:pt x="123414" y="192330"/>
                  </a:lnTo>
                  <a:lnTo>
                    <a:pt x="138370" y="194060"/>
                  </a:lnTo>
                  <a:lnTo>
                    <a:pt x="151846" y="194045"/>
                  </a:lnTo>
                  <a:lnTo>
                    <a:pt x="164337" y="192866"/>
                  </a:lnTo>
                  <a:lnTo>
                    <a:pt x="176169" y="190912"/>
                  </a:lnTo>
                  <a:lnTo>
                    <a:pt x="187564" y="188440"/>
                  </a:lnTo>
                  <a:lnTo>
                    <a:pt x="198666" y="185624"/>
                  </a:lnTo>
                  <a:lnTo>
                    <a:pt x="209573" y="182578"/>
                  </a:lnTo>
                  <a:lnTo>
                    <a:pt x="231041" y="176077"/>
                  </a:lnTo>
                  <a:lnTo>
                    <a:pt x="241674" y="172707"/>
                  </a:lnTo>
                  <a:lnTo>
                    <a:pt x="253437" y="166955"/>
                  </a:lnTo>
                  <a:lnTo>
                    <a:pt x="265954" y="159614"/>
                  </a:lnTo>
                  <a:lnTo>
                    <a:pt x="278973" y="151215"/>
                  </a:lnTo>
                  <a:lnTo>
                    <a:pt x="288821" y="142109"/>
                  </a:lnTo>
                  <a:lnTo>
                    <a:pt x="296555" y="132533"/>
                  </a:lnTo>
                  <a:lnTo>
                    <a:pt x="302879" y="122643"/>
                  </a:lnTo>
                  <a:lnTo>
                    <a:pt x="305927" y="112543"/>
                  </a:lnTo>
                  <a:lnTo>
                    <a:pt x="306790" y="102305"/>
                  </a:lnTo>
                  <a:lnTo>
                    <a:pt x="306197" y="91973"/>
                  </a:lnTo>
                  <a:lnTo>
                    <a:pt x="301127" y="81579"/>
                  </a:lnTo>
                  <a:lnTo>
                    <a:pt x="293073" y="71144"/>
                  </a:lnTo>
                  <a:lnTo>
                    <a:pt x="257726" y="34790"/>
                  </a:lnTo>
                  <a:lnTo>
                    <a:pt x="248946" y="28265"/>
                  </a:lnTo>
                  <a:lnTo>
                    <a:pt x="239587" y="22747"/>
                  </a:lnTo>
                  <a:lnTo>
                    <a:pt x="229842" y="17899"/>
                  </a:lnTo>
                  <a:lnTo>
                    <a:pt x="219840" y="13499"/>
                  </a:lnTo>
                  <a:lnTo>
                    <a:pt x="209665" y="9397"/>
                  </a:lnTo>
                  <a:lnTo>
                    <a:pt x="199377" y="5493"/>
                  </a:lnTo>
                  <a:lnTo>
                    <a:pt x="187843" y="2891"/>
                  </a:lnTo>
                  <a:lnTo>
                    <a:pt x="175480" y="1156"/>
                  </a:lnTo>
                  <a:lnTo>
                    <a:pt x="162563" y="0"/>
                  </a:lnTo>
                  <a:lnTo>
                    <a:pt x="146940" y="397"/>
                  </a:lnTo>
                  <a:lnTo>
                    <a:pt x="129513" y="1831"/>
                  </a:lnTo>
                  <a:lnTo>
                    <a:pt x="110883" y="3955"/>
                  </a:lnTo>
                  <a:lnTo>
                    <a:pt x="94957" y="7709"/>
                  </a:lnTo>
                  <a:lnTo>
                    <a:pt x="80834" y="12548"/>
                  </a:lnTo>
                  <a:lnTo>
                    <a:pt x="67913" y="18112"/>
                  </a:lnTo>
                  <a:lnTo>
                    <a:pt x="55793" y="25327"/>
                  </a:lnTo>
                  <a:lnTo>
                    <a:pt x="44207" y="33643"/>
                  </a:lnTo>
                  <a:lnTo>
                    <a:pt x="32977" y="42693"/>
                  </a:lnTo>
                  <a:lnTo>
                    <a:pt x="24322" y="52232"/>
                  </a:lnTo>
                  <a:lnTo>
                    <a:pt x="17384" y="62097"/>
                  </a:lnTo>
                  <a:lnTo>
                    <a:pt x="0" y="1028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891116" y="2375051"/>
              <a:ext cx="188885" cy="170182"/>
            </a:xfrm>
            <a:custGeom>
              <a:avLst/>
              <a:gdLst/>
              <a:ahLst/>
              <a:cxnLst/>
              <a:rect l="0" t="0" r="0" b="0"/>
              <a:pathLst>
                <a:path w="188885" h="170182">
                  <a:moveTo>
                    <a:pt x="10084" y="1926"/>
                  </a:moveTo>
                  <a:lnTo>
                    <a:pt x="4501" y="18676"/>
                  </a:lnTo>
                  <a:lnTo>
                    <a:pt x="2856" y="29453"/>
                  </a:lnTo>
                  <a:lnTo>
                    <a:pt x="1760" y="42481"/>
                  </a:lnTo>
                  <a:lnTo>
                    <a:pt x="1029" y="57010"/>
                  </a:lnTo>
                  <a:lnTo>
                    <a:pt x="217" y="85618"/>
                  </a:lnTo>
                  <a:lnTo>
                    <a:pt x="0" y="99791"/>
                  </a:lnTo>
                  <a:lnTo>
                    <a:pt x="1024" y="112745"/>
                  </a:lnTo>
                  <a:lnTo>
                    <a:pt x="2875" y="124888"/>
                  </a:lnTo>
                  <a:lnTo>
                    <a:pt x="5278" y="136488"/>
                  </a:lnTo>
                  <a:lnTo>
                    <a:pt x="9218" y="146559"/>
                  </a:lnTo>
                  <a:lnTo>
                    <a:pt x="14181" y="155611"/>
                  </a:lnTo>
                  <a:lnTo>
                    <a:pt x="19827" y="163982"/>
                  </a:lnTo>
                  <a:lnTo>
                    <a:pt x="27097" y="168394"/>
                  </a:lnTo>
                  <a:lnTo>
                    <a:pt x="35449" y="170167"/>
                  </a:lnTo>
                  <a:lnTo>
                    <a:pt x="44524" y="170181"/>
                  </a:lnTo>
                  <a:lnTo>
                    <a:pt x="52910" y="167852"/>
                  </a:lnTo>
                  <a:lnTo>
                    <a:pt x="60839" y="163963"/>
                  </a:lnTo>
                  <a:lnTo>
                    <a:pt x="68462" y="159033"/>
                  </a:lnTo>
                  <a:lnTo>
                    <a:pt x="77050" y="151071"/>
                  </a:lnTo>
                  <a:lnTo>
                    <a:pt x="86280" y="141089"/>
                  </a:lnTo>
                  <a:lnTo>
                    <a:pt x="95941" y="129760"/>
                  </a:lnTo>
                  <a:lnTo>
                    <a:pt x="104718" y="116364"/>
                  </a:lnTo>
                  <a:lnTo>
                    <a:pt x="112906" y="101591"/>
                  </a:lnTo>
                  <a:lnTo>
                    <a:pt x="120703" y="85898"/>
                  </a:lnTo>
                  <a:lnTo>
                    <a:pt x="127069" y="70762"/>
                  </a:lnTo>
                  <a:lnTo>
                    <a:pt x="132482" y="55997"/>
                  </a:lnTo>
                  <a:lnTo>
                    <a:pt x="137259" y="41479"/>
                  </a:lnTo>
                  <a:lnTo>
                    <a:pt x="139275" y="28295"/>
                  </a:lnTo>
                  <a:lnTo>
                    <a:pt x="139450" y="15999"/>
                  </a:lnTo>
                  <a:lnTo>
                    <a:pt x="138399" y="4296"/>
                  </a:lnTo>
                  <a:lnTo>
                    <a:pt x="136529" y="0"/>
                  </a:lnTo>
                  <a:lnTo>
                    <a:pt x="134114" y="642"/>
                  </a:lnTo>
                  <a:lnTo>
                    <a:pt x="131335" y="4576"/>
                  </a:lnTo>
                  <a:lnTo>
                    <a:pt x="129483" y="11873"/>
                  </a:lnTo>
                  <a:lnTo>
                    <a:pt x="128248" y="21412"/>
                  </a:lnTo>
                  <a:lnTo>
                    <a:pt x="127424" y="32446"/>
                  </a:lnTo>
                  <a:lnTo>
                    <a:pt x="128044" y="44476"/>
                  </a:lnTo>
                  <a:lnTo>
                    <a:pt x="129626" y="57171"/>
                  </a:lnTo>
                  <a:lnTo>
                    <a:pt x="131849" y="70309"/>
                  </a:lnTo>
                  <a:lnTo>
                    <a:pt x="135669" y="82573"/>
                  </a:lnTo>
                  <a:lnTo>
                    <a:pt x="140552" y="94255"/>
                  </a:lnTo>
                  <a:lnTo>
                    <a:pt x="146145" y="105549"/>
                  </a:lnTo>
                  <a:lnTo>
                    <a:pt x="152211" y="115416"/>
                  </a:lnTo>
                  <a:lnTo>
                    <a:pt x="158592" y="124331"/>
                  </a:lnTo>
                  <a:lnTo>
                    <a:pt x="188884" y="1491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74658" y="2303353"/>
              <a:ext cx="10519" cy="210354"/>
            </a:xfrm>
            <a:custGeom>
              <a:avLst/>
              <a:gdLst/>
              <a:ahLst/>
              <a:cxnLst/>
              <a:rect l="0" t="0" r="0" b="0"/>
              <a:pathLst>
                <a:path w="10519" h="210354">
                  <a:moveTo>
                    <a:pt x="0" y="0"/>
                  </a:moveTo>
                  <a:lnTo>
                    <a:pt x="0" y="157054"/>
                  </a:lnTo>
                  <a:lnTo>
                    <a:pt x="10518" y="2103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22070" y="2408530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22333" y="10517"/>
                  </a:lnTo>
                  <a:lnTo>
                    <a:pt x="34755" y="9349"/>
                  </a:lnTo>
                  <a:lnTo>
                    <a:pt x="48880" y="7401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374492" y="2292836"/>
              <a:ext cx="21037" cy="283976"/>
            </a:xfrm>
            <a:custGeom>
              <a:avLst/>
              <a:gdLst/>
              <a:ahLst/>
              <a:cxnLst/>
              <a:rect l="0" t="0" r="0" b="0"/>
              <a:pathLst>
                <a:path w="21037" h="283976">
                  <a:moveTo>
                    <a:pt x="0" y="0"/>
                  </a:moveTo>
                  <a:lnTo>
                    <a:pt x="0" y="171787"/>
                  </a:lnTo>
                  <a:lnTo>
                    <a:pt x="1169" y="189316"/>
                  </a:lnTo>
                  <a:lnTo>
                    <a:pt x="3117" y="205677"/>
                  </a:lnTo>
                  <a:lnTo>
                    <a:pt x="5584" y="221259"/>
                  </a:lnTo>
                  <a:lnTo>
                    <a:pt x="8397" y="235152"/>
                  </a:lnTo>
                  <a:lnTo>
                    <a:pt x="11441" y="247921"/>
                  </a:lnTo>
                  <a:lnTo>
                    <a:pt x="21036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490186" y="2376977"/>
              <a:ext cx="10519" cy="189318"/>
            </a:xfrm>
            <a:custGeom>
              <a:avLst/>
              <a:gdLst/>
              <a:ahLst/>
              <a:cxnLst/>
              <a:rect l="0" t="0" r="0" b="0"/>
              <a:pathLst>
                <a:path w="10519" h="189318">
                  <a:moveTo>
                    <a:pt x="0" y="0"/>
                  </a:moveTo>
                  <a:lnTo>
                    <a:pt x="0" y="104477"/>
                  </a:lnTo>
                  <a:lnTo>
                    <a:pt x="1169" y="119902"/>
                  </a:lnTo>
                  <a:lnTo>
                    <a:pt x="1051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549394" y="2358205"/>
              <a:ext cx="140627" cy="187097"/>
            </a:xfrm>
            <a:custGeom>
              <a:avLst/>
              <a:gdLst/>
              <a:ahLst/>
              <a:cxnLst/>
              <a:rect l="0" t="0" r="0" b="0"/>
              <a:pathLst>
                <a:path w="140627" h="187097">
                  <a:moveTo>
                    <a:pt x="3898" y="123948"/>
                  </a:moveTo>
                  <a:lnTo>
                    <a:pt x="33175" y="94670"/>
                  </a:lnTo>
                  <a:lnTo>
                    <a:pt x="39777" y="86900"/>
                  </a:lnTo>
                  <a:lnTo>
                    <a:pt x="46515" y="78214"/>
                  </a:lnTo>
                  <a:lnTo>
                    <a:pt x="53344" y="68917"/>
                  </a:lnTo>
                  <a:lnTo>
                    <a:pt x="60234" y="60383"/>
                  </a:lnTo>
                  <a:lnTo>
                    <a:pt x="67165" y="52355"/>
                  </a:lnTo>
                  <a:lnTo>
                    <a:pt x="74123" y="44667"/>
                  </a:lnTo>
                  <a:lnTo>
                    <a:pt x="78761" y="34866"/>
                  </a:lnTo>
                  <a:lnTo>
                    <a:pt x="81854" y="23658"/>
                  </a:lnTo>
                  <a:lnTo>
                    <a:pt x="83915" y="11512"/>
                  </a:lnTo>
                  <a:lnTo>
                    <a:pt x="80615" y="4583"/>
                  </a:lnTo>
                  <a:lnTo>
                    <a:pt x="73740" y="1132"/>
                  </a:lnTo>
                  <a:lnTo>
                    <a:pt x="64483" y="0"/>
                  </a:lnTo>
                  <a:lnTo>
                    <a:pt x="54805" y="2752"/>
                  </a:lnTo>
                  <a:lnTo>
                    <a:pt x="44848" y="8092"/>
                  </a:lnTo>
                  <a:lnTo>
                    <a:pt x="34703" y="15157"/>
                  </a:lnTo>
                  <a:lnTo>
                    <a:pt x="26772" y="24542"/>
                  </a:lnTo>
                  <a:lnTo>
                    <a:pt x="20316" y="35474"/>
                  </a:lnTo>
                  <a:lnTo>
                    <a:pt x="14843" y="47436"/>
                  </a:lnTo>
                  <a:lnTo>
                    <a:pt x="10026" y="58916"/>
                  </a:lnTo>
                  <a:lnTo>
                    <a:pt x="5646" y="70076"/>
                  </a:lnTo>
                  <a:lnTo>
                    <a:pt x="1557" y="81021"/>
                  </a:lnTo>
                  <a:lnTo>
                    <a:pt x="0" y="92993"/>
                  </a:lnTo>
                  <a:lnTo>
                    <a:pt x="131" y="105648"/>
                  </a:lnTo>
                  <a:lnTo>
                    <a:pt x="1386" y="118760"/>
                  </a:lnTo>
                  <a:lnTo>
                    <a:pt x="5729" y="131007"/>
                  </a:lnTo>
                  <a:lnTo>
                    <a:pt x="12130" y="142677"/>
                  </a:lnTo>
                  <a:lnTo>
                    <a:pt x="19904" y="153963"/>
                  </a:lnTo>
                  <a:lnTo>
                    <a:pt x="28592" y="163825"/>
                  </a:lnTo>
                  <a:lnTo>
                    <a:pt x="37890" y="172736"/>
                  </a:lnTo>
                  <a:lnTo>
                    <a:pt x="47594" y="181015"/>
                  </a:lnTo>
                  <a:lnTo>
                    <a:pt x="58738" y="185365"/>
                  </a:lnTo>
                  <a:lnTo>
                    <a:pt x="70842" y="187096"/>
                  </a:lnTo>
                  <a:lnTo>
                    <a:pt x="83586" y="187082"/>
                  </a:lnTo>
                  <a:lnTo>
                    <a:pt x="94419" y="184735"/>
                  </a:lnTo>
                  <a:lnTo>
                    <a:pt x="103979" y="180833"/>
                  </a:lnTo>
                  <a:lnTo>
                    <a:pt x="140626" y="1555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723340" y="2366459"/>
              <a:ext cx="124445" cy="170088"/>
            </a:xfrm>
            <a:custGeom>
              <a:avLst/>
              <a:gdLst/>
              <a:ahLst/>
              <a:cxnLst/>
              <a:rect l="0" t="0" r="0" b="0"/>
              <a:pathLst>
                <a:path w="124445" h="170088">
                  <a:moveTo>
                    <a:pt x="8751" y="0"/>
                  </a:moveTo>
                  <a:lnTo>
                    <a:pt x="8751" y="128118"/>
                  </a:lnTo>
                  <a:lnTo>
                    <a:pt x="9919" y="141506"/>
                  </a:lnTo>
                  <a:lnTo>
                    <a:pt x="11867" y="153937"/>
                  </a:lnTo>
                  <a:lnTo>
                    <a:pt x="14334" y="165730"/>
                  </a:lnTo>
                  <a:lnTo>
                    <a:pt x="14810" y="170087"/>
                  </a:lnTo>
                  <a:lnTo>
                    <a:pt x="13959" y="169485"/>
                  </a:lnTo>
                  <a:lnTo>
                    <a:pt x="12223" y="165578"/>
                  </a:lnTo>
                  <a:lnTo>
                    <a:pt x="9897" y="158299"/>
                  </a:lnTo>
                  <a:lnTo>
                    <a:pt x="4196" y="137746"/>
                  </a:lnTo>
                  <a:lnTo>
                    <a:pt x="2208" y="125721"/>
                  </a:lnTo>
                  <a:lnTo>
                    <a:pt x="883" y="113029"/>
                  </a:lnTo>
                  <a:lnTo>
                    <a:pt x="0" y="99894"/>
                  </a:lnTo>
                  <a:lnTo>
                    <a:pt x="1748" y="88800"/>
                  </a:lnTo>
                  <a:lnTo>
                    <a:pt x="5251" y="79067"/>
                  </a:lnTo>
                  <a:lnTo>
                    <a:pt x="9924" y="70241"/>
                  </a:lnTo>
                  <a:lnTo>
                    <a:pt x="15375" y="62019"/>
                  </a:lnTo>
                  <a:lnTo>
                    <a:pt x="21348" y="54201"/>
                  </a:lnTo>
                  <a:lnTo>
                    <a:pt x="27666" y="46652"/>
                  </a:lnTo>
                  <a:lnTo>
                    <a:pt x="36553" y="41619"/>
                  </a:lnTo>
                  <a:lnTo>
                    <a:pt x="47152" y="38263"/>
                  </a:lnTo>
                  <a:lnTo>
                    <a:pt x="58893" y="36027"/>
                  </a:lnTo>
                  <a:lnTo>
                    <a:pt x="71394" y="34535"/>
                  </a:lnTo>
                  <a:lnTo>
                    <a:pt x="84403" y="33541"/>
                  </a:lnTo>
                  <a:lnTo>
                    <a:pt x="124444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805714" y="2367921"/>
              <a:ext cx="238313" cy="175496"/>
            </a:xfrm>
            <a:custGeom>
              <a:avLst/>
              <a:gdLst/>
              <a:ahLst/>
              <a:cxnLst/>
              <a:rect l="0" t="0" r="0" b="0"/>
              <a:pathLst>
                <a:path w="238313" h="175496">
                  <a:moveTo>
                    <a:pt x="178799" y="9056"/>
                  </a:moveTo>
                  <a:lnTo>
                    <a:pt x="162049" y="3472"/>
                  </a:lnTo>
                  <a:lnTo>
                    <a:pt x="152440" y="1828"/>
                  </a:lnTo>
                  <a:lnTo>
                    <a:pt x="141360" y="731"/>
                  </a:lnTo>
                  <a:lnTo>
                    <a:pt x="129299" y="0"/>
                  </a:lnTo>
                  <a:lnTo>
                    <a:pt x="123595" y="3019"/>
                  </a:lnTo>
                  <a:lnTo>
                    <a:pt x="122130" y="8537"/>
                  </a:lnTo>
                  <a:lnTo>
                    <a:pt x="123490" y="15722"/>
                  </a:lnTo>
                  <a:lnTo>
                    <a:pt x="126734" y="22849"/>
                  </a:lnTo>
                  <a:lnTo>
                    <a:pt x="131234" y="29937"/>
                  </a:lnTo>
                  <a:lnTo>
                    <a:pt x="136572" y="37000"/>
                  </a:lnTo>
                  <a:lnTo>
                    <a:pt x="144804" y="45215"/>
                  </a:lnTo>
                  <a:lnTo>
                    <a:pt x="154968" y="54197"/>
                  </a:lnTo>
                  <a:lnTo>
                    <a:pt x="166417" y="63691"/>
                  </a:lnTo>
                  <a:lnTo>
                    <a:pt x="191605" y="83589"/>
                  </a:lnTo>
                  <a:lnTo>
                    <a:pt x="204866" y="93803"/>
                  </a:lnTo>
                  <a:lnTo>
                    <a:pt x="216044" y="104119"/>
                  </a:lnTo>
                  <a:lnTo>
                    <a:pt x="225832" y="114501"/>
                  </a:lnTo>
                  <a:lnTo>
                    <a:pt x="234696" y="124929"/>
                  </a:lnTo>
                  <a:lnTo>
                    <a:pt x="238267" y="135387"/>
                  </a:lnTo>
                  <a:lnTo>
                    <a:pt x="238312" y="145864"/>
                  </a:lnTo>
                  <a:lnTo>
                    <a:pt x="236004" y="156355"/>
                  </a:lnTo>
                  <a:lnTo>
                    <a:pt x="229790" y="163349"/>
                  </a:lnTo>
                  <a:lnTo>
                    <a:pt x="220973" y="168012"/>
                  </a:lnTo>
                  <a:lnTo>
                    <a:pt x="210421" y="171120"/>
                  </a:lnTo>
                  <a:lnTo>
                    <a:pt x="197543" y="173193"/>
                  </a:lnTo>
                  <a:lnTo>
                    <a:pt x="183115" y="174574"/>
                  </a:lnTo>
                  <a:lnTo>
                    <a:pt x="167653" y="175495"/>
                  </a:lnTo>
                  <a:lnTo>
                    <a:pt x="153839" y="174941"/>
                  </a:lnTo>
                  <a:lnTo>
                    <a:pt x="141124" y="173402"/>
                  </a:lnTo>
                  <a:lnTo>
                    <a:pt x="129141" y="171208"/>
                  </a:lnTo>
                  <a:lnTo>
                    <a:pt x="117647" y="168577"/>
                  </a:lnTo>
                  <a:lnTo>
                    <a:pt x="106478" y="165654"/>
                  </a:lnTo>
                  <a:lnTo>
                    <a:pt x="95526" y="162537"/>
                  </a:lnTo>
                  <a:lnTo>
                    <a:pt x="83551" y="156952"/>
                  </a:lnTo>
                  <a:lnTo>
                    <a:pt x="70893" y="149724"/>
                  </a:lnTo>
                  <a:lnTo>
                    <a:pt x="33860" y="125917"/>
                  </a:lnTo>
                  <a:lnTo>
                    <a:pt x="0" y="10371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521739" y="22928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753986" y="3154898"/>
            <a:ext cx="6112350" cy="592360"/>
            <a:chOff x="2753986" y="3154898"/>
            <a:chExt cx="6112350" cy="592360"/>
          </a:xfrm>
        </p:grpSpPr>
        <p:sp>
          <p:nvSpPr>
            <p:cNvPr id="98" name="Freeform 97"/>
            <p:cNvSpPr/>
            <p:nvPr/>
          </p:nvSpPr>
          <p:spPr>
            <a:xfrm>
              <a:off x="2753986" y="3281490"/>
              <a:ext cx="157240" cy="276908"/>
            </a:xfrm>
            <a:custGeom>
              <a:avLst/>
              <a:gdLst/>
              <a:ahLst/>
              <a:cxnLst/>
              <a:rect l="0" t="0" r="0" b="0"/>
              <a:pathLst>
                <a:path w="157240" h="276908">
                  <a:moveTo>
                    <a:pt x="148871" y="63106"/>
                  </a:moveTo>
                  <a:lnTo>
                    <a:pt x="143287" y="46356"/>
                  </a:lnTo>
                  <a:lnTo>
                    <a:pt x="136968" y="41421"/>
                  </a:lnTo>
                  <a:lnTo>
                    <a:pt x="128081" y="38132"/>
                  </a:lnTo>
                  <a:lnTo>
                    <a:pt x="117481" y="35939"/>
                  </a:lnTo>
                  <a:lnTo>
                    <a:pt x="105741" y="37983"/>
                  </a:lnTo>
                  <a:lnTo>
                    <a:pt x="93239" y="42851"/>
                  </a:lnTo>
                  <a:lnTo>
                    <a:pt x="80230" y="49603"/>
                  </a:lnTo>
                  <a:lnTo>
                    <a:pt x="68052" y="59947"/>
                  </a:lnTo>
                  <a:lnTo>
                    <a:pt x="56427" y="72686"/>
                  </a:lnTo>
                  <a:lnTo>
                    <a:pt x="45171" y="87022"/>
                  </a:lnTo>
                  <a:lnTo>
                    <a:pt x="35330" y="100085"/>
                  </a:lnTo>
                  <a:lnTo>
                    <a:pt x="18163" y="123949"/>
                  </a:lnTo>
                  <a:lnTo>
                    <a:pt x="11482" y="138726"/>
                  </a:lnTo>
                  <a:lnTo>
                    <a:pt x="5858" y="155590"/>
                  </a:lnTo>
                  <a:lnTo>
                    <a:pt x="941" y="173844"/>
                  </a:lnTo>
                  <a:lnTo>
                    <a:pt x="0" y="190688"/>
                  </a:lnTo>
                  <a:lnTo>
                    <a:pt x="1710" y="206592"/>
                  </a:lnTo>
                  <a:lnTo>
                    <a:pt x="5188" y="221869"/>
                  </a:lnTo>
                  <a:lnTo>
                    <a:pt x="9843" y="235559"/>
                  </a:lnTo>
                  <a:lnTo>
                    <a:pt x="15284" y="248192"/>
                  </a:lnTo>
                  <a:lnTo>
                    <a:pt x="21248" y="260120"/>
                  </a:lnTo>
                  <a:lnTo>
                    <a:pt x="29899" y="268072"/>
                  </a:lnTo>
                  <a:lnTo>
                    <a:pt x="40341" y="273373"/>
                  </a:lnTo>
                  <a:lnTo>
                    <a:pt x="51976" y="276907"/>
                  </a:lnTo>
                  <a:lnTo>
                    <a:pt x="63239" y="274589"/>
                  </a:lnTo>
                  <a:lnTo>
                    <a:pt x="74254" y="268368"/>
                  </a:lnTo>
                  <a:lnTo>
                    <a:pt x="85103" y="259547"/>
                  </a:lnTo>
                  <a:lnTo>
                    <a:pt x="94672" y="251329"/>
                  </a:lnTo>
                  <a:lnTo>
                    <a:pt x="103389" y="243513"/>
                  </a:lnTo>
                  <a:lnTo>
                    <a:pt x="111538" y="235965"/>
                  </a:lnTo>
                  <a:lnTo>
                    <a:pt x="118139" y="227427"/>
                  </a:lnTo>
                  <a:lnTo>
                    <a:pt x="123708" y="218230"/>
                  </a:lnTo>
                  <a:lnTo>
                    <a:pt x="128590" y="208593"/>
                  </a:lnTo>
                  <a:lnTo>
                    <a:pt x="133013" y="198661"/>
                  </a:lnTo>
                  <a:lnTo>
                    <a:pt x="137130" y="188535"/>
                  </a:lnTo>
                  <a:lnTo>
                    <a:pt x="141044" y="178278"/>
                  </a:lnTo>
                  <a:lnTo>
                    <a:pt x="148508" y="157532"/>
                  </a:lnTo>
                  <a:lnTo>
                    <a:pt x="152135" y="147092"/>
                  </a:lnTo>
                  <a:lnTo>
                    <a:pt x="154553" y="133120"/>
                  </a:lnTo>
                  <a:lnTo>
                    <a:pt x="156165" y="116794"/>
                  </a:lnTo>
                  <a:lnTo>
                    <a:pt x="157239" y="98898"/>
                  </a:lnTo>
                  <a:lnTo>
                    <a:pt x="155618" y="82293"/>
                  </a:lnTo>
                  <a:lnTo>
                    <a:pt x="152201" y="66548"/>
                  </a:lnTo>
                  <a:lnTo>
                    <a:pt x="147585" y="51377"/>
                  </a:lnTo>
                  <a:lnTo>
                    <a:pt x="142170" y="38926"/>
                  </a:lnTo>
                  <a:lnTo>
                    <a:pt x="136223" y="28288"/>
                  </a:lnTo>
                  <a:lnTo>
                    <a:pt x="8576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976484" y="3254052"/>
              <a:ext cx="115691" cy="200638"/>
            </a:xfrm>
            <a:custGeom>
              <a:avLst/>
              <a:gdLst/>
              <a:ahLst/>
              <a:cxnLst/>
              <a:rect l="0" t="0" r="0" b="0"/>
              <a:pathLst>
                <a:path w="115691" h="200638">
                  <a:moveTo>
                    <a:pt x="10513" y="27438"/>
                  </a:moveTo>
                  <a:lnTo>
                    <a:pt x="4930" y="49772"/>
                  </a:lnTo>
                  <a:lnTo>
                    <a:pt x="3285" y="62194"/>
                  </a:lnTo>
                  <a:lnTo>
                    <a:pt x="2189" y="76318"/>
                  </a:lnTo>
                  <a:lnTo>
                    <a:pt x="1458" y="91577"/>
                  </a:lnTo>
                  <a:lnTo>
                    <a:pt x="646" y="127231"/>
                  </a:lnTo>
                  <a:lnTo>
                    <a:pt x="82" y="200637"/>
                  </a:lnTo>
                  <a:lnTo>
                    <a:pt x="0" y="84733"/>
                  </a:lnTo>
                  <a:lnTo>
                    <a:pt x="1167" y="67972"/>
                  </a:lnTo>
                  <a:lnTo>
                    <a:pt x="3114" y="52123"/>
                  </a:lnTo>
                  <a:lnTo>
                    <a:pt x="5580" y="36883"/>
                  </a:lnTo>
                  <a:lnTo>
                    <a:pt x="9562" y="24386"/>
                  </a:lnTo>
                  <a:lnTo>
                    <a:pt x="14554" y="13717"/>
                  </a:lnTo>
                  <a:lnTo>
                    <a:pt x="20219" y="4267"/>
                  </a:lnTo>
                  <a:lnTo>
                    <a:pt x="28670" y="305"/>
                  </a:lnTo>
                  <a:lnTo>
                    <a:pt x="38978" y="0"/>
                  </a:lnTo>
                  <a:lnTo>
                    <a:pt x="50525" y="2134"/>
                  </a:lnTo>
                  <a:lnTo>
                    <a:pt x="61729" y="5895"/>
                  </a:lnTo>
                  <a:lnTo>
                    <a:pt x="72704" y="10739"/>
                  </a:lnTo>
                  <a:lnTo>
                    <a:pt x="115690" y="379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129993" y="3154898"/>
              <a:ext cx="151498" cy="305392"/>
            </a:xfrm>
            <a:custGeom>
              <a:avLst/>
              <a:gdLst/>
              <a:ahLst/>
              <a:cxnLst/>
              <a:rect l="0" t="0" r="0" b="0"/>
              <a:pathLst>
                <a:path w="151498" h="305392">
                  <a:moveTo>
                    <a:pt x="67356" y="126592"/>
                  </a:moveTo>
                  <a:lnTo>
                    <a:pt x="50606" y="137759"/>
                  </a:lnTo>
                  <a:lnTo>
                    <a:pt x="43335" y="146892"/>
                  </a:lnTo>
                  <a:lnTo>
                    <a:pt x="36150" y="158823"/>
                  </a:lnTo>
                  <a:lnTo>
                    <a:pt x="29023" y="172620"/>
                  </a:lnTo>
                  <a:lnTo>
                    <a:pt x="23103" y="187662"/>
                  </a:lnTo>
                  <a:lnTo>
                    <a:pt x="17987" y="203533"/>
                  </a:lnTo>
                  <a:lnTo>
                    <a:pt x="9187" y="234411"/>
                  </a:lnTo>
                  <a:lnTo>
                    <a:pt x="1381" y="259821"/>
                  </a:lnTo>
                  <a:lnTo>
                    <a:pt x="0" y="271506"/>
                  </a:lnTo>
                  <a:lnTo>
                    <a:pt x="249" y="282801"/>
                  </a:lnTo>
                  <a:lnTo>
                    <a:pt x="1583" y="293837"/>
                  </a:lnTo>
                  <a:lnTo>
                    <a:pt x="4809" y="297688"/>
                  </a:lnTo>
                  <a:lnTo>
                    <a:pt x="9298" y="296750"/>
                  </a:lnTo>
                  <a:lnTo>
                    <a:pt x="14627" y="292619"/>
                  </a:lnTo>
                  <a:lnTo>
                    <a:pt x="20517" y="287527"/>
                  </a:lnTo>
                  <a:lnTo>
                    <a:pt x="26782" y="281796"/>
                  </a:lnTo>
                  <a:lnTo>
                    <a:pt x="33295" y="275637"/>
                  </a:lnTo>
                  <a:lnTo>
                    <a:pt x="38806" y="268026"/>
                  </a:lnTo>
                  <a:lnTo>
                    <a:pt x="43648" y="259446"/>
                  </a:lnTo>
                  <a:lnTo>
                    <a:pt x="48045" y="250220"/>
                  </a:lnTo>
                  <a:lnTo>
                    <a:pt x="52145" y="240564"/>
                  </a:lnTo>
                  <a:lnTo>
                    <a:pt x="56047" y="230620"/>
                  </a:lnTo>
                  <a:lnTo>
                    <a:pt x="59817" y="220485"/>
                  </a:lnTo>
                  <a:lnTo>
                    <a:pt x="63499" y="209054"/>
                  </a:lnTo>
                  <a:lnTo>
                    <a:pt x="67122" y="196759"/>
                  </a:lnTo>
                  <a:lnTo>
                    <a:pt x="70706" y="183888"/>
                  </a:lnTo>
                  <a:lnTo>
                    <a:pt x="77804" y="160237"/>
                  </a:lnTo>
                  <a:lnTo>
                    <a:pt x="95394" y="105832"/>
                  </a:lnTo>
                  <a:lnTo>
                    <a:pt x="102411" y="84644"/>
                  </a:lnTo>
                  <a:lnTo>
                    <a:pt x="104750" y="71749"/>
                  </a:lnTo>
                  <a:lnTo>
                    <a:pt x="106309" y="57308"/>
                  </a:lnTo>
                  <a:lnTo>
                    <a:pt x="107348" y="41838"/>
                  </a:lnTo>
                  <a:lnTo>
                    <a:pt x="109209" y="28019"/>
                  </a:lnTo>
                  <a:lnTo>
                    <a:pt x="111619" y="15301"/>
                  </a:lnTo>
                  <a:lnTo>
                    <a:pt x="114394" y="3316"/>
                  </a:lnTo>
                  <a:lnTo>
                    <a:pt x="115075" y="0"/>
                  </a:lnTo>
                  <a:lnTo>
                    <a:pt x="112716" y="8782"/>
                  </a:lnTo>
                  <a:lnTo>
                    <a:pt x="111620" y="20005"/>
                  </a:lnTo>
                  <a:lnTo>
                    <a:pt x="110889" y="34499"/>
                  </a:lnTo>
                  <a:lnTo>
                    <a:pt x="110401" y="51173"/>
                  </a:lnTo>
                  <a:lnTo>
                    <a:pt x="108908" y="65795"/>
                  </a:lnTo>
                  <a:lnTo>
                    <a:pt x="106744" y="79049"/>
                  </a:lnTo>
                  <a:lnTo>
                    <a:pt x="104132" y="91391"/>
                  </a:lnTo>
                  <a:lnTo>
                    <a:pt x="102391" y="104293"/>
                  </a:lnTo>
                  <a:lnTo>
                    <a:pt x="101230" y="117570"/>
                  </a:lnTo>
                  <a:lnTo>
                    <a:pt x="100457" y="131095"/>
                  </a:lnTo>
                  <a:lnTo>
                    <a:pt x="101109" y="147123"/>
                  </a:lnTo>
                  <a:lnTo>
                    <a:pt x="102713" y="164821"/>
                  </a:lnTo>
                  <a:lnTo>
                    <a:pt x="104951" y="183631"/>
                  </a:lnTo>
                  <a:lnTo>
                    <a:pt x="107612" y="202014"/>
                  </a:lnTo>
                  <a:lnTo>
                    <a:pt x="113684" y="238021"/>
                  </a:lnTo>
                  <a:lnTo>
                    <a:pt x="118108" y="253466"/>
                  </a:lnTo>
                  <a:lnTo>
                    <a:pt x="123394" y="267269"/>
                  </a:lnTo>
                  <a:lnTo>
                    <a:pt x="151497" y="30539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292008" y="3272050"/>
              <a:ext cx="189318" cy="177216"/>
            </a:xfrm>
            <a:custGeom>
              <a:avLst/>
              <a:gdLst/>
              <a:ahLst/>
              <a:cxnLst/>
              <a:rect l="0" t="0" r="0" b="0"/>
              <a:pathLst>
                <a:path w="189318" h="177216">
                  <a:moveTo>
                    <a:pt x="0" y="72546"/>
                  </a:moveTo>
                  <a:lnTo>
                    <a:pt x="16750" y="83712"/>
                  </a:lnTo>
                  <a:lnTo>
                    <a:pt x="26359" y="87002"/>
                  </a:lnTo>
                  <a:lnTo>
                    <a:pt x="37439" y="89195"/>
                  </a:lnTo>
                  <a:lnTo>
                    <a:pt x="49500" y="90657"/>
                  </a:lnTo>
                  <a:lnTo>
                    <a:pt x="61047" y="89294"/>
                  </a:lnTo>
                  <a:lnTo>
                    <a:pt x="72250" y="86049"/>
                  </a:lnTo>
                  <a:lnTo>
                    <a:pt x="83226" y="81548"/>
                  </a:lnTo>
                  <a:lnTo>
                    <a:pt x="92880" y="76210"/>
                  </a:lnTo>
                  <a:lnTo>
                    <a:pt x="101653" y="70314"/>
                  </a:lnTo>
                  <a:lnTo>
                    <a:pt x="109839" y="64046"/>
                  </a:lnTo>
                  <a:lnTo>
                    <a:pt x="116465" y="56362"/>
                  </a:lnTo>
                  <a:lnTo>
                    <a:pt x="122051" y="47733"/>
                  </a:lnTo>
                  <a:lnTo>
                    <a:pt x="126943" y="38475"/>
                  </a:lnTo>
                  <a:lnTo>
                    <a:pt x="129037" y="28796"/>
                  </a:lnTo>
                  <a:lnTo>
                    <a:pt x="129263" y="18839"/>
                  </a:lnTo>
                  <a:lnTo>
                    <a:pt x="128246" y="8694"/>
                  </a:lnTo>
                  <a:lnTo>
                    <a:pt x="124062" y="3100"/>
                  </a:lnTo>
                  <a:lnTo>
                    <a:pt x="117766" y="539"/>
                  </a:lnTo>
                  <a:lnTo>
                    <a:pt x="110064" y="0"/>
                  </a:lnTo>
                  <a:lnTo>
                    <a:pt x="102591" y="1978"/>
                  </a:lnTo>
                  <a:lnTo>
                    <a:pt x="95272" y="5634"/>
                  </a:lnTo>
                  <a:lnTo>
                    <a:pt x="88056" y="10409"/>
                  </a:lnTo>
                  <a:lnTo>
                    <a:pt x="80908" y="15929"/>
                  </a:lnTo>
                  <a:lnTo>
                    <a:pt x="73805" y="21947"/>
                  </a:lnTo>
                  <a:lnTo>
                    <a:pt x="66733" y="28295"/>
                  </a:lnTo>
                  <a:lnTo>
                    <a:pt x="60849" y="36034"/>
                  </a:lnTo>
                  <a:lnTo>
                    <a:pt x="55758" y="44699"/>
                  </a:lnTo>
                  <a:lnTo>
                    <a:pt x="51195" y="53981"/>
                  </a:lnTo>
                  <a:lnTo>
                    <a:pt x="46985" y="66012"/>
                  </a:lnTo>
                  <a:lnTo>
                    <a:pt x="43010" y="79877"/>
                  </a:lnTo>
                  <a:lnTo>
                    <a:pt x="39190" y="94962"/>
                  </a:lnTo>
                  <a:lnTo>
                    <a:pt x="37813" y="109694"/>
                  </a:lnTo>
                  <a:lnTo>
                    <a:pt x="38063" y="124190"/>
                  </a:lnTo>
                  <a:lnTo>
                    <a:pt x="39399" y="138528"/>
                  </a:lnTo>
                  <a:lnTo>
                    <a:pt x="42627" y="150424"/>
                  </a:lnTo>
                  <a:lnTo>
                    <a:pt x="47116" y="160692"/>
                  </a:lnTo>
                  <a:lnTo>
                    <a:pt x="52445" y="169874"/>
                  </a:lnTo>
                  <a:lnTo>
                    <a:pt x="60673" y="174827"/>
                  </a:lnTo>
                  <a:lnTo>
                    <a:pt x="70833" y="176961"/>
                  </a:lnTo>
                  <a:lnTo>
                    <a:pt x="82280" y="177215"/>
                  </a:lnTo>
                  <a:lnTo>
                    <a:pt x="94587" y="173878"/>
                  </a:lnTo>
                  <a:lnTo>
                    <a:pt x="107466" y="168147"/>
                  </a:lnTo>
                  <a:lnTo>
                    <a:pt x="120726" y="160821"/>
                  </a:lnTo>
                  <a:lnTo>
                    <a:pt x="131903" y="153600"/>
                  </a:lnTo>
                  <a:lnTo>
                    <a:pt x="141692" y="146449"/>
                  </a:lnTo>
                  <a:lnTo>
                    <a:pt x="150555" y="139344"/>
                  </a:lnTo>
                  <a:lnTo>
                    <a:pt x="158801" y="131101"/>
                  </a:lnTo>
                  <a:lnTo>
                    <a:pt x="166636" y="122100"/>
                  </a:lnTo>
                  <a:lnTo>
                    <a:pt x="189317" y="935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502793" y="3288777"/>
              <a:ext cx="125779" cy="159660"/>
            </a:xfrm>
            <a:custGeom>
              <a:avLst/>
              <a:gdLst/>
              <a:ahLst/>
              <a:cxnLst/>
              <a:rect l="0" t="0" r="0" b="0"/>
              <a:pathLst>
                <a:path w="125779" h="159660">
                  <a:moveTo>
                    <a:pt x="10084" y="3231"/>
                  </a:moveTo>
                  <a:lnTo>
                    <a:pt x="4501" y="25565"/>
                  </a:lnTo>
                  <a:lnTo>
                    <a:pt x="2856" y="37986"/>
                  </a:lnTo>
                  <a:lnTo>
                    <a:pt x="1760" y="52111"/>
                  </a:lnTo>
                  <a:lnTo>
                    <a:pt x="1029" y="67370"/>
                  </a:lnTo>
                  <a:lnTo>
                    <a:pt x="216" y="99907"/>
                  </a:lnTo>
                  <a:lnTo>
                    <a:pt x="0" y="116764"/>
                  </a:lnTo>
                  <a:lnTo>
                    <a:pt x="1024" y="131508"/>
                  </a:lnTo>
                  <a:lnTo>
                    <a:pt x="2875" y="144842"/>
                  </a:lnTo>
                  <a:lnTo>
                    <a:pt x="5278" y="157238"/>
                  </a:lnTo>
                  <a:lnTo>
                    <a:pt x="6880" y="159659"/>
                  </a:lnTo>
                  <a:lnTo>
                    <a:pt x="7948" y="155430"/>
                  </a:lnTo>
                  <a:lnTo>
                    <a:pt x="8660" y="146767"/>
                  </a:lnTo>
                  <a:lnTo>
                    <a:pt x="9135" y="135149"/>
                  </a:lnTo>
                  <a:lnTo>
                    <a:pt x="9662" y="106658"/>
                  </a:lnTo>
                  <a:lnTo>
                    <a:pt x="10971" y="93218"/>
                  </a:lnTo>
                  <a:lnTo>
                    <a:pt x="13013" y="80751"/>
                  </a:lnTo>
                  <a:lnTo>
                    <a:pt x="24686" y="24387"/>
                  </a:lnTo>
                  <a:lnTo>
                    <a:pt x="31505" y="13829"/>
                  </a:lnTo>
                  <a:lnTo>
                    <a:pt x="40725" y="6790"/>
                  </a:lnTo>
                  <a:lnTo>
                    <a:pt x="51547" y="2098"/>
                  </a:lnTo>
                  <a:lnTo>
                    <a:pt x="62267" y="138"/>
                  </a:lnTo>
                  <a:lnTo>
                    <a:pt x="72920" y="0"/>
                  </a:lnTo>
                  <a:lnTo>
                    <a:pt x="83528" y="1078"/>
                  </a:lnTo>
                  <a:lnTo>
                    <a:pt x="92937" y="4132"/>
                  </a:lnTo>
                  <a:lnTo>
                    <a:pt x="101547" y="8507"/>
                  </a:lnTo>
                  <a:lnTo>
                    <a:pt x="125778" y="2426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796853" y="3249937"/>
              <a:ext cx="141729" cy="416251"/>
            </a:xfrm>
            <a:custGeom>
              <a:avLst/>
              <a:gdLst/>
              <a:ahLst/>
              <a:cxnLst/>
              <a:rect l="0" t="0" r="0" b="0"/>
              <a:pathLst>
                <a:path w="141729" h="416251">
                  <a:moveTo>
                    <a:pt x="0" y="0"/>
                  </a:moveTo>
                  <a:lnTo>
                    <a:pt x="0" y="67612"/>
                  </a:lnTo>
                  <a:lnTo>
                    <a:pt x="1168" y="80134"/>
                  </a:lnTo>
                  <a:lnTo>
                    <a:pt x="3116" y="91987"/>
                  </a:lnTo>
                  <a:lnTo>
                    <a:pt x="5583" y="103395"/>
                  </a:lnTo>
                  <a:lnTo>
                    <a:pt x="8396" y="114506"/>
                  </a:lnTo>
                  <a:lnTo>
                    <a:pt x="11440" y="125420"/>
                  </a:lnTo>
                  <a:lnTo>
                    <a:pt x="14639" y="136202"/>
                  </a:lnTo>
                  <a:lnTo>
                    <a:pt x="20276" y="144558"/>
                  </a:lnTo>
                  <a:lnTo>
                    <a:pt x="27541" y="151298"/>
                  </a:lnTo>
                  <a:lnTo>
                    <a:pt x="35890" y="156959"/>
                  </a:lnTo>
                  <a:lnTo>
                    <a:pt x="43793" y="158396"/>
                  </a:lnTo>
                  <a:lnTo>
                    <a:pt x="51399" y="157017"/>
                  </a:lnTo>
                  <a:lnTo>
                    <a:pt x="58807" y="153760"/>
                  </a:lnTo>
                  <a:lnTo>
                    <a:pt x="66083" y="149252"/>
                  </a:lnTo>
                  <a:lnTo>
                    <a:pt x="73270" y="143909"/>
                  </a:lnTo>
                  <a:lnTo>
                    <a:pt x="80399" y="138010"/>
                  </a:lnTo>
                  <a:lnTo>
                    <a:pt x="86321" y="130571"/>
                  </a:lnTo>
                  <a:lnTo>
                    <a:pt x="91437" y="122106"/>
                  </a:lnTo>
                  <a:lnTo>
                    <a:pt x="96016" y="112957"/>
                  </a:lnTo>
                  <a:lnTo>
                    <a:pt x="100238" y="101015"/>
                  </a:lnTo>
                  <a:lnTo>
                    <a:pt x="104221" y="87210"/>
                  </a:lnTo>
                  <a:lnTo>
                    <a:pt x="108045" y="72164"/>
                  </a:lnTo>
                  <a:lnTo>
                    <a:pt x="111763" y="58627"/>
                  </a:lnTo>
                  <a:lnTo>
                    <a:pt x="120242" y="29836"/>
                  </a:lnTo>
                  <a:lnTo>
                    <a:pt x="119895" y="30409"/>
                  </a:lnTo>
                  <a:lnTo>
                    <a:pt x="118494" y="34296"/>
                  </a:lnTo>
                  <a:lnTo>
                    <a:pt x="117560" y="45068"/>
                  </a:lnTo>
                  <a:lnTo>
                    <a:pt x="116938" y="60429"/>
                  </a:lnTo>
                  <a:lnTo>
                    <a:pt x="116062" y="111784"/>
                  </a:lnTo>
                  <a:lnTo>
                    <a:pt x="115766" y="171016"/>
                  </a:lnTo>
                  <a:lnTo>
                    <a:pt x="116910" y="186466"/>
                  </a:lnTo>
                  <a:lnTo>
                    <a:pt x="118842" y="202608"/>
                  </a:lnTo>
                  <a:lnTo>
                    <a:pt x="121298" y="219213"/>
                  </a:lnTo>
                  <a:lnTo>
                    <a:pt x="122936" y="236126"/>
                  </a:lnTo>
                  <a:lnTo>
                    <a:pt x="124028" y="253244"/>
                  </a:lnTo>
                  <a:lnTo>
                    <a:pt x="124756" y="270500"/>
                  </a:lnTo>
                  <a:lnTo>
                    <a:pt x="126409" y="286678"/>
                  </a:lnTo>
                  <a:lnTo>
                    <a:pt x="128681" y="302138"/>
                  </a:lnTo>
                  <a:lnTo>
                    <a:pt x="131363" y="317119"/>
                  </a:lnTo>
                  <a:lnTo>
                    <a:pt x="134320" y="330612"/>
                  </a:lnTo>
                  <a:lnTo>
                    <a:pt x="137460" y="343114"/>
                  </a:lnTo>
                  <a:lnTo>
                    <a:pt x="140722" y="354954"/>
                  </a:lnTo>
                  <a:lnTo>
                    <a:pt x="141728" y="368690"/>
                  </a:lnTo>
                  <a:lnTo>
                    <a:pt x="141230" y="383691"/>
                  </a:lnTo>
                  <a:lnTo>
                    <a:pt x="139730" y="399535"/>
                  </a:lnTo>
                  <a:lnTo>
                    <a:pt x="135224" y="408928"/>
                  </a:lnTo>
                  <a:lnTo>
                    <a:pt x="128713" y="414023"/>
                  </a:lnTo>
                  <a:lnTo>
                    <a:pt x="120867" y="416250"/>
                  </a:lnTo>
                  <a:lnTo>
                    <a:pt x="112131" y="411892"/>
                  </a:lnTo>
                  <a:lnTo>
                    <a:pt x="102801" y="403143"/>
                  </a:lnTo>
                  <a:lnTo>
                    <a:pt x="93075" y="391467"/>
                  </a:lnTo>
                  <a:lnTo>
                    <a:pt x="85422" y="380178"/>
                  </a:lnTo>
                  <a:lnTo>
                    <a:pt x="79152" y="369145"/>
                  </a:lnTo>
                  <a:lnTo>
                    <a:pt x="73803" y="358285"/>
                  </a:lnTo>
                  <a:lnTo>
                    <a:pt x="67900" y="347539"/>
                  </a:lnTo>
                  <a:lnTo>
                    <a:pt x="61627" y="336868"/>
                  </a:lnTo>
                  <a:lnTo>
                    <a:pt x="55108" y="326249"/>
                  </a:lnTo>
                  <a:lnTo>
                    <a:pt x="49593" y="315664"/>
                  </a:lnTo>
                  <a:lnTo>
                    <a:pt x="44748" y="305101"/>
                  </a:lnTo>
                  <a:lnTo>
                    <a:pt x="31552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968925" y="3302494"/>
              <a:ext cx="138981" cy="150196"/>
            </a:xfrm>
            <a:custGeom>
              <a:avLst/>
              <a:gdLst/>
              <a:ahLst/>
              <a:cxnLst/>
              <a:rect l="0" t="0" r="0" b="0"/>
              <a:pathLst>
                <a:path w="138981" h="150196">
                  <a:moveTo>
                    <a:pt x="38280" y="21067"/>
                  </a:moveTo>
                  <a:lnTo>
                    <a:pt x="9001" y="64984"/>
                  </a:lnTo>
                  <a:lnTo>
                    <a:pt x="4737" y="76054"/>
                  </a:lnTo>
                  <a:lnTo>
                    <a:pt x="1895" y="88109"/>
                  </a:lnTo>
                  <a:lnTo>
                    <a:pt x="0" y="100820"/>
                  </a:lnTo>
                  <a:lnTo>
                    <a:pt x="1073" y="111632"/>
                  </a:lnTo>
                  <a:lnTo>
                    <a:pt x="4127" y="121177"/>
                  </a:lnTo>
                  <a:lnTo>
                    <a:pt x="8499" y="129877"/>
                  </a:lnTo>
                  <a:lnTo>
                    <a:pt x="16089" y="136846"/>
                  </a:lnTo>
                  <a:lnTo>
                    <a:pt x="25823" y="142661"/>
                  </a:lnTo>
                  <a:lnTo>
                    <a:pt x="36987" y="147706"/>
                  </a:lnTo>
                  <a:lnTo>
                    <a:pt x="49104" y="149900"/>
                  </a:lnTo>
                  <a:lnTo>
                    <a:pt x="61856" y="150195"/>
                  </a:lnTo>
                  <a:lnTo>
                    <a:pt x="75033" y="149222"/>
                  </a:lnTo>
                  <a:lnTo>
                    <a:pt x="86154" y="146237"/>
                  </a:lnTo>
                  <a:lnTo>
                    <a:pt x="95905" y="141910"/>
                  </a:lnTo>
                  <a:lnTo>
                    <a:pt x="104744" y="136687"/>
                  </a:lnTo>
                  <a:lnTo>
                    <a:pt x="112973" y="128531"/>
                  </a:lnTo>
                  <a:lnTo>
                    <a:pt x="120797" y="118420"/>
                  </a:lnTo>
                  <a:lnTo>
                    <a:pt x="128350" y="107004"/>
                  </a:lnTo>
                  <a:lnTo>
                    <a:pt x="133385" y="94719"/>
                  </a:lnTo>
                  <a:lnTo>
                    <a:pt x="136742" y="81854"/>
                  </a:lnTo>
                  <a:lnTo>
                    <a:pt x="138980" y="68604"/>
                  </a:lnTo>
                  <a:lnTo>
                    <a:pt x="138135" y="56264"/>
                  </a:lnTo>
                  <a:lnTo>
                    <a:pt x="135234" y="44531"/>
                  </a:lnTo>
                  <a:lnTo>
                    <a:pt x="130963" y="33204"/>
                  </a:lnTo>
                  <a:lnTo>
                    <a:pt x="123441" y="23315"/>
                  </a:lnTo>
                  <a:lnTo>
                    <a:pt x="113752" y="14385"/>
                  </a:lnTo>
                  <a:lnTo>
                    <a:pt x="102618" y="6095"/>
                  </a:lnTo>
                  <a:lnTo>
                    <a:pt x="90521" y="1736"/>
                  </a:lnTo>
                  <a:lnTo>
                    <a:pt x="77781" y="0"/>
                  </a:lnTo>
                  <a:lnTo>
                    <a:pt x="64614" y="10"/>
                  </a:lnTo>
                  <a:lnTo>
                    <a:pt x="53499" y="2355"/>
                  </a:lnTo>
                  <a:lnTo>
                    <a:pt x="43751" y="6255"/>
                  </a:lnTo>
                  <a:lnTo>
                    <a:pt x="6727" y="3158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156779" y="3313043"/>
              <a:ext cx="208025" cy="155923"/>
            </a:xfrm>
            <a:custGeom>
              <a:avLst/>
              <a:gdLst/>
              <a:ahLst/>
              <a:cxnLst/>
              <a:rect l="0" t="0" r="0" b="0"/>
              <a:pathLst>
                <a:path w="208025" h="155923">
                  <a:moveTo>
                    <a:pt x="29225" y="0"/>
                  </a:moveTo>
                  <a:lnTo>
                    <a:pt x="18058" y="11167"/>
                  </a:lnTo>
                  <a:lnTo>
                    <a:pt x="13600" y="17962"/>
                  </a:lnTo>
                  <a:lnTo>
                    <a:pt x="9459" y="25998"/>
                  </a:lnTo>
                  <a:lnTo>
                    <a:pt x="5530" y="34861"/>
                  </a:lnTo>
                  <a:lnTo>
                    <a:pt x="2910" y="45445"/>
                  </a:lnTo>
                  <a:lnTo>
                    <a:pt x="1164" y="57175"/>
                  </a:lnTo>
                  <a:lnTo>
                    <a:pt x="0" y="69669"/>
                  </a:lnTo>
                  <a:lnTo>
                    <a:pt x="393" y="82674"/>
                  </a:lnTo>
                  <a:lnTo>
                    <a:pt x="1823" y="96018"/>
                  </a:lnTo>
                  <a:lnTo>
                    <a:pt x="3945" y="109588"/>
                  </a:lnTo>
                  <a:lnTo>
                    <a:pt x="8866" y="120972"/>
                  </a:lnTo>
                  <a:lnTo>
                    <a:pt x="15652" y="130899"/>
                  </a:lnTo>
                  <a:lnTo>
                    <a:pt x="23682" y="139854"/>
                  </a:lnTo>
                  <a:lnTo>
                    <a:pt x="33710" y="145824"/>
                  </a:lnTo>
                  <a:lnTo>
                    <a:pt x="45070" y="149804"/>
                  </a:lnTo>
                  <a:lnTo>
                    <a:pt x="57317" y="152457"/>
                  </a:lnTo>
                  <a:lnTo>
                    <a:pt x="67820" y="151889"/>
                  </a:lnTo>
                  <a:lnTo>
                    <a:pt x="77159" y="149173"/>
                  </a:lnTo>
                  <a:lnTo>
                    <a:pt x="85722" y="145025"/>
                  </a:lnTo>
                  <a:lnTo>
                    <a:pt x="92599" y="136416"/>
                  </a:lnTo>
                  <a:lnTo>
                    <a:pt x="98353" y="124835"/>
                  </a:lnTo>
                  <a:lnTo>
                    <a:pt x="103357" y="111270"/>
                  </a:lnTo>
                  <a:lnTo>
                    <a:pt x="107862" y="97553"/>
                  </a:lnTo>
                  <a:lnTo>
                    <a:pt x="112034" y="83733"/>
                  </a:lnTo>
                  <a:lnTo>
                    <a:pt x="115984" y="69845"/>
                  </a:lnTo>
                  <a:lnTo>
                    <a:pt x="117448" y="55912"/>
                  </a:lnTo>
                  <a:lnTo>
                    <a:pt x="117256" y="41949"/>
                  </a:lnTo>
                  <a:lnTo>
                    <a:pt x="115959" y="27966"/>
                  </a:lnTo>
                  <a:lnTo>
                    <a:pt x="111589" y="19813"/>
                  </a:lnTo>
                  <a:lnTo>
                    <a:pt x="105169" y="15546"/>
                  </a:lnTo>
                  <a:lnTo>
                    <a:pt x="97384" y="13870"/>
                  </a:lnTo>
                  <a:lnTo>
                    <a:pt x="91024" y="17427"/>
                  </a:lnTo>
                  <a:lnTo>
                    <a:pt x="85617" y="24473"/>
                  </a:lnTo>
                  <a:lnTo>
                    <a:pt x="80842" y="33844"/>
                  </a:lnTo>
                  <a:lnTo>
                    <a:pt x="78829" y="44767"/>
                  </a:lnTo>
                  <a:lnTo>
                    <a:pt x="78655" y="56723"/>
                  </a:lnTo>
                  <a:lnTo>
                    <a:pt x="79707" y="69368"/>
                  </a:lnTo>
                  <a:lnTo>
                    <a:pt x="82746" y="82473"/>
                  </a:lnTo>
                  <a:lnTo>
                    <a:pt x="87110" y="95884"/>
                  </a:lnTo>
                  <a:lnTo>
                    <a:pt x="92356" y="109499"/>
                  </a:lnTo>
                  <a:lnTo>
                    <a:pt x="99359" y="122081"/>
                  </a:lnTo>
                  <a:lnTo>
                    <a:pt x="107533" y="133976"/>
                  </a:lnTo>
                  <a:lnTo>
                    <a:pt x="116489" y="145411"/>
                  </a:lnTo>
                  <a:lnTo>
                    <a:pt x="127134" y="151866"/>
                  </a:lnTo>
                  <a:lnTo>
                    <a:pt x="138906" y="155001"/>
                  </a:lnTo>
                  <a:lnTo>
                    <a:pt x="151427" y="155922"/>
                  </a:lnTo>
                  <a:lnTo>
                    <a:pt x="163281" y="155367"/>
                  </a:lnTo>
                  <a:lnTo>
                    <a:pt x="174689" y="153829"/>
                  </a:lnTo>
                  <a:lnTo>
                    <a:pt x="208024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372061" y="3313043"/>
              <a:ext cx="97919" cy="188732"/>
            </a:xfrm>
            <a:custGeom>
              <a:avLst/>
              <a:gdLst/>
              <a:ahLst/>
              <a:cxnLst/>
              <a:rect l="0" t="0" r="0" b="0"/>
              <a:pathLst>
                <a:path w="97919" h="188732">
                  <a:moveTo>
                    <a:pt x="34812" y="0"/>
                  </a:moveTo>
                  <a:lnTo>
                    <a:pt x="18062" y="11167"/>
                  </a:lnTo>
                  <a:lnTo>
                    <a:pt x="11959" y="19131"/>
                  </a:lnTo>
                  <a:lnTo>
                    <a:pt x="6722" y="29115"/>
                  </a:lnTo>
                  <a:lnTo>
                    <a:pt x="2062" y="40445"/>
                  </a:lnTo>
                  <a:lnTo>
                    <a:pt x="124" y="51504"/>
                  </a:lnTo>
                  <a:lnTo>
                    <a:pt x="0" y="62383"/>
                  </a:lnTo>
                  <a:lnTo>
                    <a:pt x="1087" y="73142"/>
                  </a:lnTo>
                  <a:lnTo>
                    <a:pt x="1811" y="86157"/>
                  </a:lnTo>
                  <a:lnTo>
                    <a:pt x="2616" y="116200"/>
                  </a:lnTo>
                  <a:lnTo>
                    <a:pt x="3999" y="130055"/>
                  </a:lnTo>
                  <a:lnTo>
                    <a:pt x="6089" y="142797"/>
                  </a:lnTo>
                  <a:lnTo>
                    <a:pt x="8652" y="154798"/>
                  </a:lnTo>
                  <a:lnTo>
                    <a:pt x="11529" y="166304"/>
                  </a:lnTo>
                  <a:lnTo>
                    <a:pt x="14615" y="177481"/>
                  </a:lnTo>
                  <a:lnTo>
                    <a:pt x="17842" y="188438"/>
                  </a:lnTo>
                  <a:lnTo>
                    <a:pt x="18824" y="188731"/>
                  </a:lnTo>
                  <a:lnTo>
                    <a:pt x="18310" y="181914"/>
                  </a:lnTo>
                  <a:lnTo>
                    <a:pt x="16799" y="170358"/>
                  </a:lnTo>
                  <a:lnTo>
                    <a:pt x="15792" y="156811"/>
                  </a:lnTo>
                  <a:lnTo>
                    <a:pt x="15120" y="141937"/>
                  </a:lnTo>
                  <a:lnTo>
                    <a:pt x="14672" y="126178"/>
                  </a:lnTo>
                  <a:lnTo>
                    <a:pt x="13205" y="112165"/>
                  </a:lnTo>
                  <a:lnTo>
                    <a:pt x="11059" y="99318"/>
                  </a:lnTo>
                  <a:lnTo>
                    <a:pt x="8459" y="87247"/>
                  </a:lnTo>
                  <a:lnTo>
                    <a:pt x="6726" y="73357"/>
                  </a:lnTo>
                  <a:lnTo>
                    <a:pt x="5571" y="58253"/>
                  </a:lnTo>
                  <a:lnTo>
                    <a:pt x="4800" y="42341"/>
                  </a:lnTo>
                  <a:lnTo>
                    <a:pt x="7792" y="30565"/>
                  </a:lnTo>
                  <a:lnTo>
                    <a:pt x="13293" y="21545"/>
                  </a:lnTo>
                  <a:lnTo>
                    <a:pt x="20466" y="14363"/>
                  </a:lnTo>
                  <a:lnTo>
                    <a:pt x="29923" y="11913"/>
                  </a:lnTo>
                  <a:lnTo>
                    <a:pt x="40902" y="12616"/>
                  </a:lnTo>
                  <a:lnTo>
                    <a:pt x="97918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593515" y="3217135"/>
              <a:ext cx="202511" cy="298799"/>
            </a:xfrm>
            <a:custGeom>
              <a:avLst/>
              <a:gdLst/>
              <a:ahLst/>
              <a:cxnLst/>
              <a:rect l="0" t="0" r="0" b="0"/>
              <a:pathLst>
                <a:path w="202511" h="298799">
                  <a:moveTo>
                    <a:pt x="128886" y="137978"/>
                  </a:moveTo>
                  <a:lnTo>
                    <a:pt x="100969" y="149145"/>
                  </a:lnTo>
                  <a:lnTo>
                    <a:pt x="90408" y="154772"/>
                  </a:lnTo>
                  <a:lnTo>
                    <a:pt x="81031" y="160860"/>
                  </a:lnTo>
                  <a:lnTo>
                    <a:pt x="72442" y="167256"/>
                  </a:lnTo>
                  <a:lnTo>
                    <a:pt x="64378" y="173858"/>
                  </a:lnTo>
                  <a:lnTo>
                    <a:pt x="56665" y="180596"/>
                  </a:lnTo>
                  <a:lnTo>
                    <a:pt x="49186" y="187425"/>
                  </a:lnTo>
                  <a:lnTo>
                    <a:pt x="40694" y="197822"/>
                  </a:lnTo>
                  <a:lnTo>
                    <a:pt x="31527" y="210595"/>
                  </a:lnTo>
                  <a:lnTo>
                    <a:pt x="21910" y="224954"/>
                  </a:lnTo>
                  <a:lnTo>
                    <a:pt x="14330" y="238033"/>
                  </a:lnTo>
                  <a:lnTo>
                    <a:pt x="8107" y="250258"/>
                  </a:lnTo>
                  <a:lnTo>
                    <a:pt x="2791" y="261913"/>
                  </a:lnTo>
                  <a:lnTo>
                    <a:pt x="415" y="273190"/>
                  </a:lnTo>
                  <a:lnTo>
                    <a:pt x="0" y="284213"/>
                  </a:lnTo>
                  <a:lnTo>
                    <a:pt x="892" y="295068"/>
                  </a:lnTo>
                  <a:lnTo>
                    <a:pt x="3823" y="298798"/>
                  </a:lnTo>
                  <a:lnTo>
                    <a:pt x="8115" y="297780"/>
                  </a:lnTo>
                  <a:lnTo>
                    <a:pt x="13313" y="293595"/>
                  </a:lnTo>
                  <a:lnTo>
                    <a:pt x="19117" y="288468"/>
                  </a:lnTo>
                  <a:lnTo>
                    <a:pt x="31797" y="276538"/>
                  </a:lnTo>
                  <a:lnTo>
                    <a:pt x="38450" y="268916"/>
                  </a:lnTo>
                  <a:lnTo>
                    <a:pt x="45223" y="260329"/>
                  </a:lnTo>
                  <a:lnTo>
                    <a:pt x="52076" y="251098"/>
                  </a:lnTo>
                  <a:lnTo>
                    <a:pt x="58982" y="240270"/>
                  </a:lnTo>
                  <a:lnTo>
                    <a:pt x="65923" y="228377"/>
                  </a:lnTo>
                  <a:lnTo>
                    <a:pt x="72887" y="215773"/>
                  </a:lnTo>
                  <a:lnTo>
                    <a:pt x="79867" y="203865"/>
                  </a:lnTo>
                  <a:lnTo>
                    <a:pt x="93856" y="181285"/>
                  </a:lnTo>
                  <a:lnTo>
                    <a:pt x="99690" y="169186"/>
                  </a:lnTo>
                  <a:lnTo>
                    <a:pt x="104747" y="156446"/>
                  </a:lnTo>
                  <a:lnTo>
                    <a:pt x="121261" y="107996"/>
                  </a:lnTo>
                  <a:lnTo>
                    <a:pt x="123803" y="93449"/>
                  </a:lnTo>
                  <a:lnTo>
                    <a:pt x="125497" y="76739"/>
                  </a:lnTo>
                  <a:lnTo>
                    <a:pt x="126627" y="58588"/>
                  </a:lnTo>
                  <a:lnTo>
                    <a:pt x="126212" y="41812"/>
                  </a:lnTo>
                  <a:lnTo>
                    <a:pt x="124765" y="25954"/>
                  </a:lnTo>
                  <a:lnTo>
                    <a:pt x="122633" y="10708"/>
                  </a:lnTo>
                  <a:lnTo>
                    <a:pt x="118874" y="2881"/>
                  </a:lnTo>
                  <a:lnTo>
                    <a:pt x="114031" y="0"/>
                  </a:lnTo>
                  <a:lnTo>
                    <a:pt x="108465" y="416"/>
                  </a:lnTo>
                  <a:lnTo>
                    <a:pt x="103586" y="6537"/>
                  </a:lnTo>
                  <a:lnTo>
                    <a:pt x="99165" y="16461"/>
                  </a:lnTo>
                  <a:lnTo>
                    <a:pt x="95048" y="28920"/>
                  </a:lnTo>
                  <a:lnTo>
                    <a:pt x="92304" y="45406"/>
                  </a:lnTo>
                  <a:lnTo>
                    <a:pt x="90475" y="64577"/>
                  </a:lnTo>
                  <a:lnTo>
                    <a:pt x="89255" y="85538"/>
                  </a:lnTo>
                  <a:lnTo>
                    <a:pt x="89611" y="103018"/>
                  </a:lnTo>
                  <a:lnTo>
                    <a:pt x="91016" y="118178"/>
                  </a:lnTo>
                  <a:lnTo>
                    <a:pt x="93122" y="131790"/>
                  </a:lnTo>
                  <a:lnTo>
                    <a:pt x="95694" y="144370"/>
                  </a:lnTo>
                  <a:lnTo>
                    <a:pt x="98578" y="156263"/>
                  </a:lnTo>
                  <a:lnTo>
                    <a:pt x="101669" y="167697"/>
                  </a:lnTo>
                  <a:lnTo>
                    <a:pt x="108220" y="189752"/>
                  </a:lnTo>
                  <a:lnTo>
                    <a:pt x="121947" y="232476"/>
                  </a:lnTo>
                  <a:lnTo>
                    <a:pt x="127766" y="243047"/>
                  </a:lnTo>
                  <a:lnTo>
                    <a:pt x="135151" y="253600"/>
                  </a:lnTo>
                  <a:lnTo>
                    <a:pt x="143581" y="264142"/>
                  </a:lnTo>
                  <a:lnTo>
                    <a:pt x="152706" y="272338"/>
                  </a:lnTo>
                  <a:lnTo>
                    <a:pt x="162295" y="278971"/>
                  </a:lnTo>
                  <a:lnTo>
                    <a:pt x="202510" y="2957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795125" y="3364982"/>
              <a:ext cx="200735" cy="136362"/>
            </a:xfrm>
            <a:custGeom>
              <a:avLst/>
              <a:gdLst/>
              <a:ahLst/>
              <a:cxnLst/>
              <a:rect l="0" t="0" r="0" b="0"/>
              <a:pathLst>
                <a:path w="200735" h="136362">
                  <a:moveTo>
                    <a:pt x="106075" y="11166"/>
                  </a:moveTo>
                  <a:lnTo>
                    <a:pt x="94909" y="0"/>
                  </a:lnTo>
                  <a:lnTo>
                    <a:pt x="88113" y="216"/>
                  </a:lnTo>
                  <a:lnTo>
                    <a:pt x="80077" y="3866"/>
                  </a:lnTo>
                  <a:lnTo>
                    <a:pt x="71214" y="9805"/>
                  </a:lnTo>
                  <a:lnTo>
                    <a:pt x="61799" y="17271"/>
                  </a:lnTo>
                  <a:lnTo>
                    <a:pt x="52017" y="25754"/>
                  </a:lnTo>
                  <a:lnTo>
                    <a:pt x="41990" y="34915"/>
                  </a:lnTo>
                  <a:lnTo>
                    <a:pt x="32967" y="45697"/>
                  </a:lnTo>
                  <a:lnTo>
                    <a:pt x="24616" y="57559"/>
                  </a:lnTo>
                  <a:lnTo>
                    <a:pt x="16710" y="70142"/>
                  </a:lnTo>
                  <a:lnTo>
                    <a:pt x="10271" y="82037"/>
                  </a:lnTo>
                  <a:lnTo>
                    <a:pt x="4810" y="93472"/>
                  </a:lnTo>
                  <a:lnTo>
                    <a:pt x="0" y="104601"/>
                  </a:lnTo>
                  <a:lnTo>
                    <a:pt x="1469" y="109684"/>
                  </a:lnTo>
                  <a:lnTo>
                    <a:pt x="7122" y="110735"/>
                  </a:lnTo>
                  <a:lnTo>
                    <a:pt x="15566" y="109098"/>
                  </a:lnTo>
                  <a:lnTo>
                    <a:pt x="23532" y="103333"/>
                  </a:lnTo>
                  <a:lnTo>
                    <a:pt x="31180" y="94814"/>
                  </a:lnTo>
                  <a:lnTo>
                    <a:pt x="38616" y="84461"/>
                  </a:lnTo>
                  <a:lnTo>
                    <a:pt x="44741" y="74053"/>
                  </a:lnTo>
                  <a:lnTo>
                    <a:pt x="49994" y="63609"/>
                  </a:lnTo>
                  <a:lnTo>
                    <a:pt x="54665" y="53140"/>
                  </a:lnTo>
                  <a:lnTo>
                    <a:pt x="57778" y="40317"/>
                  </a:lnTo>
                  <a:lnTo>
                    <a:pt x="59854" y="25926"/>
                  </a:lnTo>
                  <a:lnTo>
                    <a:pt x="61237" y="10489"/>
                  </a:lnTo>
                  <a:lnTo>
                    <a:pt x="60991" y="3703"/>
                  </a:lnTo>
                  <a:lnTo>
                    <a:pt x="59659" y="2685"/>
                  </a:lnTo>
                  <a:lnTo>
                    <a:pt x="57602" y="5512"/>
                  </a:lnTo>
                  <a:lnTo>
                    <a:pt x="56230" y="12071"/>
                  </a:lnTo>
                  <a:lnTo>
                    <a:pt x="55316" y="21119"/>
                  </a:lnTo>
                  <a:lnTo>
                    <a:pt x="54706" y="31825"/>
                  </a:lnTo>
                  <a:lnTo>
                    <a:pt x="56637" y="44805"/>
                  </a:lnTo>
                  <a:lnTo>
                    <a:pt x="60262" y="59302"/>
                  </a:lnTo>
                  <a:lnTo>
                    <a:pt x="65015" y="74810"/>
                  </a:lnTo>
                  <a:lnTo>
                    <a:pt x="71690" y="88654"/>
                  </a:lnTo>
                  <a:lnTo>
                    <a:pt x="79646" y="101390"/>
                  </a:lnTo>
                  <a:lnTo>
                    <a:pt x="88456" y="113385"/>
                  </a:lnTo>
                  <a:lnTo>
                    <a:pt x="99004" y="122552"/>
                  </a:lnTo>
                  <a:lnTo>
                    <a:pt x="110710" y="129831"/>
                  </a:lnTo>
                  <a:lnTo>
                    <a:pt x="123188" y="135852"/>
                  </a:lnTo>
                  <a:lnTo>
                    <a:pt x="135013" y="136361"/>
                  </a:lnTo>
                  <a:lnTo>
                    <a:pt x="146403" y="133194"/>
                  </a:lnTo>
                  <a:lnTo>
                    <a:pt x="157501" y="127577"/>
                  </a:lnTo>
                  <a:lnTo>
                    <a:pt x="167238" y="121495"/>
                  </a:lnTo>
                  <a:lnTo>
                    <a:pt x="176066" y="115103"/>
                  </a:lnTo>
                  <a:lnTo>
                    <a:pt x="200734" y="9530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006633" y="3281490"/>
              <a:ext cx="20780" cy="262941"/>
            </a:xfrm>
            <a:custGeom>
              <a:avLst/>
              <a:gdLst/>
              <a:ahLst/>
              <a:cxnLst/>
              <a:rect l="0" t="0" r="0" b="0"/>
              <a:pathLst>
                <a:path w="20780" h="262941">
                  <a:moveTo>
                    <a:pt x="20779" y="0"/>
                  </a:moveTo>
                  <a:lnTo>
                    <a:pt x="9612" y="11167"/>
                  </a:lnTo>
                  <a:lnTo>
                    <a:pt x="6323" y="20300"/>
                  </a:lnTo>
                  <a:lnTo>
                    <a:pt x="4129" y="32231"/>
                  </a:lnTo>
                  <a:lnTo>
                    <a:pt x="2667" y="46028"/>
                  </a:lnTo>
                  <a:lnTo>
                    <a:pt x="1693" y="59901"/>
                  </a:lnTo>
                  <a:lnTo>
                    <a:pt x="1043" y="73824"/>
                  </a:lnTo>
                  <a:lnTo>
                    <a:pt x="321" y="101760"/>
                  </a:lnTo>
                  <a:lnTo>
                    <a:pt x="0" y="129757"/>
                  </a:lnTo>
                  <a:lnTo>
                    <a:pt x="1083" y="142599"/>
                  </a:lnTo>
                  <a:lnTo>
                    <a:pt x="2974" y="154666"/>
                  </a:lnTo>
                  <a:lnTo>
                    <a:pt x="5403" y="166216"/>
                  </a:lnTo>
                  <a:lnTo>
                    <a:pt x="7022" y="180928"/>
                  </a:lnTo>
                  <a:lnTo>
                    <a:pt x="8102" y="197748"/>
                  </a:lnTo>
                  <a:lnTo>
                    <a:pt x="10261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937687" y="3333639"/>
              <a:ext cx="331630" cy="152471"/>
            </a:xfrm>
            <a:custGeom>
              <a:avLst/>
              <a:gdLst/>
              <a:ahLst/>
              <a:cxnLst/>
              <a:rect l="0" t="0" r="0" b="0"/>
              <a:pathLst>
                <a:path w="331630" h="152471">
                  <a:moveTo>
                    <a:pt x="5584" y="74063"/>
                  </a:moveTo>
                  <a:lnTo>
                    <a:pt x="0" y="57312"/>
                  </a:lnTo>
                  <a:lnTo>
                    <a:pt x="1861" y="53546"/>
                  </a:lnTo>
                  <a:lnTo>
                    <a:pt x="6608" y="52205"/>
                  </a:lnTo>
                  <a:lnTo>
                    <a:pt x="13279" y="52479"/>
                  </a:lnTo>
                  <a:lnTo>
                    <a:pt x="22400" y="54999"/>
                  </a:lnTo>
                  <a:lnTo>
                    <a:pt x="33155" y="59016"/>
                  </a:lnTo>
                  <a:lnTo>
                    <a:pt x="45000" y="64032"/>
                  </a:lnTo>
                  <a:lnTo>
                    <a:pt x="58740" y="68544"/>
                  </a:lnTo>
                  <a:lnTo>
                    <a:pt x="73742" y="72721"/>
                  </a:lnTo>
                  <a:lnTo>
                    <a:pt x="89587" y="76674"/>
                  </a:lnTo>
                  <a:lnTo>
                    <a:pt x="105994" y="79309"/>
                  </a:lnTo>
                  <a:lnTo>
                    <a:pt x="122774" y="81066"/>
                  </a:lnTo>
                  <a:lnTo>
                    <a:pt x="139805" y="82237"/>
                  </a:lnTo>
                  <a:lnTo>
                    <a:pt x="155833" y="81850"/>
                  </a:lnTo>
                  <a:lnTo>
                    <a:pt x="171193" y="80423"/>
                  </a:lnTo>
                  <a:lnTo>
                    <a:pt x="186107" y="78303"/>
                  </a:lnTo>
                  <a:lnTo>
                    <a:pt x="198387" y="73383"/>
                  </a:lnTo>
                  <a:lnTo>
                    <a:pt x="208911" y="66598"/>
                  </a:lnTo>
                  <a:lnTo>
                    <a:pt x="218264" y="58568"/>
                  </a:lnTo>
                  <a:lnTo>
                    <a:pt x="225669" y="49709"/>
                  </a:lnTo>
                  <a:lnTo>
                    <a:pt x="231773" y="40298"/>
                  </a:lnTo>
                  <a:lnTo>
                    <a:pt x="237012" y="30517"/>
                  </a:lnTo>
                  <a:lnTo>
                    <a:pt x="238167" y="21660"/>
                  </a:lnTo>
                  <a:lnTo>
                    <a:pt x="236600" y="13417"/>
                  </a:lnTo>
                  <a:lnTo>
                    <a:pt x="233217" y="5586"/>
                  </a:lnTo>
                  <a:lnTo>
                    <a:pt x="226288" y="1533"/>
                  </a:lnTo>
                  <a:lnTo>
                    <a:pt x="216994" y="0"/>
                  </a:lnTo>
                  <a:lnTo>
                    <a:pt x="206124" y="146"/>
                  </a:lnTo>
                  <a:lnTo>
                    <a:pt x="196539" y="2581"/>
                  </a:lnTo>
                  <a:lnTo>
                    <a:pt x="187812" y="6542"/>
                  </a:lnTo>
                  <a:lnTo>
                    <a:pt x="179658" y="11519"/>
                  </a:lnTo>
                  <a:lnTo>
                    <a:pt x="173052" y="19512"/>
                  </a:lnTo>
                  <a:lnTo>
                    <a:pt x="167480" y="29515"/>
                  </a:lnTo>
                  <a:lnTo>
                    <a:pt x="162597" y="40858"/>
                  </a:lnTo>
                  <a:lnTo>
                    <a:pt x="158173" y="51926"/>
                  </a:lnTo>
                  <a:lnTo>
                    <a:pt x="150140" y="73573"/>
                  </a:lnTo>
                  <a:lnTo>
                    <a:pt x="147531" y="85422"/>
                  </a:lnTo>
                  <a:lnTo>
                    <a:pt x="145792" y="97997"/>
                  </a:lnTo>
                  <a:lnTo>
                    <a:pt x="144632" y="111054"/>
                  </a:lnTo>
                  <a:lnTo>
                    <a:pt x="145027" y="123265"/>
                  </a:lnTo>
                  <a:lnTo>
                    <a:pt x="146460" y="134910"/>
                  </a:lnTo>
                  <a:lnTo>
                    <a:pt x="148583" y="146181"/>
                  </a:lnTo>
                  <a:lnTo>
                    <a:pt x="153504" y="151357"/>
                  </a:lnTo>
                  <a:lnTo>
                    <a:pt x="160291" y="152470"/>
                  </a:lnTo>
                  <a:lnTo>
                    <a:pt x="168322" y="150875"/>
                  </a:lnTo>
                  <a:lnTo>
                    <a:pt x="176013" y="145138"/>
                  </a:lnTo>
                  <a:lnTo>
                    <a:pt x="183477" y="136638"/>
                  </a:lnTo>
                  <a:lnTo>
                    <a:pt x="190791" y="126297"/>
                  </a:lnTo>
                  <a:lnTo>
                    <a:pt x="196836" y="115897"/>
                  </a:lnTo>
                  <a:lnTo>
                    <a:pt x="202034" y="105458"/>
                  </a:lnTo>
                  <a:lnTo>
                    <a:pt x="206668" y="94993"/>
                  </a:lnTo>
                  <a:lnTo>
                    <a:pt x="210926" y="84510"/>
                  </a:lnTo>
                  <a:lnTo>
                    <a:pt x="214933" y="74016"/>
                  </a:lnTo>
                  <a:lnTo>
                    <a:pt x="222502" y="53006"/>
                  </a:lnTo>
                  <a:lnTo>
                    <a:pt x="229761" y="31983"/>
                  </a:lnTo>
                  <a:lnTo>
                    <a:pt x="230996" y="29649"/>
                  </a:lnTo>
                  <a:lnTo>
                    <a:pt x="230650" y="32767"/>
                  </a:lnTo>
                  <a:lnTo>
                    <a:pt x="229251" y="39520"/>
                  </a:lnTo>
                  <a:lnTo>
                    <a:pt x="228319" y="48697"/>
                  </a:lnTo>
                  <a:lnTo>
                    <a:pt x="227697" y="59489"/>
                  </a:lnTo>
                  <a:lnTo>
                    <a:pt x="227006" y="83946"/>
                  </a:lnTo>
                  <a:lnTo>
                    <a:pt x="226699" y="110398"/>
                  </a:lnTo>
                  <a:lnTo>
                    <a:pt x="228954" y="122827"/>
                  </a:lnTo>
                  <a:lnTo>
                    <a:pt x="232795" y="134619"/>
                  </a:lnTo>
                  <a:lnTo>
                    <a:pt x="237693" y="145986"/>
                  </a:lnTo>
                  <a:lnTo>
                    <a:pt x="244464" y="151227"/>
                  </a:lnTo>
                  <a:lnTo>
                    <a:pt x="252484" y="152384"/>
                  </a:lnTo>
                  <a:lnTo>
                    <a:pt x="261336" y="150818"/>
                  </a:lnTo>
                  <a:lnTo>
                    <a:pt x="270744" y="146268"/>
                  </a:lnTo>
                  <a:lnTo>
                    <a:pt x="280522" y="139729"/>
                  </a:lnTo>
                  <a:lnTo>
                    <a:pt x="290546" y="131864"/>
                  </a:lnTo>
                  <a:lnTo>
                    <a:pt x="299566" y="123114"/>
                  </a:lnTo>
                  <a:lnTo>
                    <a:pt x="307916" y="113775"/>
                  </a:lnTo>
                  <a:lnTo>
                    <a:pt x="331629" y="635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574327" y="3260455"/>
              <a:ext cx="31553" cy="262941"/>
            </a:xfrm>
            <a:custGeom>
              <a:avLst/>
              <a:gdLst/>
              <a:ahLst/>
              <a:cxnLst/>
              <a:rect l="0" t="0" r="0" b="0"/>
              <a:pathLst>
                <a:path w="31553" h="262941">
                  <a:moveTo>
                    <a:pt x="0" y="0"/>
                  </a:moveTo>
                  <a:lnTo>
                    <a:pt x="0" y="27917"/>
                  </a:lnTo>
                  <a:lnTo>
                    <a:pt x="1168" y="44321"/>
                  </a:lnTo>
                  <a:lnTo>
                    <a:pt x="3116" y="63437"/>
                  </a:lnTo>
                  <a:lnTo>
                    <a:pt x="5583" y="84362"/>
                  </a:lnTo>
                  <a:lnTo>
                    <a:pt x="7228" y="105324"/>
                  </a:lnTo>
                  <a:lnTo>
                    <a:pt x="8324" y="126310"/>
                  </a:lnTo>
                  <a:lnTo>
                    <a:pt x="9055" y="147312"/>
                  </a:lnTo>
                  <a:lnTo>
                    <a:pt x="10711" y="164820"/>
                  </a:lnTo>
                  <a:lnTo>
                    <a:pt x="12984" y="179997"/>
                  </a:lnTo>
                  <a:lnTo>
                    <a:pt x="15667" y="193621"/>
                  </a:lnTo>
                  <a:lnTo>
                    <a:pt x="18625" y="206210"/>
                  </a:lnTo>
                  <a:lnTo>
                    <a:pt x="21766" y="218108"/>
                  </a:lnTo>
                  <a:lnTo>
                    <a:pt x="31552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521739" y="3355113"/>
              <a:ext cx="320581" cy="148360"/>
            </a:xfrm>
            <a:custGeom>
              <a:avLst/>
              <a:gdLst/>
              <a:ahLst/>
              <a:cxnLst/>
              <a:rect l="0" t="0" r="0" b="0"/>
              <a:pathLst>
                <a:path w="320581" h="148360">
                  <a:moveTo>
                    <a:pt x="0" y="42071"/>
                  </a:moveTo>
                  <a:lnTo>
                    <a:pt x="27917" y="47654"/>
                  </a:lnTo>
                  <a:lnTo>
                    <a:pt x="39646" y="50468"/>
                  </a:lnTo>
                  <a:lnTo>
                    <a:pt x="50972" y="53512"/>
                  </a:lnTo>
                  <a:lnTo>
                    <a:pt x="62028" y="56710"/>
                  </a:lnTo>
                  <a:lnTo>
                    <a:pt x="76411" y="58842"/>
                  </a:lnTo>
                  <a:lnTo>
                    <a:pt x="93011" y="60263"/>
                  </a:lnTo>
                  <a:lnTo>
                    <a:pt x="111090" y="61211"/>
                  </a:lnTo>
                  <a:lnTo>
                    <a:pt x="130153" y="60674"/>
                  </a:lnTo>
                  <a:lnTo>
                    <a:pt x="149874" y="59147"/>
                  </a:lnTo>
                  <a:lnTo>
                    <a:pt x="170034" y="56961"/>
                  </a:lnTo>
                  <a:lnTo>
                    <a:pt x="186979" y="54335"/>
                  </a:lnTo>
                  <a:lnTo>
                    <a:pt x="201782" y="51415"/>
                  </a:lnTo>
                  <a:lnTo>
                    <a:pt x="215156" y="48301"/>
                  </a:lnTo>
                  <a:lnTo>
                    <a:pt x="225241" y="42718"/>
                  </a:lnTo>
                  <a:lnTo>
                    <a:pt x="233132" y="35490"/>
                  </a:lnTo>
                  <a:lnTo>
                    <a:pt x="239562" y="27166"/>
                  </a:lnTo>
                  <a:lnTo>
                    <a:pt x="239174" y="21617"/>
                  </a:lnTo>
                  <a:lnTo>
                    <a:pt x="234241" y="17917"/>
                  </a:lnTo>
                  <a:lnTo>
                    <a:pt x="226278" y="15451"/>
                  </a:lnTo>
                  <a:lnTo>
                    <a:pt x="217463" y="16144"/>
                  </a:lnTo>
                  <a:lnTo>
                    <a:pt x="208081" y="18943"/>
                  </a:lnTo>
                  <a:lnTo>
                    <a:pt x="198320" y="23146"/>
                  </a:lnTo>
                  <a:lnTo>
                    <a:pt x="190645" y="30623"/>
                  </a:lnTo>
                  <a:lnTo>
                    <a:pt x="184359" y="40282"/>
                  </a:lnTo>
                  <a:lnTo>
                    <a:pt x="179000" y="51396"/>
                  </a:lnTo>
                  <a:lnTo>
                    <a:pt x="176596" y="64648"/>
                  </a:lnTo>
                  <a:lnTo>
                    <a:pt x="176162" y="79326"/>
                  </a:lnTo>
                  <a:lnTo>
                    <a:pt x="177041" y="94955"/>
                  </a:lnTo>
                  <a:lnTo>
                    <a:pt x="181133" y="107711"/>
                  </a:lnTo>
                  <a:lnTo>
                    <a:pt x="187366" y="118552"/>
                  </a:lnTo>
                  <a:lnTo>
                    <a:pt x="195028" y="128117"/>
                  </a:lnTo>
                  <a:lnTo>
                    <a:pt x="205979" y="135662"/>
                  </a:lnTo>
                  <a:lnTo>
                    <a:pt x="219123" y="141861"/>
                  </a:lnTo>
                  <a:lnTo>
                    <a:pt x="233729" y="147162"/>
                  </a:lnTo>
                  <a:lnTo>
                    <a:pt x="246972" y="148359"/>
                  </a:lnTo>
                  <a:lnTo>
                    <a:pt x="259306" y="146820"/>
                  </a:lnTo>
                  <a:lnTo>
                    <a:pt x="271035" y="143456"/>
                  </a:lnTo>
                  <a:lnTo>
                    <a:pt x="282360" y="137708"/>
                  </a:lnTo>
                  <a:lnTo>
                    <a:pt x="293416" y="130370"/>
                  </a:lnTo>
                  <a:lnTo>
                    <a:pt x="304292" y="121972"/>
                  </a:lnTo>
                  <a:lnTo>
                    <a:pt x="311543" y="111699"/>
                  </a:lnTo>
                  <a:lnTo>
                    <a:pt x="316377" y="100176"/>
                  </a:lnTo>
                  <a:lnTo>
                    <a:pt x="319600" y="87819"/>
                  </a:lnTo>
                  <a:lnTo>
                    <a:pt x="320580" y="76076"/>
                  </a:lnTo>
                  <a:lnTo>
                    <a:pt x="320064" y="64741"/>
                  </a:lnTo>
                  <a:lnTo>
                    <a:pt x="318552" y="53678"/>
                  </a:lnTo>
                  <a:lnTo>
                    <a:pt x="315207" y="43966"/>
                  </a:lnTo>
                  <a:lnTo>
                    <a:pt x="310639" y="35154"/>
                  </a:lnTo>
                  <a:lnTo>
                    <a:pt x="27345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058136" y="3165797"/>
              <a:ext cx="336564" cy="342765"/>
            </a:xfrm>
            <a:custGeom>
              <a:avLst/>
              <a:gdLst/>
              <a:ahLst/>
              <a:cxnLst/>
              <a:rect l="0" t="0" r="0" b="0"/>
              <a:pathLst>
                <a:path w="336564" h="342765">
                  <a:moveTo>
                    <a:pt x="0" y="0"/>
                  </a:moveTo>
                  <a:lnTo>
                    <a:pt x="1" y="33500"/>
                  </a:lnTo>
                  <a:lnTo>
                    <a:pt x="1169" y="49211"/>
                  </a:lnTo>
                  <a:lnTo>
                    <a:pt x="3117" y="65529"/>
                  </a:lnTo>
                  <a:lnTo>
                    <a:pt x="5584" y="82251"/>
                  </a:lnTo>
                  <a:lnTo>
                    <a:pt x="7229" y="99241"/>
                  </a:lnTo>
                  <a:lnTo>
                    <a:pt x="8325" y="116411"/>
                  </a:lnTo>
                  <a:lnTo>
                    <a:pt x="9056" y="133701"/>
                  </a:lnTo>
                  <a:lnTo>
                    <a:pt x="11880" y="149902"/>
                  </a:lnTo>
                  <a:lnTo>
                    <a:pt x="16101" y="165377"/>
                  </a:lnTo>
                  <a:lnTo>
                    <a:pt x="21251" y="180369"/>
                  </a:lnTo>
                  <a:lnTo>
                    <a:pt x="27022" y="195038"/>
                  </a:lnTo>
                  <a:lnTo>
                    <a:pt x="33207" y="209491"/>
                  </a:lnTo>
                  <a:lnTo>
                    <a:pt x="39667" y="223801"/>
                  </a:lnTo>
                  <a:lnTo>
                    <a:pt x="46311" y="235679"/>
                  </a:lnTo>
                  <a:lnTo>
                    <a:pt x="53078" y="245934"/>
                  </a:lnTo>
                  <a:lnTo>
                    <a:pt x="59927" y="255108"/>
                  </a:lnTo>
                  <a:lnTo>
                    <a:pt x="73769" y="274651"/>
                  </a:lnTo>
                  <a:lnTo>
                    <a:pt x="80732" y="284771"/>
                  </a:lnTo>
                  <a:lnTo>
                    <a:pt x="87712" y="293855"/>
                  </a:lnTo>
                  <a:lnTo>
                    <a:pt x="94702" y="302247"/>
                  </a:lnTo>
                  <a:lnTo>
                    <a:pt x="101699" y="310180"/>
                  </a:lnTo>
                  <a:lnTo>
                    <a:pt x="109870" y="317806"/>
                  </a:lnTo>
                  <a:lnTo>
                    <a:pt x="118823" y="325227"/>
                  </a:lnTo>
                  <a:lnTo>
                    <a:pt x="128298" y="332511"/>
                  </a:lnTo>
                  <a:lnTo>
                    <a:pt x="140457" y="337367"/>
                  </a:lnTo>
                  <a:lnTo>
                    <a:pt x="154406" y="340605"/>
                  </a:lnTo>
                  <a:lnTo>
                    <a:pt x="169549" y="342764"/>
                  </a:lnTo>
                  <a:lnTo>
                    <a:pt x="183150" y="341865"/>
                  </a:lnTo>
                  <a:lnTo>
                    <a:pt x="195723" y="338929"/>
                  </a:lnTo>
                  <a:lnTo>
                    <a:pt x="207611" y="334635"/>
                  </a:lnTo>
                  <a:lnTo>
                    <a:pt x="219043" y="329434"/>
                  </a:lnTo>
                  <a:lnTo>
                    <a:pt x="230170" y="323630"/>
                  </a:lnTo>
                  <a:lnTo>
                    <a:pt x="241093" y="317424"/>
                  </a:lnTo>
                  <a:lnTo>
                    <a:pt x="250713" y="308611"/>
                  </a:lnTo>
                  <a:lnTo>
                    <a:pt x="259462" y="298062"/>
                  </a:lnTo>
                  <a:lnTo>
                    <a:pt x="267633" y="286354"/>
                  </a:lnTo>
                  <a:lnTo>
                    <a:pt x="274249" y="275044"/>
                  </a:lnTo>
                  <a:lnTo>
                    <a:pt x="279829" y="263997"/>
                  </a:lnTo>
                  <a:lnTo>
                    <a:pt x="284717" y="253127"/>
                  </a:lnTo>
                  <a:lnTo>
                    <a:pt x="287976" y="241206"/>
                  </a:lnTo>
                  <a:lnTo>
                    <a:pt x="290148" y="228584"/>
                  </a:lnTo>
                  <a:lnTo>
                    <a:pt x="291597" y="215495"/>
                  </a:lnTo>
                  <a:lnTo>
                    <a:pt x="290225" y="203263"/>
                  </a:lnTo>
                  <a:lnTo>
                    <a:pt x="286973" y="191602"/>
                  </a:lnTo>
                  <a:lnTo>
                    <a:pt x="282468" y="180323"/>
                  </a:lnTo>
                  <a:lnTo>
                    <a:pt x="273622" y="173972"/>
                  </a:lnTo>
                  <a:lnTo>
                    <a:pt x="261881" y="170906"/>
                  </a:lnTo>
                  <a:lnTo>
                    <a:pt x="248210" y="170031"/>
                  </a:lnTo>
                  <a:lnTo>
                    <a:pt x="236759" y="172954"/>
                  </a:lnTo>
                  <a:lnTo>
                    <a:pt x="226788" y="178408"/>
                  </a:lnTo>
                  <a:lnTo>
                    <a:pt x="217804" y="185550"/>
                  </a:lnTo>
                  <a:lnTo>
                    <a:pt x="210646" y="196154"/>
                  </a:lnTo>
                  <a:lnTo>
                    <a:pt x="204704" y="209067"/>
                  </a:lnTo>
                  <a:lnTo>
                    <a:pt x="199575" y="223518"/>
                  </a:lnTo>
                  <a:lnTo>
                    <a:pt x="197324" y="237828"/>
                  </a:lnTo>
                  <a:lnTo>
                    <a:pt x="196993" y="252042"/>
                  </a:lnTo>
                  <a:lnTo>
                    <a:pt x="197940" y="266192"/>
                  </a:lnTo>
                  <a:lnTo>
                    <a:pt x="203246" y="277962"/>
                  </a:lnTo>
                  <a:lnTo>
                    <a:pt x="211458" y="288147"/>
                  </a:lnTo>
                  <a:lnTo>
                    <a:pt x="221607" y="297274"/>
                  </a:lnTo>
                  <a:lnTo>
                    <a:pt x="233047" y="304527"/>
                  </a:lnTo>
                  <a:lnTo>
                    <a:pt x="245349" y="310531"/>
                  </a:lnTo>
                  <a:lnTo>
                    <a:pt x="258224" y="315702"/>
                  </a:lnTo>
                  <a:lnTo>
                    <a:pt x="271482" y="319150"/>
                  </a:lnTo>
                  <a:lnTo>
                    <a:pt x="284995" y="321449"/>
                  </a:lnTo>
                  <a:lnTo>
                    <a:pt x="336563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13281" y="3344596"/>
              <a:ext cx="181253" cy="168282"/>
            </a:xfrm>
            <a:custGeom>
              <a:avLst/>
              <a:gdLst/>
              <a:ahLst/>
              <a:cxnLst/>
              <a:rect l="0" t="0" r="0" b="0"/>
              <a:pathLst>
                <a:path w="181253" h="168282">
                  <a:moveTo>
                    <a:pt x="107630" y="0"/>
                  </a:moveTo>
                  <a:lnTo>
                    <a:pt x="85295" y="5583"/>
                  </a:lnTo>
                  <a:lnTo>
                    <a:pt x="75211" y="10734"/>
                  </a:lnTo>
                  <a:lnTo>
                    <a:pt x="64982" y="17673"/>
                  </a:lnTo>
                  <a:lnTo>
                    <a:pt x="54657" y="25806"/>
                  </a:lnTo>
                  <a:lnTo>
                    <a:pt x="44268" y="35902"/>
                  </a:lnTo>
                  <a:lnTo>
                    <a:pt x="33836" y="47307"/>
                  </a:lnTo>
                  <a:lnTo>
                    <a:pt x="23375" y="59585"/>
                  </a:lnTo>
                  <a:lnTo>
                    <a:pt x="15233" y="73613"/>
                  </a:lnTo>
                  <a:lnTo>
                    <a:pt x="8635" y="88808"/>
                  </a:lnTo>
                  <a:lnTo>
                    <a:pt x="3069" y="104782"/>
                  </a:lnTo>
                  <a:lnTo>
                    <a:pt x="527" y="120105"/>
                  </a:lnTo>
                  <a:lnTo>
                    <a:pt x="0" y="134995"/>
                  </a:lnTo>
                  <a:lnTo>
                    <a:pt x="818" y="149596"/>
                  </a:lnTo>
                  <a:lnTo>
                    <a:pt x="3700" y="156993"/>
                  </a:lnTo>
                  <a:lnTo>
                    <a:pt x="7960" y="159588"/>
                  </a:lnTo>
                  <a:lnTo>
                    <a:pt x="13136" y="158980"/>
                  </a:lnTo>
                  <a:lnTo>
                    <a:pt x="20093" y="155069"/>
                  </a:lnTo>
                  <a:lnTo>
                    <a:pt x="28237" y="148955"/>
                  </a:lnTo>
                  <a:lnTo>
                    <a:pt x="37172" y="141374"/>
                  </a:lnTo>
                  <a:lnTo>
                    <a:pt x="44297" y="132814"/>
                  </a:lnTo>
                  <a:lnTo>
                    <a:pt x="50216" y="123601"/>
                  </a:lnTo>
                  <a:lnTo>
                    <a:pt x="61077" y="102847"/>
                  </a:lnTo>
                  <a:lnTo>
                    <a:pt x="73695" y="78042"/>
                  </a:lnTo>
                  <a:lnTo>
                    <a:pt x="79163" y="64883"/>
                  </a:lnTo>
                  <a:lnTo>
                    <a:pt x="83978" y="51435"/>
                  </a:lnTo>
                  <a:lnTo>
                    <a:pt x="88356" y="37796"/>
                  </a:lnTo>
                  <a:lnTo>
                    <a:pt x="88937" y="33378"/>
                  </a:lnTo>
                  <a:lnTo>
                    <a:pt x="86987" y="35107"/>
                  </a:lnTo>
                  <a:lnTo>
                    <a:pt x="83351" y="40934"/>
                  </a:lnTo>
                  <a:lnTo>
                    <a:pt x="82095" y="49493"/>
                  </a:lnTo>
                  <a:lnTo>
                    <a:pt x="82426" y="59874"/>
                  </a:lnTo>
                  <a:lnTo>
                    <a:pt x="83815" y="71469"/>
                  </a:lnTo>
                  <a:lnTo>
                    <a:pt x="85910" y="83873"/>
                  </a:lnTo>
                  <a:lnTo>
                    <a:pt x="88476" y="96817"/>
                  </a:lnTo>
                  <a:lnTo>
                    <a:pt x="91354" y="110121"/>
                  </a:lnTo>
                  <a:lnTo>
                    <a:pt x="96779" y="122496"/>
                  </a:lnTo>
                  <a:lnTo>
                    <a:pt x="103902" y="134252"/>
                  </a:lnTo>
                  <a:lnTo>
                    <a:pt x="112157" y="145595"/>
                  </a:lnTo>
                  <a:lnTo>
                    <a:pt x="122334" y="153157"/>
                  </a:lnTo>
                  <a:lnTo>
                    <a:pt x="133793" y="158199"/>
                  </a:lnTo>
                  <a:lnTo>
                    <a:pt x="181252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605051" y="3349663"/>
              <a:ext cx="115695" cy="174199"/>
            </a:xfrm>
            <a:custGeom>
              <a:avLst/>
              <a:gdLst/>
              <a:ahLst/>
              <a:cxnLst/>
              <a:rect l="0" t="0" r="0" b="0"/>
              <a:pathLst>
                <a:path w="115695" h="174199">
                  <a:moveTo>
                    <a:pt x="115694" y="37003"/>
                  </a:moveTo>
                  <a:lnTo>
                    <a:pt x="110110" y="14670"/>
                  </a:lnTo>
                  <a:lnTo>
                    <a:pt x="103791" y="8090"/>
                  </a:lnTo>
                  <a:lnTo>
                    <a:pt x="94904" y="3705"/>
                  </a:lnTo>
                  <a:lnTo>
                    <a:pt x="84305" y="780"/>
                  </a:lnTo>
                  <a:lnTo>
                    <a:pt x="71395" y="0"/>
                  </a:lnTo>
                  <a:lnTo>
                    <a:pt x="56946" y="648"/>
                  </a:lnTo>
                  <a:lnTo>
                    <a:pt x="41470" y="2249"/>
                  </a:lnTo>
                  <a:lnTo>
                    <a:pt x="29985" y="6822"/>
                  </a:lnTo>
                  <a:lnTo>
                    <a:pt x="21158" y="13376"/>
                  </a:lnTo>
                  <a:lnTo>
                    <a:pt x="14106" y="21252"/>
                  </a:lnTo>
                  <a:lnTo>
                    <a:pt x="10573" y="32346"/>
                  </a:lnTo>
                  <a:lnTo>
                    <a:pt x="9386" y="45584"/>
                  </a:lnTo>
                  <a:lnTo>
                    <a:pt x="9763" y="60253"/>
                  </a:lnTo>
                  <a:lnTo>
                    <a:pt x="12352" y="72370"/>
                  </a:lnTo>
                  <a:lnTo>
                    <a:pt x="16416" y="82785"/>
                  </a:lnTo>
                  <a:lnTo>
                    <a:pt x="21462" y="92065"/>
                  </a:lnTo>
                  <a:lnTo>
                    <a:pt x="27163" y="100589"/>
                  </a:lnTo>
                  <a:lnTo>
                    <a:pt x="33301" y="108610"/>
                  </a:lnTo>
                  <a:lnTo>
                    <a:pt x="39731" y="116294"/>
                  </a:lnTo>
                  <a:lnTo>
                    <a:pt x="48690" y="124922"/>
                  </a:lnTo>
                  <a:lnTo>
                    <a:pt x="59339" y="134180"/>
                  </a:lnTo>
                  <a:lnTo>
                    <a:pt x="71112" y="143858"/>
                  </a:lnTo>
                  <a:lnTo>
                    <a:pt x="81299" y="152648"/>
                  </a:lnTo>
                  <a:lnTo>
                    <a:pt x="90426" y="160844"/>
                  </a:lnTo>
                  <a:lnTo>
                    <a:pt x="98849" y="168646"/>
                  </a:lnTo>
                  <a:lnTo>
                    <a:pt x="100958" y="172678"/>
                  </a:lnTo>
                  <a:lnTo>
                    <a:pt x="98859" y="174198"/>
                  </a:lnTo>
                  <a:lnTo>
                    <a:pt x="93953" y="174043"/>
                  </a:lnTo>
                  <a:lnTo>
                    <a:pt x="87176" y="171602"/>
                  </a:lnTo>
                  <a:lnTo>
                    <a:pt x="79153" y="167637"/>
                  </a:lnTo>
                  <a:lnTo>
                    <a:pt x="70298" y="162657"/>
                  </a:lnTo>
                  <a:lnTo>
                    <a:pt x="59721" y="155831"/>
                  </a:lnTo>
                  <a:lnTo>
                    <a:pt x="47994" y="147775"/>
                  </a:lnTo>
                  <a:lnTo>
                    <a:pt x="0" y="1106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817299" y="3323561"/>
              <a:ext cx="19141" cy="189317"/>
            </a:xfrm>
            <a:custGeom>
              <a:avLst/>
              <a:gdLst/>
              <a:ahLst/>
              <a:cxnLst/>
              <a:rect l="0" t="0" r="0" b="0"/>
              <a:pathLst>
                <a:path w="19141" h="189317">
                  <a:moveTo>
                    <a:pt x="19140" y="0"/>
                  </a:moveTo>
                  <a:lnTo>
                    <a:pt x="13556" y="16750"/>
                  </a:lnTo>
                  <a:lnTo>
                    <a:pt x="10743" y="26358"/>
                  </a:lnTo>
                  <a:lnTo>
                    <a:pt x="4500" y="49500"/>
                  </a:lnTo>
                  <a:lnTo>
                    <a:pt x="2369" y="63384"/>
                  </a:lnTo>
                  <a:lnTo>
                    <a:pt x="948" y="78484"/>
                  </a:lnTo>
                  <a:lnTo>
                    <a:pt x="0" y="94393"/>
                  </a:lnTo>
                  <a:lnTo>
                    <a:pt x="537" y="109673"/>
                  </a:lnTo>
                  <a:lnTo>
                    <a:pt x="8622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752297" y="3428737"/>
              <a:ext cx="168283" cy="21036"/>
            </a:xfrm>
            <a:custGeom>
              <a:avLst/>
              <a:gdLst/>
              <a:ahLst/>
              <a:cxnLst/>
              <a:rect l="0" t="0" r="0" b="0"/>
              <a:pathLst>
                <a:path w="168283" h="21036">
                  <a:moveTo>
                    <a:pt x="0" y="21035"/>
                  </a:moveTo>
                  <a:lnTo>
                    <a:pt x="16751" y="15451"/>
                  </a:lnTo>
                  <a:lnTo>
                    <a:pt x="26359" y="13807"/>
                  </a:lnTo>
                  <a:lnTo>
                    <a:pt x="37440" y="12710"/>
                  </a:lnTo>
                  <a:lnTo>
                    <a:pt x="49501" y="11979"/>
                  </a:lnTo>
                  <a:lnTo>
                    <a:pt x="78484" y="11167"/>
                  </a:lnTo>
                  <a:lnTo>
                    <a:pt x="94393" y="10950"/>
                  </a:lnTo>
                  <a:lnTo>
                    <a:pt x="108505" y="9638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163946" y="3344596"/>
              <a:ext cx="9057" cy="210353"/>
            </a:xfrm>
            <a:custGeom>
              <a:avLst/>
              <a:gdLst/>
              <a:ahLst/>
              <a:cxnLst/>
              <a:rect l="0" t="0" r="0" b="0"/>
              <a:pathLst>
                <a:path w="9057" h="210353">
                  <a:moveTo>
                    <a:pt x="9056" y="0"/>
                  </a:moveTo>
                  <a:lnTo>
                    <a:pt x="9056" y="27917"/>
                  </a:lnTo>
                  <a:lnTo>
                    <a:pt x="7887" y="39647"/>
                  </a:lnTo>
                  <a:lnTo>
                    <a:pt x="5939" y="50972"/>
                  </a:lnTo>
                  <a:lnTo>
                    <a:pt x="3473" y="62028"/>
                  </a:lnTo>
                  <a:lnTo>
                    <a:pt x="1828" y="75242"/>
                  </a:lnTo>
                  <a:lnTo>
                    <a:pt x="731" y="89895"/>
                  </a:lnTo>
                  <a:lnTo>
                    <a:pt x="0" y="105506"/>
                  </a:lnTo>
                  <a:lnTo>
                    <a:pt x="681" y="119419"/>
                  </a:lnTo>
                  <a:lnTo>
                    <a:pt x="2304" y="132201"/>
                  </a:lnTo>
                  <a:lnTo>
                    <a:pt x="4555" y="144228"/>
                  </a:lnTo>
                  <a:lnTo>
                    <a:pt x="6055" y="156920"/>
                  </a:lnTo>
                  <a:lnTo>
                    <a:pt x="7055" y="170056"/>
                  </a:lnTo>
                  <a:lnTo>
                    <a:pt x="9056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078343" y="3405658"/>
              <a:ext cx="364361" cy="140684"/>
            </a:xfrm>
            <a:custGeom>
              <a:avLst/>
              <a:gdLst/>
              <a:ahLst/>
              <a:cxnLst/>
              <a:rect l="0" t="0" r="0" b="0"/>
              <a:pathLst>
                <a:path w="364361" h="140684">
                  <a:moveTo>
                    <a:pt x="0" y="44114"/>
                  </a:moveTo>
                  <a:lnTo>
                    <a:pt x="27917" y="49698"/>
                  </a:lnTo>
                  <a:lnTo>
                    <a:pt x="63438" y="55555"/>
                  </a:lnTo>
                  <a:lnTo>
                    <a:pt x="84362" y="58753"/>
                  </a:lnTo>
                  <a:lnTo>
                    <a:pt x="101817" y="62053"/>
                  </a:lnTo>
                  <a:lnTo>
                    <a:pt x="116961" y="65423"/>
                  </a:lnTo>
                  <a:lnTo>
                    <a:pt x="130562" y="68837"/>
                  </a:lnTo>
                  <a:lnTo>
                    <a:pt x="144304" y="71114"/>
                  </a:lnTo>
                  <a:lnTo>
                    <a:pt x="158140" y="72632"/>
                  </a:lnTo>
                  <a:lnTo>
                    <a:pt x="172039" y="73643"/>
                  </a:lnTo>
                  <a:lnTo>
                    <a:pt x="184810" y="73149"/>
                  </a:lnTo>
                  <a:lnTo>
                    <a:pt x="196830" y="71651"/>
                  </a:lnTo>
                  <a:lnTo>
                    <a:pt x="208349" y="69484"/>
                  </a:lnTo>
                  <a:lnTo>
                    <a:pt x="219534" y="65702"/>
                  </a:lnTo>
                  <a:lnTo>
                    <a:pt x="230497" y="60843"/>
                  </a:lnTo>
                  <a:lnTo>
                    <a:pt x="241312" y="55267"/>
                  </a:lnTo>
                  <a:lnTo>
                    <a:pt x="249690" y="46875"/>
                  </a:lnTo>
                  <a:lnTo>
                    <a:pt x="256444" y="36605"/>
                  </a:lnTo>
                  <a:lnTo>
                    <a:pt x="262115" y="25085"/>
                  </a:lnTo>
                  <a:lnTo>
                    <a:pt x="262391" y="16236"/>
                  </a:lnTo>
                  <a:lnTo>
                    <a:pt x="259068" y="9168"/>
                  </a:lnTo>
                  <a:lnTo>
                    <a:pt x="253347" y="3287"/>
                  </a:lnTo>
                  <a:lnTo>
                    <a:pt x="247195" y="1704"/>
                  </a:lnTo>
                  <a:lnTo>
                    <a:pt x="240758" y="2986"/>
                  </a:lnTo>
                  <a:lnTo>
                    <a:pt x="234129" y="6177"/>
                  </a:lnTo>
                  <a:lnTo>
                    <a:pt x="228540" y="12980"/>
                  </a:lnTo>
                  <a:lnTo>
                    <a:pt x="223646" y="22190"/>
                  </a:lnTo>
                  <a:lnTo>
                    <a:pt x="219215" y="33003"/>
                  </a:lnTo>
                  <a:lnTo>
                    <a:pt x="217429" y="44887"/>
                  </a:lnTo>
                  <a:lnTo>
                    <a:pt x="217407" y="57484"/>
                  </a:lnTo>
                  <a:lnTo>
                    <a:pt x="218561" y="70557"/>
                  </a:lnTo>
                  <a:lnTo>
                    <a:pt x="221668" y="81609"/>
                  </a:lnTo>
                  <a:lnTo>
                    <a:pt x="226077" y="91314"/>
                  </a:lnTo>
                  <a:lnTo>
                    <a:pt x="231353" y="100122"/>
                  </a:lnTo>
                  <a:lnTo>
                    <a:pt x="239545" y="108331"/>
                  </a:lnTo>
                  <a:lnTo>
                    <a:pt x="249681" y="116140"/>
                  </a:lnTo>
                  <a:lnTo>
                    <a:pt x="261112" y="123685"/>
                  </a:lnTo>
                  <a:lnTo>
                    <a:pt x="272239" y="129882"/>
                  </a:lnTo>
                  <a:lnTo>
                    <a:pt x="283163" y="135183"/>
                  </a:lnTo>
                  <a:lnTo>
                    <a:pt x="293951" y="139885"/>
                  </a:lnTo>
                  <a:lnTo>
                    <a:pt x="305818" y="140683"/>
                  </a:lnTo>
                  <a:lnTo>
                    <a:pt x="318404" y="138877"/>
                  </a:lnTo>
                  <a:lnTo>
                    <a:pt x="331469" y="135336"/>
                  </a:lnTo>
                  <a:lnTo>
                    <a:pt x="341348" y="128301"/>
                  </a:lnTo>
                  <a:lnTo>
                    <a:pt x="349102" y="118937"/>
                  </a:lnTo>
                  <a:lnTo>
                    <a:pt x="355440" y="108019"/>
                  </a:lnTo>
                  <a:lnTo>
                    <a:pt x="359665" y="94898"/>
                  </a:lnTo>
                  <a:lnTo>
                    <a:pt x="362482" y="80307"/>
                  </a:lnTo>
                  <a:lnTo>
                    <a:pt x="364360" y="64737"/>
                  </a:lnTo>
                  <a:lnTo>
                    <a:pt x="362106" y="50851"/>
                  </a:lnTo>
                  <a:lnTo>
                    <a:pt x="357098" y="38087"/>
                  </a:lnTo>
                  <a:lnTo>
                    <a:pt x="350253" y="26073"/>
                  </a:lnTo>
                  <a:lnTo>
                    <a:pt x="342184" y="16895"/>
                  </a:lnTo>
                  <a:lnTo>
                    <a:pt x="333299" y="9607"/>
                  </a:lnTo>
                  <a:lnTo>
                    <a:pt x="323869" y="3580"/>
                  </a:lnTo>
                  <a:lnTo>
                    <a:pt x="312908" y="730"/>
                  </a:lnTo>
                  <a:lnTo>
                    <a:pt x="300926" y="0"/>
                  </a:lnTo>
                  <a:lnTo>
                    <a:pt x="252423" y="230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550594" y="3362689"/>
              <a:ext cx="187849" cy="384569"/>
            </a:xfrm>
            <a:custGeom>
              <a:avLst/>
              <a:gdLst/>
              <a:ahLst/>
              <a:cxnLst/>
              <a:rect l="0" t="0" r="0" b="0"/>
              <a:pathLst>
                <a:path w="187849" h="384569">
                  <a:moveTo>
                    <a:pt x="148288" y="23977"/>
                  </a:moveTo>
                  <a:lnTo>
                    <a:pt x="137120" y="12810"/>
                  </a:lnTo>
                  <a:lnTo>
                    <a:pt x="130325" y="8352"/>
                  </a:lnTo>
                  <a:lnTo>
                    <a:pt x="122289" y="4211"/>
                  </a:lnTo>
                  <a:lnTo>
                    <a:pt x="113426" y="282"/>
                  </a:lnTo>
                  <a:lnTo>
                    <a:pt x="102842" y="0"/>
                  </a:lnTo>
                  <a:lnTo>
                    <a:pt x="91113" y="2149"/>
                  </a:lnTo>
                  <a:lnTo>
                    <a:pt x="78618" y="5919"/>
                  </a:lnTo>
                  <a:lnTo>
                    <a:pt x="67951" y="10770"/>
                  </a:lnTo>
                  <a:lnTo>
                    <a:pt x="58502" y="16341"/>
                  </a:lnTo>
                  <a:lnTo>
                    <a:pt x="49866" y="22392"/>
                  </a:lnTo>
                  <a:lnTo>
                    <a:pt x="41772" y="29932"/>
                  </a:lnTo>
                  <a:lnTo>
                    <a:pt x="34038" y="38465"/>
                  </a:lnTo>
                  <a:lnTo>
                    <a:pt x="26545" y="47659"/>
                  </a:lnTo>
                  <a:lnTo>
                    <a:pt x="19212" y="58463"/>
                  </a:lnTo>
                  <a:lnTo>
                    <a:pt x="11987" y="70340"/>
                  </a:lnTo>
                  <a:lnTo>
                    <a:pt x="4833" y="82933"/>
                  </a:lnTo>
                  <a:lnTo>
                    <a:pt x="1231" y="94834"/>
                  </a:lnTo>
                  <a:lnTo>
                    <a:pt x="0" y="106274"/>
                  </a:lnTo>
                  <a:lnTo>
                    <a:pt x="347" y="117406"/>
                  </a:lnTo>
                  <a:lnTo>
                    <a:pt x="6422" y="124827"/>
                  </a:lnTo>
                  <a:lnTo>
                    <a:pt x="16314" y="129775"/>
                  </a:lnTo>
                  <a:lnTo>
                    <a:pt x="28753" y="133074"/>
                  </a:lnTo>
                  <a:lnTo>
                    <a:pt x="39382" y="132936"/>
                  </a:lnTo>
                  <a:lnTo>
                    <a:pt x="48805" y="130506"/>
                  </a:lnTo>
                  <a:lnTo>
                    <a:pt x="57425" y="126549"/>
                  </a:lnTo>
                  <a:lnTo>
                    <a:pt x="65509" y="119237"/>
                  </a:lnTo>
                  <a:lnTo>
                    <a:pt x="73235" y="109687"/>
                  </a:lnTo>
                  <a:lnTo>
                    <a:pt x="80723" y="98647"/>
                  </a:lnTo>
                  <a:lnTo>
                    <a:pt x="88052" y="86612"/>
                  </a:lnTo>
                  <a:lnTo>
                    <a:pt x="95276" y="73914"/>
                  </a:lnTo>
                  <a:lnTo>
                    <a:pt x="102429" y="60774"/>
                  </a:lnTo>
                  <a:lnTo>
                    <a:pt x="107198" y="47340"/>
                  </a:lnTo>
                  <a:lnTo>
                    <a:pt x="110377" y="33709"/>
                  </a:lnTo>
                  <a:lnTo>
                    <a:pt x="112496" y="19947"/>
                  </a:lnTo>
                  <a:lnTo>
                    <a:pt x="112740" y="15448"/>
                  </a:lnTo>
                  <a:lnTo>
                    <a:pt x="111735" y="17122"/>
                  </a:lnTo>
                  <a:lnTo>
                    <a:pt x="109895" y="22913"/>
                  </a:lnTo>
                  <a:lnTo>
                    <a:pt x="108669" y="33785"/>
                  </a:lnTo>
                  <a:lnTo>
                    <a:pt x="107852" y="48045"/>
                  </a:lnTo>
                  <a:lnTo>
                    <a:pt x="107307" y="64564"/>
                  </a:lnTo>
                  <a:lnTo>
                    <a:pt x="108112" y="79082"/>
                  </a:lnTo>
                  <a:lnTo>
                    <a:pt x="109818" y="92267"/>
                  </a:lnTo>
                  <a:lnTo>
                    <a:pt x="112124" y="104562"/>
                  </a:lnTo>
                  <a:lnTo>
                    <a:pt x="117802" y="130689"/>
                  </a:lnTo>
                  <a:lnTo>
                    <a:pt x="120952" y="144200"/>
                  </a:lnTo>
                  <a:lnTo>
                    <a:pt x="124221" y="156714"/>
                  </a:lnTo>
                  <a:lnTo>
                    <a:pt x="127569" y="168562"/>
                  </a:lnTo>
                  <a:lnTo>
                    <a:pt x="130969" y="179967"/>
                  </a:lnTo>
                  <a:lnTo>
                    <a:pt x="137863" y="205104"/>
                  </a:lnTo>
                  <a:lnTo>
                    <a:pt x="151812" y="259330"/>
                  </a:lnTo>
                  <a:lnTo>
                    <a:pt x="156481" y="273200"/>
                  </a:lnTo>
                  <a:lnTo>
                    <a:pt x="161930" y="287121"/>
                  </a:lnTo>
                  <a:lnTo>
                    <a:pt x="167900" y="301077"/>
                  </a:lnTo>
                  <a:lnTo>
                    <a:pt x="173050" y="313886"/>
                  </a:lnTo>
                  <a:lnTo>
                    <a:pt x="181886" y="337468"/>
                  </a:lnTo>
                  <a:lnTo>
                    <a:pt x="184710" y="349833"/>
                  </a:lnTo>
                  <a:lnTo>
                    <a:pt x="186592" y="362751"/>
                  </a:lnTo>
                  <a:lnTo>
                    <a:pt x="187848" y="376038"/>
                  </a:lnTo>
                  <a:lnTo>
                    <a:pt x="185178" y="382558"/>
                  </a:lnTo>
                  <a:lnTo>
                    <a:pt x="179893" y="384568"/>
                  </a:lnTo>
                  <a:lnTo>
                    <a:pt x="172864" y="383571"/>
                  </a:lnTo>
                  <a:lnTo>
                    <a:pt x="164672" y="378231"/>
                  </a:lnTo>
                  <a:lnTo>
                    <a:pt x="155704" y="369997"/>
                  </a:lnTo>
                  <a:lnTo>
                    <a:pt x="137560" y="350720"/>
                  </a:lnTo>
                  <a:lnTo>
                    <a:pt x="121705" y="334361"/>
                  </a:lnTo>
                  <a:lnTo>
                    <a:pt x="114206" y="324390"/>
                  </a:lnTo>
                  <a:lnTo>
                    <a:pt x="106868" y="313068"/>
                  </a:lnTo>
                  <a:lnTo>
                    <a:pt x="85182" y="2764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743404" y="3351185"/>
              <a:ext cx="123760" cy="160282"/>
            </a:xfrm>
            <a:custGeom>
              <a:avLst/>
              <a:gdLst/>
              <a:ahLst/>
              <a:cxnLst/>
              <a:rect l="0" t="0" r="0" b="0"/>
              <a:pathLst>
                <a:path w="123760" h="160282">
                  <a:moveTo>
                    <a:pt x="8066" y="14446"/>
                  </a:moveTo>
                  <a:lnTo>
                    <a:pt x="19233" y="25613"/>
                  </a:lnTo>
                  <a:lnTo>
                    <a:pt x="23690" y="34745"/>
                  </a:lnTo>
                  <a:lnTo>
                    <a:pt x="27831" y="46677"/>
                  </a:lnTo>
                  <a:lnTo>
                    <a:pt x="31760" y="60474"/>
                  </a:lnTo>
                  <a:lnTo>
                    <a:pt x="34380" y="75516"/>
                  </a:lnTo>
                  <a:lnTo>
                    <a:pt x="36125" y="91387"/>
                  </a:lnTo>
                  <a:lnTo>
                    <a:pt x="37290" y="107810"/>
                  </a:lnTo>
                  <a:lnTo>
                    <a:pt x="38065" y="123433"/>
                  </a:lnTo>
                  <a:lnTo>
                    <a:pt x="38928" y="153258"/>
                  </a:lnTo>
                  <a:lnTo>
                    <a:pt x="37990" y="159575"/>
                  </a:lnTo>
                  <a:lnTo>
                    <a:pt x="36195" y="160281"/>
                  </a:lnTo>
                  <a:lnTo>
                    <a:pt x="33830" y="157246"/>
                  </a:lnTo>
                  <a:lnTo>
                    <a:pt x="29916" y="150548"/>
                  </a:lnTo>
                  <a:lnTo>
                    <a:pt x="19336" y="130640"/>
                  </a:lnTo>
                  <a:lnTo>
                    <a:pt x="14410" y="119956"/>
                  </a:lnTo>
                  <a:lnTo>
                    <a:pt x="9958" y="109327"/>
                  </a:lnTo>
                  <a:lnTo>
                    <a:pt x="5821" y="98735"/>
                  </a:lnTo>
                  <a:lnTo>
                    <a:pt x="3064" y="87000"/>
                  </a:lnTo>
                  <a:lnTo>
                    <a:pt x="1225" y="74501"/>
                  </a:lnTo>
                  <a:lnTo>
                    <a:pt x="0" y="61495"/>
                  </a:lnTo>
                  <a:lnTo>
                    <a:pt x="351" y="48149"/>
                  </a:lnTo>
                  <a:lnTo>
                    <a:pt x="1754" y="34577"/>
                  </a:lnTo>
                  <a:lnTo>
                    <a:pt x="3857" y="20855"/>
                  </a:lnTo>
                  <a:lnTo>
                    <a:pt x="11104" y="11707"/>
                  </a:lnTo>
                  <a:lnTo>
                    <a:pt x="21777" y="5608"/>
                  </a:lnTo>
                  <a:lnTo>
                    <a:pt x="34736" y="1542"/>
                  </a:lnTo>
                  <a:lnTo>
                    <a:pt x="48049" y="0"/>
                  </a:lnTo>
                  <a:lnTo>
                    <a:pt x="61600" y="141"/>
                  </a:lnTo>
                  <a:lnTo>
                    <a:pt x="123759" y="39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856646" y="3365290"/>
              <a:ext cx="199835" cy="139930"/>
            </a:xfrm>
            <a:custGeom>
              <a:avLst/>
              <a:gdLst/>
              <a:ahLst/>
              <a:cxnLst/>
              <a:rect l="0" t="0" r="0" b="0"/>
              <a:pathLst>
                <a:path w="199835" h="139930">
                  <a:moveTo>
                    <a:pt x="0" y="116035"/>
                  </a:moveTo>
                  <a:lnTo>
                    <a:pt x="29278" y="86757"/>
                  </a:lnTo>
                  <a:lnTo>
                    <a:pt x="38217" y="78986"/>
                  </a:lnTo>
                  <a:lnTo>
                    <a:pt x="48850" y="70301"/>
                  </a:lnTo>
                  <a:lnTo>
                    <a:pt x="60614" y="61004"/>
                  </a:lnTo>
                  <a:lnTo>
                    <a:pt x="71962" y="51301"/>
                  </a:lnTo>
                  <a:lnTo>
                    <a:pt x="83033" y="41326"/>
                  </a:lnTo>
                  <a:lnTo>
                    <a:pt x="103515" y="22062"/>
                  </a:lnTo>
                  <a:lnTo>
                    <a:pt x="120408" y="5710"/>
                  </a:lnTo>
                  <a:lnTo>
                    <a:pt x="121174" y="1583"/>
                  </a:lnTo>
                  <a:lnTo>
                    <a:pt x="117009" y="0"/>
                  </a:lnTo>
                  <a:lnTo>
                    <a:pt x="109559" y="114"/>
                  </a:lnTo>
                  <a:lnTo>
                    <a:pt x="99917" y="3695"/>
                  </a:lnTo>
                  <a:lnTo>
                    <a:pt x="88816" y="9589"/>
                  </a:lnTo>
                  <a:lnTo>
                    <a:pt x="76740" y="17024"/>
                  </a:lnTo>
                  <a:lnTo>
                    <a:pt x="65183" y="26655"/>
                  </a:lnTo>
                  <a:lnTo>
                    <a:pt x="53973" y="37750"/>
                  </a:lnTo>
                  <a:lnTo>
                    <a:pt x="42994" y="49822"/>
                  </a:lnTo>
                  <a:lnTo>
                    <a:pt x="35674" y="62544"/>
                  </a:lnTo>
                  <a:lnTo>
                    <a:pt x="30795" y="75699"/>
                  </a:lnTo>
                  <a:lnTo>
                    <a:pt x="27541" y="89144"/>
                  </a:lnTo>
                  <a:lnTo>
                    <a:pt x="27709" y="100445"/>
                  </a:lnTo>
                  <a:lnTo>
                    <a:pt x="30159" y="110316"/>
                  </a:lnTo>
                  <a:lnTo>
                    <a:pt x="34129" y="119234"/>
                  </a:lnTo>
                  <a:lnTo>
                    <a:pt x="41450" y="126348"/>
                  </a:lnTo>
                  <a:lnTo>
                    <a:pt x="51006" y="132259"/>
                  </a:lnTo>
                  <a:lnTo>
                    <a:pt x="62051" y="137369"/>
                  </a:lnTo>
                  <a:lnTo>
                    <a:pt x="72920" y="139606"/>
                  </a:lnTo>
                  <a:lnTo>
                    <a:pt x="83672" y="139929"/>
                  </a:lnTo>
                  <a:lnTo>
                    <a:pt x="94346" y="138976"/>
                  </a:lnTo>
                  <a:lnTo>
                    <a:pt x="106136" y="138341"/>
                  </a:lnTo>
                  <a:lnTo>
                    <a:pt x="131702" y="137634"/>
                  </a:lnTo>
                  <a:lnTo>
                    <a:pt x="145063" y="135109"/>
                  </a:lnTo>
                  <a:lnTo>
                    <a:pt x="158646" y="131088"/>
                  </a:lnTo>
                  <a:lnTo>
                    <a:pt x="199834" y="116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49171" y="3365631"/>
              <a:ext cx="186109" cy="178800"/>
            </a:xfrm>
            <a:custGeom>
              <a:avLst/>
              <a:gdLst/>
              <a:ahLst/>
              <a:cxnLst/>
              <a:rect l="0" t="0" r="0" b="0"/>
              <a:pathLst>
                <a:path w="186109" h="178800">
                  <a:moveTo>
                    <a:pt x="112485" y="0"/>
                  </a:moveTo>
                  <a:lnTo>
                    <a:pt x="84568" y="5583"/>
                  </a:lnTo>
                  <a:lnTo>
                    <a:pt x="74007" y="9565"/>
                  </a:lnTo>
                  <a:lnTo>
                    <a:pt x="64629" y="14558"/>
                  </a:lnTo>
                  <a:lnTo>
                    <a:pt x="56040" y="20223"/>
                  </a:lnTo>
                  <a:lnTo>
                    <a:pt x="46808" y="28674"/>
                  </a:lnTo>
                  <a:lnTo>
                    <a:pt x="37147" y="38982"/>
                  </a:lnTo>
                  <a:lnTo>
                    <a:pt x="27201" y="50529"/>
                  </a:lnTo>
                  <a:lnTo>
                    <a:pt x="19402" y="62902"/>
                  </a:lnTo>
                  <a:lnTo>
                    <a:pt x="13034" y="75825"/>
                  </a:lnTo>
                  <a:lnTo>
                    <a:pt x="7620" y="89114"/>
                  </a:lnTo>
                  <a:lnTo>
                    <a:pt x="4011" y="102649"/>
                  </a:lnTo>
                  <a:lnTo>
                    <a:pt x="1605" y="116346"/>
                  </a:lnTo>
                  <a:lnTo>
                    <a:pt x="0" y="130152"/>
                  </a:lnTo>
                  <a:lnTo>
                    <a:pt x="2436" y="141693"/>
                  </a:lnTo>
                  <a:lnTo>
                    <a:pt x="7567" y="151724"/>
                  </a:lnTo>
                  <a:lnTo>
                    <a:pt x="14492" y="160749"/>
                  </a:lnTo>
                  <a:lnTo>
                    <a:pt x="23784" y="164429"/>
                  </a:lnTo>
                  <a:lnTo>
                    <a:pt x="34653" y="164544"/>
                  </a:lnTo>
                  <a:lnTo>
                    <a:pt x="46573" y="162284"/>
                  </a:lnTo>
                  <a:lnTo>
                    <a:pt x="58026" y="157272"/>
                  </a:lnTo>
                  <a:lnTo>
                    <a:pt x="69167" y="150424"/>
                  </a:lnTo>
                  <a:lnTo>
                    <a:pt x="80101" y="142353"/>
                  </a:lnTo>
                  <a:lnTo>
                    <a:pt x="88558" y="133467"/>
                  </a:lnTo>
                  <a:lnTo>
                    <a:pt x="95365" y="124036"/>
                  </a:lnTo>
                  <a:lnTo>
                    <a:pt x="101071" y="114244"/>
                  </a:lnTo>
                  <a:lnTo>
                    <a:pt x="106045" y="103041"/>
                  </a:lnTo>
                  <a:lnTo>
                    <a:pt x="110528" y="90898"/>
                  </a:lnTo>
                  <a:lnTo>
                    <a:pt x="114687" y="78128"/>
                  </a:lnTo>
                  <a:lnTo>
                    <a:pt x="116290" y="66109"/>
                  </a:lnTo>
                  <a:lnTo>
                    <a:pt x="116190" y="54590"/>
                  </a:lnTo>
                  <a:lnTo>
                    <a:pt x="114955" y="43405"/>
                  </a:lnTo>
                  <a:lnTo>
                    <a:pt x="111794" y="39454"/>
                  </a:lnTo>
                  <a:lnTo>
                    <a:pt x="107350" y="40326"/>
                  </a:lnTo>
                  <a:lnTo>
                    <a:pt x="102050" y="44413"/>
                  </a:lnTo>
                  <a:lnTo>
                    <a:pt x="99685" y="51813"/>
                  </a:lnTo>
                  <a:lnTo>
                    <a:pt x="99277" y="61420"/>
                  </a:lnTo>
                  <a:lnTo>
                    <a:pt x="100174" y="72500"/>
                  </a:lnTo>
                  <a:lnTo>
                    <a:pt x="103109" y="84561"/>
                  </a:lnTo>
                  <a:lnTo>
                    <a:pt x="107403" y="97275"/>
                  </a:lnTo>
                  <a:lnTo>
                    <a:pt x="112603" y="110426"/>
                  </a:lnTo>
                  <a:lnTo>
                    <a:pt x="119576" y="122700"/>
                  </a:lnTo>
                  <a:lnTo>
                    <a:pt x="127729" y="134388"/>
                  </a:lnTo>
                  <a:lnTo>
                    <a:pt x="136671" y="145686"/>
                  </a:lnTo>
                  <a:lnTo>
                    <a:pt x="146139" y="154386"/>
                  </a:lnTo>
                  <a:lnTo>
                    <a:pt x="155956" y="161355"/>
                  </a:lnTo>
                  <a:lnTo>
                    <a:pt x="186108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290791" y="3344596"/>
              <a:ext cx="18112" cy="199835"/>
            </a:xfrm>
            <a:custGeom>
              <a:avLst/>
              <a:gdLst/>
              <a:ahLst/>
              <a:cxnLst/>
              <a:rect l="0" t="0" r="0" b="0"/>
              <a:pathLst>
                <a:path w="18112" h="199835">
                  <a:moveTo>
                    <a:pt x="18111" y="0"/>
                  </a:moveTo>
                  <a:lnTo>
                    <a:pt x="6944" y="16750"/>
                  </a:lnTo>
                  <a:lnTo>
                    <a:pt x="3655" y="26359"/>
                  </a:lnTo>
                  <a:lnTo>
                    <a:pt x="1462" y="37439"/>
                  </a:lnTo>
                  <a:lnTo>
                    <a:pt x="0" y="49500"/>
                  </a:lnTo>
                  <a:lnTo>
                    <a:pt x="194" y="64553"/>
                  </a:lnTo>
                  <a:lnTo>
                    <a:pt x="1492" y="81600"/>
                  </a:lnTo>
                  <a:lnTo>
                    <a:pt x="3525" y="99976"/>
                  </a:lnTo>
                  <a:lnTo>
                    <a:pt x="6050" y="118070"/>
                  </a:lnTo>
                  <a:lnTo>
                    <a:pt x="8902" y="135976"/>
                  </a:lnTo>
                  <a:lnTo>
                    <a:pt x="18111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224762" y="3346517"/>
              <a:ext cx="240712" cy="208432"/>
            </a:xfrm>
            <a:custGeom>
              <a:avLst/>
              <a:gdLst/>
              <a:ahLst/>
              <a:cxnLst/>
              <a:rect l="0" t="0" r="0" b="0"/>
              <a:pathLst>
                <a:path w="240712" h="208432">
                  <a:moveTo>
                    <a:pt x="0" y="92737"/>
                  </a:moveTo>
                  <a:lnTo>
                    <a:pt x="11167" y="81571"/>
                  </a:lnTo>
                  <a:lnTo>
                    <a:pt x="19130" y="77112"/>
                  </a:lnTo>
                  <a:lnTo>
                    <a:pt x="29114" y="72971"/>
                  </a:lnTo>
                  <a:lnTo>
                    <a:pt x="40445" y="69043"/>
                  </a:lnTo>
                  <a:lnTo>
                    <a:pt x="51504" y="67592"/>
                  </a:lnTo>
                  <a:lnTo>
                    <a:pt x="62382" y="67793"/>
                  </a:lnTo>
                  <a:lnTo>
                    <a:pt x="73140" y="69096"/>
                  </a:lnTo>
                  <a:lnTo>
                    <a:pt x="84988" y="68796"/>
                  </a:lnTo>
                  <a:lnTo>
                    <a:pt x="97561" y="67428"/>
                  </a:lnTo>
                  <a:lnTo>
                    <a:pt x="110616" y="65347"/>
                  </a:lnTo>
                  <a:lnTo>
                    <a:pt x="126332" y="63959"/>
                  </a:lnTo>
                  <a:lnTo>
                    <a:pt x="143821" y="63034"/>
                  </a:lnTo>
                  <a:lnTo>
                    <a:pt x="162492" y="62418"/>
                  </a:lnTo>
                  <a:lnTo>
                    <a:pt x="179614" y="59670"/>
                  </a:lnTo>
                  <a:lnTo>
                    <a:pt x="195703" y="55500"/>
                  </a:lnTo>
                  <a:lnTo>
                    <a:pt x="211103" y="50383"/>
                  </a:lnTo>
                  <a:lnTo>
                    <a:pt x="222539" y="43466"/>
                  </a:lnTo>
                  <a:lnTo>
                    <a:pt x="231331" y="35349"/>
                  </a:lnTo>
                  <a:lnTo>
                    <a:pt x="238361" y="26431"/>
                  </a:lnTo>
                  <a:lnTo>
                    <a:pt x="240711" y="18149"/>
                  </a:lnTo>
                  <a:lnTo>
                    <a:pt x="239939" y="10290"/>
                  </a:lnTo>
                  <a:lnTo>
                    <a:pt x="237088" y="2714"/>
                  </a:lnTo>
                  <a:lnTo>
                    <a:pt x="231682" y="0"/>
                  </a:lnTo>
                  <a:lnTo>
                    <a:pt x="224572" y="528"/>
                  </a:lnTo>
                  <a:lnTo>
                    <a:pt x="216326" y="3218"/>
                  </a:lnTo>
                  <a:lnTo>
                    <a:pt x="207323" y="7348"/>
                  </a:lnTo>
                  <a:lnTo>
                    <a:pt x="197815" y="12438"/>
                  </a:lnTo>
                  <a:lnTo>
                    <a:pt x="187970" y="18169"/>
                  </a:lnTo>
                  <a:lnTo>
                    <a:pt x="180238" y="25496"/>
                  </a:lnTo>
                  <a:lnTo>
                    <a:pt x="173916" y="33886"/>
                  </a:lnTo>
                  <a:lnTo>
                    <a:pt x="168531" y="42986"/>
                  </a:lnTo>
                  <a:lnTo>
                    <a:pt x="163774" y="53727"/>
                  </a:lnTo>
                  <a:lnTo>
                    <a:pt x="159433" y="65561"/>
                  </a:lnTo>
                  <a:lnTo>
                    <a:pt x="155371" y="78126"/>
                  </a:lnTo>
                  <a:lnTo>
                    <a:pt x="152663" y="92345"/>
                  </a:lnTo>
                  <a:lnTo>
                    <a:pt x="150857" y="107668"/>
                  </a:lnTo>
                  <a:lnTo>
                    <a:pt x="149653" y="123726"/>
                  </a:lnTo>
                  <a:lnTo>
                    <a:pt x="151188" y="137938"/>
                  </a:lnTo>
                  <a:lnTo>
                    <a:pt x="154549" y="150917"/>
                  </a:lnTo>
                  <a:lnTo>
                    <a:pt x="159127" y="163077"/>
                  </a:lnTo>
                  <a:lnTo>
                    <a:pt x="166852" y="172352"/>
                  </a:lnTo>
                  <a:lnTo>
                    <a:pt x="176677" y="179703"/>
                  </a:lnTo>
                  <a:lnTo>
                    <a:pt x="231386" y="20843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519254" y="3406636"/>
              <a:ext cx="126213" cy="180992"/>
            </a:xfrm>
            <a:custGeom>
              <a:avLst/>
              <a:gdLst/>
              <a:ahLst/>
              <a:cxnLst/>
              <a:rect l="0" t="0" r="0" b="0"/>
              <a:pathLst>
                <a:path w="126213" h="180992">
                  <a:moveTo>
                    <a:pt x="126212" y="43136"/>
                  </a:moveTo>
                  <a:lnTo>
                    <a:pt x="120627" y="26386"/>
                  </a:lnTo>
                  <a:lnTo>
                    <a:pt x="114308" y="19114"/>
                  </a:lnTo>
                  <a:lnTo>
                    <a:pt x="105421" y="11929"/>
                  </a:lnTo>
                  <a:lnTo>
                    <a:pt x="94822" y="4802"/>
                  </a:lnTo>
                  <a:lnTo>
                    <a:pt x="84250" y="1219"/>
                  </a:lnTo>
                  <a:lnTo>
                    <a:pt x="73696" y="0"/>
                  </a:lnTo>
                  <a:lnTo>
                    <a:pt x="63154" y="355"/>
                  </a:lnTo>
                  <a:lnTo>
                    <a:pt x="52621" y="2929"/>
                  </a:lnTo>
                  <a:lnTo>
                    <a:pt x="42093" y="6983"/>
                  </a:lnTo>
                  <a:lnTo>
                    <a:pt x="31568" y="12022"/>
                  </a:lnTo>
                  <a:lnTo>
                    <a:pt x="25720" y="20056"/>
                  </a:lnTo>
                  <a:lnTo>
                    <a:pt x="22990" y="30086"/>
                  </a:lnTo>
                  <a:lnTo>
                    <a:pt x="22339" y="41448"/>
                  </a:lnTo>
                  <a:lnTo>
                    <a:pt x="25410" y="53697"/>
                  </a:lnTo>
                  <a:lnTo>
                    <a:pt x="30964" y="66537"/>
                  </a:lnTo>
                  <a:lnTo>
                    <a:pt x="38172" y="79772"/>
                  </a:lnTo>
                  <a:lnTo>
                    <a:pt x="45315" y="90932"/>
                  </a:lnTo>
                  <a:lnTo>
                    <a:pt x="52414" y="100710"/>
                  </a:lnTo>
                  <a:lnTo>
                    <a:pt x="59484" y="109565"/>
                  </a:lnTo>
                  <a:lnTo>
                    <a:pt x="66534" y="117806"/>
                  </a:lnTo>
                  <a:lnTo>
                    <a:pt x="73571" y="125637"/>
                  </a:lnTo>
                  <a:lnTo>
                    <a:pt x="87624" y="140571"/>
                  </a:lnTo>
                  <a:lnTo>
                    <a:pt x="122702" y="176263"/>
                  </a:lnTo>
                  <a:lnTo>
                    <a:pt x="123871" y="179801"/>
                  </a:lnTo>
                  <a:lnTo>
                    <a:pt x="121145" y="180991"/>
                  </a:lnTo>
                  <a:lnTo>
                    <a:pt x="115822" y="180615"/>
                  </a:lnTo>
                  <a:lnTo>
                    <a:pt x="107600" y="179197"/>
                  </a:lnTo>
                  <a:lnTo>
                    <a:pt x="97443" y="177082"/>
                  </a:lnTo>
                  <a:lnTo>
                    <a:pt x="85997" y="174504"/>
                  </a:lnTo>
                  <a:lnTo>
                    <a:pt x="73692" y="170447"/>
                  </a:lnTo>
                  <a:lnTo>
                    <a:pt x="60814" y="165406"/>
                  </a:lnTo>
                  <a:lnTo>
                    <a:pt x="47555" y="159708"/>
                  </a:lnTo>
                  <a:lnTo>
                    <a:pt x="36378" y="153572"/>
                  </a:lnTo>
                  <a:lnTo>
                    <a:pt x="26590" y="147144"/>
                  </a:lnTo>
                  <a:lnTo>
                    <a:pt x="0" y="1272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752103" y="3334078"/>
              <a:ext cx="9057" cy="231388"/>
            </a:xfrm>
            <a:custGeom>
              <a:avLst/>
              <a:gdLst/>
              <a:ahLst/>
              <a:cxnLst/>
              <a:rect l="0" t="0" r="0" b="0"/>
              <a:pathLst>
                <a:path w="9057" h="231388">
                  <a:moveTo>
                    <a:pt x="9056" y="0"/>
                  </a:moveTo>
                  <a:lnTo>
                    <a:pt x="9056" y="22334"/>
                  </a:lnTo>
                  <a:lnTo>
                    <a:pt x="7887" y="33587"/>
                  </a:lnTo>
                  <a:lnTo>
                    <a:pt x="5939" y="45764"/>
                  </a:lnTo>
                  <a:lnTo>
                    <a:pt x="3473" y="58556"/>
                  </a:lnTo>
                  <a:lnTo>
                    <a:pt x="1828" y="72927"/>
                  </a:lnTo>
                  <a:lnTo>
                    <a:pt x="731" y="88352"/>
                  </a:lnTo>
                  <a:lnTo>
                    <a:pt x="0" y="104478"/>
                  </a:lnTo>
                  <a:lnTo>
                    <a:pt x="682" y="118734"/>
                  </a:lnTo>
                  <a:lnTo>
                    <a:pt x="2305" y="131744"/>
                  </a:lnTo>
                  <a:lnTo>
                    <a:pt x="4555" y="143923"/>
                  </a:lnTo>
                  <a:lnTo>
                    <a:pt x="6056" y="156717"/>
                  </a:lnTo>
                  <a:lnTo>
                    <a:pt x="7056" y="169921"/>
                  </a:lnTo>
                  <a:lnTo>
                    <a:pt x="9056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66501" y="3428737"/>
              <a:ext cx="199835" cy="21036"/>
            </a:xfrm>
            <a:custGeom>
              <a:avLst/>
              <a:gdLst/>
              <a:ahLst/>
              <a:cxnLst/>
              <a:rect l="0" t="0" r="0" b="0"/>
              <a:pathLst>
                <a:path w="199835" h="21036">
                  <a:moveTo>
                    <a:pt x="0" y="21035"/>
                  </a:moveTo>
                  <a:lnTo>
                    <a:pt x="16751" y="15451"/>
                  </a:lnTo>
                  <a:lnTo>
                    <a:pt x="26359" y="13807"/>
                  </a:lnTo>
                  <a:lnTo>
                    <a:pt x="37439" y="12710"/>
                  </a:lnTo>
                  <a:lnTo>
                    <a:pt x="49501" y="11979"/>
                  </a:lnTo>
                  <a:lnTo>
                    <a:pt x="63384" y="12661"/>
                  </a:lnTo>
                  <a:lnTo>
                    <a:pt x="78483" y="14283"/>
                  </a:lnTo>
                  <a:lnTo>
                    <a:pt x="94392" y="16534"/>
                  </a:lnTo>
                  <a:lnTo>
                    <a:pt x="109673" y="16866"/>
                  </a:lnTo>
                  <a:lnTo>
                    <a:pt x="124535" y="15918"/>
                  </a:lnTo>
                  <a:lnTo>
                    <a:pt x="139117" y="14118"/>
                  </a:lnTo>
                  <a:lnTo>
                    <a:pt x="152344" y="11749"/>
                  </a:lnTo>
                  <a:lnTo>
                    <a:pt x="164668" y="9001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796867" y="3565465"/>
            <a:ext cx="4365618" cy="347082"/>
            <a:chOff x="2796867" y="3565465"/>
            <a:chExt cx="4365618" cy="347082"/>
          </a:xfrm>
        </p:grpSpPr>
        <p:sp>
          <p:nvSpPr>
            <p:cNvPr id="130" name="Freeform 129"/>
            <p:cNvSpPr/>
            <p:nvPr/>
          </p:nvSpPr>
          <p:spPr>
            <a:xfrm>
              <a:off x="2796867" y="3639840"/>
              <a:ext cx="179614" cy="178049"/>
            </a:xfrm>
            <a:custGeom>
              <a:avLst/>
              <a:gdLst/>
              <a:ahLst/>
              <a:cxnLst/>
              <a:rect l="0" t="0" r="0" b="0"/>
              <a:pathLst>
                <a:path w="179614" h="178049">
                  <a:moveTo>
                    <a:pt x="148060" y="51836"/>
                  </a:moveTo>
                  <a:lnTo>
                    <a:pt x="142477" y="35086"/>
                  </a:lnTo>
                  <a:lnTo>
                    <a:pt x="138495" y="26646"/>
                  </a:lnTo>
                  <a:lnTo>
                    <a:pt x="133503" y="17513"/>
                  </a:lnTo>
                  <a:lnTo>
                    <a:pt x="127838" y="7919"/>
                  </a:lnTo>
                  <a:lnTo>
                    <a:pt x="118218" y="2692"/>
                  </a:lnTo>
                  <a:lnTo>
                    <a:pt x="105961" y="376"/>
                  </a:lnTo>
                  <a:lnTo>
                    <a:pt x="91947" y="0"/>
                  </a:lnTo>
                  <a:lnTo>
                    <a:pt x="79099" y="3255"/>
                  </a:lnTo>
                  <a:lnTo>
                    <a:pt x="67027" y="8931"/>
                  </a:lnTo>
                  <a:lnTo>
                    <a:pt x="55474" y="16221"/>
                  </a:lnTo>
                  <a:lnTo>
                    <a:pt x="45434" y="23418"/>
                  </a:lnTo>
                  <a:lnTo>
                    <a:pt x="36404" y="30554"/>
                  </a:lnTo>
                  <a:lnTo>
                    <a:pt x="28046" y="37648"/>
                  </a:lnTo>
                  <a:lnTo>
                    <a:pt x="20137" y="47052"/>
                  </a:lnTo>
                  <a:lnTo>
                    <a:pt x="12527" y="57996"/>
                  </a:lnTo>
                  <a:lnTo>
                    <a:pt x="5117" y="69966"/>
                  </a:lnTo>
                  <a:lnTo>
                    <a:pt x="1345" y="82621"/>
                  </a:lnTo>
                  <a:lnTo>
                    <a:pt x="0" y="95732"/>
                  </a:lnTo>
                  <a:lnTo>
                    <a:pt x="271" y="109147"/>
                  </a:lnTo>
                  <a:lnTo>
                    <a:pt x="2789" y="120428"/>
                  </a:lnTo>
                  <a:lnTo>
                    <a:pt x="6805" y="130286"/>
                  </a:lnTo>
                  <a:lnTo>
                    <a:pt x="11820" y="139195"/>
                  </a:lnTo>
                  <a:lnTo>
                    <a:pt x="18669" y="143965"/>
                  </a:lnTo>
                  <a:lnTo>
                    <a:pt x="26741" y="145977"/>
                  </a:lnTo>
                  <a:lnTo>
                    <a:pt x="35628" y="146150"/>
                  </a:lnTo>
                  <a:lnTo>
                    <a:pt x="43890" y="143928"/>
                  </a:lnTo>
                  <a:lnTo>
                    <a:pt x="51735" y="140109"/>
                  </a:lnTo>
                  <a:lnTo>
                    <a:pt x="59302" y="135226"/>
                  </a:lnTo>
                  <a:lnTo>
                    <a:pt x="66684" y="127296"/>
                  </a:lnTo>
                  <a:lnTo>
                    <a:pt x="73943" y="117335"/>
                  </a:lnTo>
                  <a:lnTo>
                    <a:pt x="81119" y="106020"/>
                  </a:lnTo>
                  <a:lnTo>
                    <a:pt x="88241" y="96139"/>
                  </a:lnTo>
                  <a:lnTo>
                    <a:pt x="95326" y="87215"/>
                  </a:lnTo>
                  <a:lnTo>
                    <a:pt x="102386" y="78928"/>
                  </a:lnTo>
                  <a:lnTo>
                    <a:pt x="108262" y="69897"/>
                  </a:lnTo>
                  <a:lnTo>
                    <a:pt x="113348" y="60371"/>
                  </a:lnTo>
                  <a:lnTo>
                    <a:pt x="117907" y="50514"/>
                  </a:lnTo>
                  <a:lnTo>
                    <a:pt x="119778" y="48618"/>
                  </a:lnTo>
                  <a:lnTo>
                    <a:pt x="119856" y="52028"/>
                  </a:lnTo>
                  <a:lnTo>
                    <a:pt x="118740" y="58976"/>
                  </a:lnTo>
                  <a:lnTo>
                    <a:pt x="119164" y="68282"/>
                  </a:lnTo>
                  <a:lnTo>
                    <a:pt x="120616" y="79161"/>
                  </a:lnTo>
                  <a:lnTo>
                    <a:pt x="122752" y="91088"/>
                  </a:lnTo>
                  <a:lnTo>
                    <a:pt x="125345" y="103714"/>
                  </a:lnTo>
                  <a:lnTo>
                    <a:pt x="131343" y="130208"/>
                  </a:lnTo>
                  <a:lnTo>
                    <a:pt x="138084" y="141480"/>
                  </a:lnTo>
                  <a:lnTo>
                    <a:pt x="147252" y="151332"/>
                  </a:lnTo>
                  <a:lnTo>
                    <a:pt x="179613" y="1780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41047" y="3660124"/>
              <a:ext cx="135268" cy="210353"/>
            </a:xfrm>
            <a:custGeom>
              <a:avLst/>
              <a:gdLst/>
              <a:ahLst/>
              <a:cxnLst/>
              <a:rect l="0" t="0" r="0" b="0"/>
              <a:pathLst>
                <a:path w="135268" h="210353">
                  <a:moveTo>
                    <a:pt x="9056" y="0"/>
                  </a:moveTo>
                  <a:lnTo>
                    <a:pt x="3473" y="22333"/>
                  </a:lnTo>
                  <a:lnTo>
                    <a:pt x="1828" y="34755"/>
                  </a:lnTo>
                  <a:lnTo>
                    <a:pt x="731" y="48880"/>
                  </a:lnTo>
                  <a:lnTo>
                    <a:pt x="0" y="64140"/>
                  </a:lnTo>
                  <a:lnTo>
                    <a:pt x="682" y="77818"/>
                  </a:lnTo>
                  <a:lnTo>
                    <a:pt x="2305" y="90443"/>
                  </a:lnTo>
                  <a:lnTo>
                    <a:pt x="4555" y="102366"/>
                  </a:lnTo>
                  <a:lnTo>
                    <a:pt x="10172" y="128078"/>
                  </a:lnTo>
                  <a:lnTo>
                    <a:pt x="13306" y="141480"/>
                  </a:lnTo>
                  <a:lnTo>
                    <a:pt x="14226" y="144570"/>
                  </a:lnTo>
                  <a:lnTo>
                    <a:pt x="13671" y="140788"/>
                  </a:lnTo>
                  <a:lnTo>
                    <a:pt x="12133" y="132423"/>
                  </a:lnTo>
                  <a:lnTo>
                    <a:pt x="13445" y="121003"/>
                  </a:lnTo>
                  <a:lnTo>
                    <a:pt x="16656" y="107547"/>
                  </a:lnTo>
                  <a:lnTo>
                    <a:pt x="21135" y="92733"/>
                  </a:lnTo>
                  <a:lnTo>
                    <a:pt x="26457" y="79351"/>
                  </a:lnTo>
                  <a:lnTo>
                    <a:pt x="32343" y="66924"/>
                  </a:lnTo>
                  <a:lnTo>
                    <a:pt x="38604" y="55134"/>
                  </a:lnTo>
                  <a:lnTo>
                    <a:pt x="48621" y="49610"/>
                  </a:lnTo>
                  <a:lnTo>
                    <a:pt x="61143" y="48265"/>
                  </a:lnTo>
                  <a:lnTo>
                    <a:pt x="75333" y="49706"/>
                  </a:lnTo>
                  <a:lnTo>
                    <a:pt x="85962" y="54173"/>
                  </a:lnTo>
                  <a:lnTo>
                    <a:pt x="94217" y="60656"/>
                  </a:lnTo>
                  <a:lnTo>
                    <a:pt x="100889" y="68484"/>
                  </a:lnTo>
                  <a:lnTo>
                    <a:pt x="107674" y="79546"/>
                  </a:lnTo>
                  <a:lnTo>
                    <a:pt x="114534" y="92764"/>
                  </a:lnTo>
                  <a:lnTo>
                    <a:pt x="121446" y="107419"/>
                  </a:lnTo>
                  <a:lnTo>
                    <a:pt x="126053" y="121863"/>
                  </a:lnTo>
                  <a:lnTo>
                    <a:pt x="129125" y="136167"/>
                  </a:lnTo>
                  <a:lnTo>
                    <a:pt x="135267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187078" y="3624715"/>
              <a:ext cx="168036" cy="231760"/>
            </a:xfrm>
            <a:custGeom>
              <a:avLst/>
              <a:gdLst/>
              <a:ahLst/>
              <a:cxnLst/>
              <a:rect l="0" t="0" r="0" b="0"/>
              <a:pathLst>
                <a:path w="168036" h="231760">
                  <a:moveTo>
                    <a:pt x="136483" y="87997"/>
                  </a:moveTo>
                  <a:lnTo>
                    <a:pt x="119732" y="82413"/>
                  </a:lnTo>
                  <a:lnTo>
                    <a:pt x="110124" y="83106"/>
                  </a:lnTo>
                  <a:lnTo>
                    <a:pt x="99043" y="85905"/>
                  </a:lnTo>
                  <a:lnTo>
                    <a:pt x="86982" y="90108"/>
                  </a:lnTo>
                  <a:lnTo>
                    <a:pt x="76604" y="95247"/>
                  </a:lnTo>
                  <a:lnTo>
                    <a:pt x="67348" y="101011"/>
                  </a:lnTo>
                  <a:lnTo>
                    <a:pt x="58840" y="107190"/>
                  </a:lnTo>
                  <a:lnTo>
                    <a:pt x="50831" y="114816"/>
                  </a:lnTo>
                  <a:lnTo>
                    <a:pt x="43154" y="123406"/>
                  </a:lnTo>
                  <a:lnTo>
                    <a:pt x="35699" y="132638"/>
                  </a:lnTo>
                  <a:lnTo>
                    <a:pt x="29560" y="142299"/>
                  </a:lnTo>
                  <a:lnTo>
                    <a:pt x="24299" y="152245"/>
                  </a:lnTo>
                  <a:lnTo>
                    <a:pt x="14169" y="173814"/>
                  </a:lnTo>
                  <a:lnTo>
                    <a:pt x="1876" y="198982"/>
                  </a:lnTo>
                  <a:lnTo>
                    <a:pt x="0" y="209900"/>
                  </a:lnTo>
                  <a:lnTo>
                    <a:pt x="1087" y="219517"/>
                  </a:lnTo>
                  <a:lnTo>
                    <a:pt x="4148" y="228264"/>
                  </a:lnTo>
                  <a:lnTo>
                    <a:pt x="9695" y="231759"/>
                  </a:lnTo>
                  <a:lnTo>
                    <a:pt x="16899" y="231752"/>
                  </a:lnTo>
                  <a:lnTo>
                    <a:pt x="25207" y="229410"/>
                  </a:lnTo>
                  <a:lnTo>
                    <a:pt x="31915" y="224343"/>
                  </a:lnTo>
                  <a:lnTo>
                    <a:pt x="37555" y="217458"/>
                  </a:lnTo>
                  <a:lnTo>
                    <a:pt x="42484" y="209363"/>
                  </a:lnTo>
                  <a:lnTo>
                    <a:pt x="54193" y="191019"/>
                  </a:lnTo>
                  <a:lnTo>
                    <a:pt x="80755" y="150677"/>
                  </a:lnTo>
                  <a:lnTo>
                    <a:pt x="86476" y="139133"/>
                  </a:lnTo>
                  <a:lnTo>
                    <a:pt x="91458" y="126762"/>
                  </a:lnTo>
                  <a:lnTo>
                    <a:pt x="118781" y="46348"/>
                  </a:lnTo>
                  <a:lnTo>
                    <a:pt x="121175" y="33353"/>
                  </a:lnTo>
                  <a:lnTo>
                    <a:pt x="122772" y="18846"/>
                  </a:lnTo>
                  <a:lnTo>
                    <a:pt x="123836" y="3332"/>
                  </a:lnTo>
                  <a:lnTo>
                    <a:pt x="125715" y="0"/>
                  </a:lnTo>
                  <a:lnTo>
                    <a:pt x="128135" y="4792"/>
                  </a:lnTo>
                  <a:lnTo>
                    <a:pt x="130918" y="14997"/>
                  </a:lnTo>
                  <a:lnTo>
                    <a:pt x="131604" y="28813"/>
                  </a:lnTo>
                  <a:lnTo>
                    <a:pt x="130893" y="45035"/>
                  </a:lnTo>
                  <a:lnTo>
                    <a:pt x="129250" y="62861"/>
                  </a:lnTo>
                  <a:lnTo>
                    <a:pt x="129324" y="78251"/>
                  </a:lnTo>
                  <a:lnTo>
                    <a:pt x="130541" y="92017"/>
                  </a:lnTo>
                  <a:lnTo>
                    <a:pt x="140892" y="156052"/>
                  </a:lnTo>
                  <a:lnTo>
                    <a:pt x="145266" y="171931"/>
                  </a:lnTo>
                  <a:lnTo>
                    <a:pt x="150518" y="186024"/>
                  </a:lnTo>
                  <a:lnTo>
                    <a:pt x="168035" y="2247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520053" y="3575983"/>
              <a:ext cx="108519" cy="294494"/>
            </a:xfrm>
            <a:custGeom>
              <a:avLst/>
              <a:gdLst/>
              <a:ahLst/>
              <a:cxnLst/>
              <a:rect l="0" t="0" r="0" b="0"/>
              <a:pathLst>
                <a:path w="108519" h="294494">
                  <a:moveTo>
                    <a:pt x="108518" y="0"/>
                  </a:moveTo>
                  <a:lnTo>
                    <a:pt x="86185" y="5584"/>
                  </a:lnTo>
                  <a:lnTo>
                    <a:pt x="77268" y="9565"/>
                  </a:lnTo>
                  <a:lnTo>
                    <a:pt x="68987" y="14557"/>
                  </a:lnTo>
                  <a:lnTo>
                    <a:pt x="61129" y="20223"/>
                  </a:lnTo>
                  <a:lnTo>
                    <a:pt x="53552" y="29843"/>
                  </a:lnTo>
                  <a:lnTo>
                    <a:pt x="46164" y="42099"/>
                  </a:lnTo>
                  <a:lnTo>
                    <a:pt x="38902" y="56113"/>
                  </a:lnTo>
                  <a:lnTo>
                    <a:pt x="31723" y="67793"/>
                  </a:lnTo>
                  <a:lnTo>
                    <a:pt x="24600" y="77916"/>
                  </a:lnTo>
                  <a:lnTo>
                    <a:pt x="17514" y="87003"/>
                  </a:lnTo>
                  <a:lnTo>
                    <a:pt x="11621" y="100072"/>
                  </a:lnTo>
                  <a:lnTo>
                    <a:pt x="6524" y="115797"/>
                  </a:lnTo>
                  <a:lnTo>
                    <a:pt x="1957" y="133292"/>
                  </a:lnTo>
                  <a:lnTo>
                    <a:pt x="82" y="150798"/>
                  </a:lnTo>
                  <a:lnTo>
                    <a:pt x="0" y="168312"/>
                  </a:lnTo>
                  <a:lnTo>
                    <a:pt x="1114" y="185831"/>
                  </a:lnTo>
                  <a:lnTo>
                    <a:pt x="2352" y="217762"/>
                  </a:lnTo>
                  <a:lnTo>
                    <a:pt x="2682" y="232821"/>
                  </a:lnTo>
                  <a:lnTo>
                    <a:pt x="4070" y="246367"/>
                  </a:lnTo>
                  <a:lnTo>
                    <a:pt x="6165" y="258903"/>
                  </a:lnTo>
                  <a:lnTo>
                    <a:pt x="13859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460289" y="3744265"/>
              <a:ext cx="147248" cy="10518"/>
            </a:xfrm>
            <a:custGeom>
              <a:avLst/>
              <a:gdLst/>
              <a:ahLst/>
              <a:cxnLst/>
              <a:rect l="0" t="0" r="0" b="0"/>
              <a:pathLst>
                <a:path w="147248" h="10518">
                  <a:moveTo>
                    <a:pt x="0" y="10517"/>
                  </a:moveTo>
                  <a:lnTo>
                    <a:pt x="22334" y="4934"/>
                  </a:lnTo>
                  <a:lnTo>
                    <a:pt x="33588" y="3289"/>
                  </a:lnTo>
                  <a:lnTo>
                    <a:pt x="45764" y="2193"/>
                  </a:lnTo>
                  <a:lnTo>
                    <a:pt x="58557" y="1462"/>
                  </a:lnTo>
                  <a:lnTo>
                    <a:pt x="88352" y="649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725422" y="3691676"/>
              <a:ext cx="8326" cy="168283"/>
            </a:xfrm>
            <a:custGeom>
              <a:avLst/>
              <a:gdLst/>
              <a:ahLst/>
              <a:cxnLst/>
              <a:rect l="0" t="0" r="0" b="0"/>
              <a:pathLst>
                <a:path w="8326" h="168283">
                  <a:moveTo>
                    <a:pt x="8325" y="0"/>
                  </a:moveTo>
                  <a:lnTo>
                    <a:pt x="8325" y="27918"/>
                  </a:lnTo>
                  <a:lnTo>
                    <a:pt x="7156" y="41984"/>
                  </a:lnTo>
                  <a:lnTo>
                    <a:pt x="5208" y="57206"/>
                  </a:lnTo>
                  <a:lnTo>
                    <a:pt x="2741" y="73196"/>
                  </a:lnTo>
                  <a:lnTo>
                    <a:pt x="1097" y="88531"/>
                  </a:lnTo>
                  <a:lnTo>
                    <a:pt x="0" y="103428"/>
                  </a:lnTo>
                  <a:lnTo>
                    <a:pt x="8325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780276" y="3691676"/>
              <a:ext cx="121753" cy="147248"/>
            </a:xfrm>
            <a:custGeom>
              <a:avLst/>
              <a:gdLst/>
              <a:ahLst/>
              <a:cxnLst/>
              <a:rect l="0" t="0" r="0" b="0"/>
              <a:pathLst>
                <a:path w="121753" h="147248">
                  <a:moveTo>
                    <a:pt x="6059" y="0"/>
                  </a:moveTo>
                  <a:lnTo>
                    <a:pt x="6059" y="67612"/>
                  </a:lnTo>
                  <a:lnTo>
                    <a:pt x="4891" y="81303"/>
                  </a:lnTo>
                  <a:lnTo>
                    <a:pt x="2943" y="95104"/>
                  </a:lnTo>
                  <a:lnTo>
                    <a:pt x="476" y="108979"/>
                  </a:lnTo>
                  <a:lnTo>
                    <a:pt x="0" y="111217"/>
                  </a:lnTo>
                  <a:lnTo>
                    <a:pt x="2587" y="95007"/>
                  </a:lnTo>
                  <a:lnTo>
                    <a:pt x="4913" y="84373"/>
                  </a:lnTo>
                  <a:lnTo>
                    <a:pt x="7632" y="73779"/>
                  </a:lnTo>
                  <a:lnTo>
                    <a:pt x="10614" y="63209"/>
                  </a:lnTo>
                  <a:lnTo>
                    <a:pt x="16107" y="52657"/>
                  </a:lnTo>
                  <a:lnTo>
                    <a:pt x="23275" y="42117"/>
                  </a:lnTo>
                  <a:lnTo>
                    <a:pt x="31560" y="31584"/>
                  </a:lnTo>
                  <a:lnTo>
                    <a:pt x="41758" y="23393"/>
                  </a:lnTo>
                  <a:lnTo>
                    <a:pt x="53231" y="16764"/>
                  </a:lnTo>
                  <a:lnTo>
                    <a:pt x="65553" y="11176"/>
                  </a:lnTo>
                  <a:lnTo>
                    <a:pt x="76106" y="10957"/>
                  </a:lnTo>
                  <a:lnTo>
                    <a:pt x="85479" y="14316"/>
                  </a:lnTo>
                  <a:lnTo>
                    <a:pt x="94064" y="20062"/>
                  </a:lnTo>
                  <a:lnTo>
                    <a:pt x="100956" y="28567"/>
                  </a:lnTo>
                  <a:lnTo>
                    <a:pt x="106720" y="38912"/>
                  </a:lnTo>
                  <a:lnTo>
                    <a:pt x="111731" y="50482"/>
                  </a:lnTo>
                  <a:lnTo>
                    <a:pt x="115071" y="64039"/>
                  </a:lnTo>
                  <a:lnTo>
                    <a:pt x="117298" y="78920"/>
                  </a:lnTo>
                  <a:lnTo>
                    <a:pt x="121752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953548" y="3616037"/>
              <a:ext cx="158834" cy="245972"/>
            </a:xfrm>
            <a:custGeom>
              <a:avLst/>
              <a:gdLst/>
              <a:ahLst/>
              <a:cxnLst/>
              <a:rect l="0" t="0" r="0" b="0"/>
              <a:pathLst>
                <a:path w="158834" h="245972">
                  <a:moveTo>
                    <a:pt x="116762" y="107192"/>
                  </a:moveTo>
                  <a:lnTo>
                    <a:pt x="105595" y="96025"/>
                  </a:lnTo>
                  <a:lnTo>
                    <a:pt x="97631" y="96242"/>
                  </a:lnTo>
                  <a:lnTo>
                    <a:pt x="87647" y="99892"/>
                  </a:lnTo>
                  <a:lnTo>
                    <a:pt x="76317" y="105831"/>
                  </a:lnTo>
                  <a:lnTo>
                    <a:pt x="66426" y="112128"/>
                  </a:lnTo>
                  <a:lnTo>
                    <a:pt x="57495" y="118663"/>
                  </a:lnTo>
                  <a:lnTo>
                    <a:pt x="49204" y="125357"/>
                  </a:lnTo>
                  <a:lnTo>
                    <a:pt x="41339" y="133326"/>
                  </a:lnTo>
                  <a:lnTo>
                    <a:pt x="33759" y="142144"/>
                  </a:lnTo>
                  <a:lnTo>
                    <a:pt x="26368" y="151529"/>
                  </a:lnTo>
                  <a:lnTo>
                    <a:pt x="19104" y="163628"/>
                  </a:lnTo>
                  <a:lnTo>
                    <a:pt x="11923" y="177538"/>
                  </a:lnTo>
                  <a:lnTo>
                    <a:pt x="4799" y="192654"/>
                  </a:lnTo>
                  <a:lnTo>
                    <a:pt x="1218" y="207405"/>
                  </a:lnTo>
                  <a:lnTo>
                    <a:pt x="0" y="221915"/>
                  </a:lnTo>
                  <a:lnTo>
                    <a:pt x="356" y="236262"/>
                  </a:lnTo>
                  <a:lnTo>
                    <a:pt x="2931" y="243489"/>
                  </a:lnTo>
                  <a:lnTo>
                    <a:pt x="6985" y="245971"/>
                  </a:lnTo>
                  <a:lnTo>
                    <a:pt x="12024" y="245288"/>
                  </a:lnTo>
                  <a:lnTo>
                    <a:pt x="18890" y="240158"/>
                  </a:lnTo>
                  <a:lnTo>
                    <a:pt x="26973" y="232063"/>
                  </a:lnTo>
                  <a:lnTo>
                    <a:pt x="35867" y="221992"/>
                  </a:lnTo>
                  <a:lnTo>
                    <a:pt x="44134" y="210604"/>
                  </a:lnTo>
                  <a:lnTo>
                    <a:pt x="51983" y="198337"/>
                  </a:lnTo>
                  <a:lnTo>
                    <a:pt x="59553" y="185485"/>
                  </a:lnTo>
                  <a:lnTo>
                    <a:pt x="66936" y="172243"/>
                  </a:lnTo>
                  <a:lnTo>
                    <a:pt x="81373" y="145063"/>
                  </a:lnTo>
                  <a:lnTo>
                    <a:pt x="87326" y="132440"/>
                  </a:lnTo>
                  <a:lnTo>
                    <a:pt x="92463" y="120518"/>
                  </a:lnTo>
                  <a:lnTo>
                    <a:pt x="97057" y="109064"/>
                  </a:lnTo>
                  <a:lnTo>
                    <a:pt x="101288" y="96754"/>
                  </a:lnTo>
                  <a:lnTo>
                    <a:pt x="105277" y="83873"/>
                  </a:lnTo>
                  <a:lnTo>
                    <a:pt x="112826" y="58263"/>
                  </a:lnTo>
                  <a:lnTo>
                    <a:pt x="127195" y="13257"/>
                  </a:lnTo>
                  <a:lnTo>
                    <a:pt x="130729" y="2498"/>
                  </a:lnTo>
                  <a:lnTo>
                    <a:pt x="131916" y="0"/>
                  </a:lnTo>
                  <a:lnTo>
                    <a:pt x="131540" y="3010"/>
                  </a:lnTo>
                  <a:lnTo>
                    <a:pt x="130120" y="9690"/>
                  </a:lnTo>
                  <a:lnTo>
                    <a:pt x="126836" y="19987"/>
                  </a:lnTo>
                  <a:lnTo>
                    <a:pt x="122309" y="32695"/>
                  </a:lnTo>
                  <a:lnTo>
                    <a:pt x="116954" y="47010"/>
                  </a:lnTo>
                  <a:lnTo>
                    <a:pt x="113384" y="63565"/>
                  </a:lnTo>
                  <a:lnTo>
                    <a:pt x="111005" y="81613"/>
                  </a:lnTo>
                  <a:lnTo>
                    <a:pt x="109418" y="100657"/>
                  </a:lnTo>
                  <a:lnTo>
                    <a:pt x="109529" y="116859"/>
                  </a:lnTo>
                  <a:lnTo>
                    <a:pt x="110771" y="131166"/>
                  </a:lnTo>
                  <a:lnTo>
                    <a:pt x="112768" y="144210"/>
                  </a:lnTo>
                  <a:lnTo>
                    <a:pt x="115268" y="156412"/>
                  </a:lnTo>
                  <a:lnTo>
                    <a:pt x="118103" y="168052"/>
                  </a:lnTo>
                  <a:lnTo>
                    <a:pt x="121162" y="179318"/>
                  </a:lnTo>
                  <a:lnTo>
                    <a:pt x="125538" y="190335"/>
                  </a:lnTo>
                  <a:lnTo>
                    <a:pt x="130793" y="201185"/>
                  </a:lnTo>
                  <a:lnTo>
                    <a:pt x="158833" y="2334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33288" y="3575983"/>
              <a:ext cx="10481" cy="336564"/>
            </a:xfrm>
            <a:custGeom>
              <a:avLst/>
              <a:gdLst/>
              <a:ahLst/>
              <a:cxnLst/>
              <a:rect l="0" t="0" r="0" b="0"/>
              <a:pathLst>
                <a:path w="10481" h="336564">
                  <a:moveTo>
                    <a:pt x="10480" y="0"/>
                  </a:moveTo>
                  <a:lnTo>
                    <a:pt x="4896" y="22334"/>
                  </a:lnTo>
                  <a:lnTo>
                    <a:pt x="3251" y="34756"/>
                  </a:lnTo>
                  <a:lnTo>
                    <a:pt x="2155" y="48880"/>
                  </a:lnTo>
                  <a:lnTo>
                    <a:pt x="1424" y="64140"/>
                  </a:lnTo>
                  <a:lnTo>
                    <a:pt x="612" y="93560"/>
                  </a:lnTo>
                  <a:lnTo>
                    <a:pt x="0" y="207398"/>
                  </a:lnTo>
                  <a:lnTo>
                    <a:pt x="1156" y="223575"/>
                  </a:lnTo>
                  <a:lnTo>
                    <a:pt x="3096" y="239034"/>
                  </a:lnTo>
                  <a:lnTo>
                    <a:pt x="5557" y="254014"/>
                  </a:lnTo>
                  <a:lnTo>
                    <a:pt x="7198" y="269844"/>
                  </a:lnTo>
                  <a:lnTo>
                    <a:pt x="8292" y="286241"/>
                  </a:lnTo>
                  <a:lnTo>
                    <a:pt x="10480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259627" y="3691676"/>
              <a:ext cx="231388" cy="42072"/>
            </a:xfrm>
            <a:custGeom>
              <a:avLst/>
              <a:gdLst/>
              <a:ahLst/>
              <a:cxnLst/>
              <a:rect l="0" t="0" r="0" b="0"/>
              <a:pathLst>
                <a:path w="231388" h="42072">
                  <a:moveTo>
                    <a:pt x="0" y="42071"/>
                  </a:moveTo>
                  <a:lnTo>
                    <a:pt x="22334" y="36487"/>
                  </a:lnTo>
                  <a:lnTo>
                    <a:pt x="34756" y="34843"/>
                  </a:lnTo>
                  <a:lnTo>
                    <a:pt x="48880" y="33746"/>
                  </a:lnTo>
                  <a:lnTo>
                    <a:pt x="64140" y="33015"/>
                  </a:lnTo>
                  <a:lnTo>
                    <a:pt x="93559" y="32203"/>
                  </a:lnTo>
                  <a:lnTo>
                    <a:pt x="107949" y="31987"/>
                  </a:lnTo>
                  <a:lnTo>
                    <a:pt x="124554" y="30673"/>
                  </a:lnTo>
                  <a:lnTo>
                    <a:pt x="142636" y="28629"/>
                  </a:lnTo>
                  <a:lnTo>
                    <a:pt x="161702" y="26098"/>
                  </a:lnTo>
                  <a:lnTo>
                    <a:pt x="177919" y="22074"/>
                  </a:lnTo>
                  <a:lnTo>
                    <a:pt x="192236" y="17053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501698" y="3565465"/>
              <a:ext cx="115528" cy="283977"/>
            </a:xfrm>
            <a:custGeom>
              <a:avLst/>
              <a:gdLst/>
              <a:ahLst/>
              <a:cxnLst/>
              <a:rect l="0" t="0" r="0" b="0"/>
              <a:pathLst>
                <a:path w="115528" h="283977">
                  <a:moveTo>
                    <a:pt x="20869" y="0"/>
                  </a:moveTo>
                  <a:lnTo>
                    <a:pt x="15285" y="27917"/>
                  </a:lnTo>
                  <a:lnTo>
                    <a:pt x="6230" y="78779"/>
                  </a:lnTo>
                  <a:lnTo>
                    <a:pt x="4098" y="99264"/>
                  </a:lnTo>
                  <a:lnTo>
                    <a:pt x="2677" y="121102"/>
                  </a:lnTo>
                  <a:lnTo>
                    <a:pt x="1097" y="166011"/>
                  </a:lnTo>
                  <a:lnTo>
                    <a:pt x="83" y="245742"/>
                  </a:lnTo>
                  <a:lnTo>
                    <a:pt x="0" y="261992"/>
                  </a:lnTo>
                  <a:lnTo>
                    <a:pt x="1113" y="265814"/>
                  </a:lnTo>
                  <a:lnTo>
                    <a:pt x="3024" y="261351"/>
                  </a:lnTo>
                  <a:lnTo>
                    <a:pt x="5466" y="251363"/>
                  </a:lnTo>
                  <a:lnTo>
                    <a:pt x="8263" y="241199"/>
                  </a:lnTo>
                  <a:lnTo>
                    <a:pt x="14487" y="220556"/>
                  </a:lnTo>
                  <a:lnTo>
                    <a:pt x="18952" y="210143"/>
                  </a:lnTo>
                  <a:lnTo>
                    <a:pt x="24266" y="199695"/>
                  </a:lnTo>
                  <a:lnTo>
                    <a:pt x="30145" y="189224"/>
                  </a:lnTo>
                  <a:lnTo>
                    <a:pt x="42910" y="165124"/>
                  </a:lnTo>
                  <a:lnTo>
                    <a:pt x="49586" y="152153"/>
                  </a:lnTo>
                  <a:lnTo>
                    <a:pt x="56375" y="141169"/>
                  </a:lnTo>
                  <a:lnTo>
                    <a:pt x="63237" y="131508"/>
                  </a:lnTo>
                  <a:lnTo>
                    <a:pt x="70150" y="122731"/>
                  </a:lnTo>
                  <a:lnTo>
                    <a:pt x="77095" y="119217"/>
                  </a:lnTo>
                  <a:lnTo>
                    <a:pt x="84063" y="119211"/>
                  </a:lnTo>
                  <a:lnTo>
                    <a:pt x="91045" y="121544"/>
                  </a:lnTo>
                  <a:lnTo>
                    <a:pt x="96868" y="127775"/>
                  </a:lnTo>
                  <a:lnTo>
                    <a:pt x="101920" y="136602"/>
                  </a:lnTo>
                  <a:lnTo>
                    <a:pt x="106455" y="147162"/>
                  </a:lnTo>
                  <a:lnTo>
                    <a:pt x="109479" y="160045"/>
                  </a:lnTo>
                  <a:lnTo>
                    <a:pt x="111495" y="174477"/>
                  </a:lnTo>
                  <a:lnTo>
                    <a:pt x="112840" y="189941"/>
                  </a:lnTo>
                  <a:lnTo>
                    <a:pt x="113735" y="204925"/>
                  </a:lnTo>
                  <a:lnTo>
                    <a:pt x="114333" y="219589"/>
                  </a:lnTo>
                  <a:lnTo>
                    <a:pt x="115527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638261" y="3688523"/>
              <a:ext cx="126211" cy="139883"/>
            </a:xfrm>
            <a:custGeom>
              <a:avLst/>
              <a:gdLst/>
              <a:ahLst/>
              <a:cxnLst/>
              <a:rect l="0" t="0" r="0" b="0"/>
              <a:pathLst>
                <a:path w="126211" h="139883">
                  <a:moveTo>
                    <a:pt x="0" y="139882"/>
                  </a:moveTo>
                  <a:lnTo>
                    <a:pt x="16750" y="128716"/>
                  </a:lnTo>
                  <a:lnTo>
                    <a:pt x="25190" y="121920"/>
                  </a:lnTo>
                  <a:lnTo>
                    <a:pt x="34322" y="113884"/>
                  </a:lnTo>
                  <a:lnTo>
                    <a:pt x="43916" y="105021"/>
                  </a:lnTo>
                  <a:lnTo>
                    <a:pt x="53818" y="96775"/>
                  </a:lnTo>
                  <a:lnTo>
                    <a:pt x="63926" y="88941"/>
                  </a:lnTo>
                  <a:lnTo>
                    <a:pt x="74170" y="81380"/>
                  </a:lnTo>
                  <a:lnTo>
                    <a:pt x="84505" y="72834"/>
                  </a:lnTo>
                  <a:lnTo>
                    <a:pt x="94901" y="63630"/>
                  </a:lnTo>
                  <a:lnTo>
                    <a:pt x="105338" y="53989"/>
                  </a:lnTo>
                  <a:lnTo>
                    <a:pt x="112295" y="42887"/>
                  </a:lnTo>
                  <a:lnTo>
                    <a:pt x="116934" y="30811"/>
                  </a:lnTo>
                  <a:lnTo>
                    <a:pt x="120026" y="18086"/>
                  </a:lnTo>
                  <a:lnTo>
                    <a:pt x="117413" y="9603"/>
                  </a:lnTo>
                  <a:lnTo>
                    <a:pt x="110997" y="3947"/>
                  </a:lnTo>
                  <a:lnTo>
                    <a:pt x="102045" y="177"/>
                  </a:lnTo>
                  <a:lnTo>
                    <a:pt x="92571" y="0"/>
                  </a:lnTo>
                  <a:lnTo>
                    <a:pt x="82749" y="2220"/>
                  </a:lnTo>
                  <a:lnTo>
                    <a:pt x="72695" y="6037"/>
                  </a:lnTo>
                  <a:lnTo>
                    <a:pt x="63655" y="12088"/>
                  </a:lnTo>
                  <a:lnTo>
                    <a:pt x="55292" y="19627"/>
                  </a:lnTo>
                  <a:lnTo>
                    <a:pt x="47378" y="28159"/>
                  </a:lnTo>
                  <a:lnTo>
                    <a:pt x="42103" y="39691"/>
                  </a:lnTo>
                  <a:lnTo>
                    <a:pt x="38586" y="53221"/>
                  </a:lnTo>
                  <a:lnTo>
                    <a:pt x="36242" y="68085"/>
                  </a:lnTo>
                  <a:lnTo>
                    <a:pt x="38184" y="80331"/>
                  </a:lnTo>
                  <a:lnTo>
                    <a:pt x="42985" y="90833"/>
                  </a:lnTo>
                  <a:lnTo>
                    <a:pt x="49692" y="100171"/>
                  </a:lnTo>
                  <a:lnTo>
                    <a:pt x="58837" y="105228"/>
                  </a:lnTo>
                  <a:lnTo>
                    <a:pt x="69609" y="107430"/>
                  </a:lnTo>
                  <a:lnTo>
                    <a:pt x="126210" y="1083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938474" y="3624509"/>
              <a:ext cx="204632" cy="182862"/>
            </a:xfrm>
            <a:custGeom>
              <a:avLst/>
              <a:gdLst/>
              <a:ahLst/>
              <a:cxnLst/>
              <a:rect l="0" t="0" r="0" b="0"/>
              <a:pathLst>
                <a:path w="204632" h="182862">
                  <a:moveTo>
                    <a:pt x="25832" y="46132"/>
                  </a:moveTo>
                  <a:lnTo>
                    <a:pt x="20249" y="62882"/>
                  </a:lnTo>
                  <a:lnTo>
                    <a:pt x="17435" y="73660"/>
                  </a:lnTo>
                  <a:lnTo>
                    <a:pt x="1108" y="143997"/>
                  </a:lnTo>
                  <a:lnTo>
                    <a:pt x="0" y="147603"/>
                  </a:lnTo>
                  <a:lnTo>
                    <a:pt x="431" y="144164"/>
                  </a:lnTo>
                  <a:lnTo>
                    <a:pt x="19180" y="38934"/>
                  </a:lnTo>
                  <a:lnTo>
                    <a:pt x="23735" y="24972"/>
                  </a:lnTo>
                  <a:lnTo>
                    <a:pt x="29109" y="13328"/>
                  </a:lnTo>
                  <a:lnTo>
                    <a:pt x="35028" y="3228"/>
                  </a:lnTo>
                  <a:lnTo>
                    <a:pt x="41312" y="0"/>
                  </a:lnTo>
                  <a:lnTo>
                    <a:pt x="47838" y="1354"/>
                  </a:lnTo>
                  <a:lnTo>
                    <a:pt x="54526" y="5762"/>
                  </a:lnTo>
                  <a:lnTo>
                    <a:pt x="61322" y="13376"/>
                  </a:lnTo>
                  <a:lnTo>
                    <a:pt x="68190" y="23126"/>
                  </a:lnTo>
                  <a:lnTo>
                    <a:pt x="75106" y="34301"/>
                  </a:lnTo>
                  <a:lnTo>
                    <a:pt x="80885" y="46425"/>
                  </a:lnTo>
                  <a:lnTo>
                    <a:pt x="85906" y="59182"/>
                  </a:lnTo>
                  <a:lnTo>
                    <a:pt x="90423" y="72362"/>
                  </a:lnTo>
                  <a:lnTo>
                    <a:pt x="93433" y="85822"/>
                  </a:lnTo>
                  <a:lnTo>
                    <a:pt x="95441" y="99471"/>
                  </a:lnTo>
                  <a:lnTo>
                    <a:pt x="96779" y="113244"/>
                  </a:lnTo>
                  <a:lnTo>
                    <a:pt x="98840" y="117752"/>
                  </a:lnTo>
                  <a:lnTo>
                    <a:pt x="101382" y="116082"/>
                  </a:lnTo>
                  <a:lnTo>
                    <a:pt x="138748" y="41180"/>
                  </a:lnTo>
                  <a:lnTo>
                    <a:pt x="146686" y="31145"/>
                  </a:lnTo>
                  <a:lnTo>
                    <a:pt x="155483" y="23286"/>
                  </a:lnTo>
                  <a:lnTo>
                    <a:pt x="164854" y="16878"/>
                  </a:lnTo>
                  <a:lnTo>
                    <a:pt x="172270" y="16112"/>
                  </a:lnTo>
                  <a:lnTo>
                    <a:pt x="178383" y="19107"/>
                  </a:lnTo>
                  <a:lnTo>
                    <a:pt x="183626" y="24610"/>
                  </a:lnTo>
                  <a:lnTo>
                    <a:pt x="187122" y="32953"/>
                  </a:lnTo>
                  <a:lnTo>
                    <a:pt x="189453" y="43189"/>
                  </a:lnTo>
                  <a:lnTo>
                    <a:pt x="191006" y="54688"/>
                  </a:lnTo>
                  <a:lnTo>
                    <a:pt x="192042" y="68196"/>
                  </a:lnTo>
                  <a:lnTo>
                    <a:pt x="192733" y="83046"/>
                  </a:lnTo>
                  <a:lnTo>
                    <a:pt x="193193" y="98788"/>
                  </a:lnTo>
                  <a:lnTo>
                    <a:pt x="194669" y="113958"/>
                  </a:lnTo>
                  <a:lnTo>
                    <a:pt x="204631" y="1828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206211" y="3660124"/>
              <a:ext cx="31554" cy="189318"/>
            </a:xfrm>
            <a:custGeom>
              <a:avLst/>
              <a:gdLst/>
              <a:ahLst/>
              <a:cxnLst/>
              <a:rect l="0" t="0" r="0" b="0"/>
              <a:pathLst>
                <a:path w="31554" h="189318">
                  <a:moveTo>
                    <a:pt x="0" y="0"/>
                  </a:moveTo>
                  <a:lnTo>
                    <a:pt x="5584" y="22333"/>
                  </a:lnTo>
                  <a:lnTo>
                    <a:pt x="11441" y="48880"/>
                  </a:lnTo>
                  <a:lnTo>
                    <a:pt x="14639" y="64140"/>
                  </a:lnTo>
                  <a:lnTo>
                    <a:pt x="16771" y="81324"/>
                  </a:lnTo>
                  <a:lnTo>
                    <a:pt x="18192" y="99793"/>
                  </a:lnTo>
                  <a:lnTo>
                    <a:pt x="19140" y="119116"/>
                  </a:lnTo>
                  <a:lnTo>
                    <a:pt x="20940" y="135505"/>
                  </a:lnTo>
                  <a:lnTo>
                    <a:pt x="23309" y="149936"/>
                  </a:lnTo>
                  <a:lnTo>
                    <a:pt x="3155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251772" y="3660022"/>
              <a:ext cx="133239" cy="158936"/>
            </a:xfrm>
            <a:custGeom>
              <a:avLst/>
              <a:gdLst/>
              <a:ahLst/>
              <a:cxnLst/>
              <a:rect l="0" t="0" r="0" b="0"/>
              <a:pathLst>
                <a:path w="133239" h="158936">
                  <a:moveTo>
                    <a:pt x="122720" y="94760"/>
                  </a:moveTo>
                  <a:lnTo>
                    <a:pt x="117137" y="78010"/>
                  </a:lnTo>
                  <a:lnTo>
                    <a:pt x="113155" y="69570"/>
                  </a:lnTo>
                  <a:lnTo>
                    <a:pt x="108163" y="60437"/>
                  </a:lnTo>
                  <a:lnTo>
                    <a:pt x="102498" y="50843"/>
                  </a:lnTo>
                  <a:lnTo>
                    <a:pt x="92878" y="46784"/>
                  </a:lnTo>
                  <a:lnTo>
                    <a:pt x="80622" y="46415"/>
                  </a:lnTo>
                  <a:lnTo>
                    <a:pt x="66608" y="48507"/>
                  </a:lnTo>
                  <a:lnTo>
                    <a:pt x="53759" y="54576"/>
                  </a:lnTo>
                  <a:lnTo>
                    <a:pt x="41687" y="63296"/>
                  </a:lnTo>
                  <a:lnTo>
                    <a:pt x="30134" y="73784"/>
                  </a:lnTo>
                  <a:lnTo>
                    <a:pt x="21263" y="84282"/>
                  </a:lnTo>
                  <a:lnTo>
                    <a:pt x="14180" y="94786"/>
                  </a:lnTo>
                  <a:lnTo>
                    <a:pt x="8290" y="105295"/>
                  </a:lnTo>
                  <a:lnTo>
                    <a:pt x="4363" y="118144"/>
                  </a:lnTo>
                  <a:lnTo>
                    <a:pt x="1745" y="132553"/>
                  </a:lnTo>
                  <a:lnTo>
                    <a:pt x="0" y="148002"/>
                  </a:lnTo>
                  <a:lnTo>
                    <a:pt x="2342" y="155965"/>
                  </a:lnTo>
                  <a:lnTo>
                    <a:pt x="7409" y="158935"/>
                  </a:lnTo>
                  <a:lnTo>
                    <a:pt x="14293" y="158579"/>
                  </a:lnTo>
                  <a:lnTo>
                    <a:pt x="21220" y="156004"/>
                  </a:lnTo>
                  <a:lnTo>
                    <a:pt x="28175" y="151950"/>
                  </a:lnTo>
                  <a:lnTo>
                    <a:pt x="35149" y="146910"/>
                  </a:lnTo>
                  <a:lnTo>
                    <a:pt x="43304" y="137707"/>
                  </a:lnTo>
                  <a:lnTo>
                    <a:pt x="52247" y="125729"/>
                  </a:lnTo>
                  <a:lnTo>
                    <a:pt x="86206" y="75687"/>
                  </a:lnTo>
                  <a:lnTo>
                    <a:pt x="92535" y="64515"/>
                  </a:lnTo>
                  <a:lnTo>
                    <a:pt x="97922" y="53562"/>
                  </a:lnTo>
                  <a:lnTo>
                    <a:pt x="102682" y="42753"/>
                  </a:lnTo>
                  <a:lnTo>
                    <a:pt x="114204" y="18279"/>
                  </a:lnTo>
                  <a:lnTo>
                    <a:pt x="120549" y="5208"/>
                  </a:lnTo>
                  <a:lnTo>
                    <a:pt x="123610" y="0"/>
                  </a:lnTo>
                  <a:lnTo>
                    <a:pt x="124482" y="34"/>
                  </a:lnTo>
                  <a:lnTo>
                    <a:pt x="123895" y="3562"/>
                  </a:lnTo>
                  <a:lnTo>
                    <a:pt x="123503" y="11758"/>
                  </a:lnTo>
                  <a:lnTo>
                    <a:pt x="123068" y="36446"/>
                  </a:lnTo>
                  <a:lnTo>
                    <a:pt x="122823" y="83195"/>
                  </a:lnTo>
                  <a:lnTo>
                    <a:pt x="123958" y="97568"/>
                  </a:lnTo>
                  <a:lnTo>
                    <a:pt x="125883" y="110655"/>
                  </a:lnTo>
                  <a:lnTo>
                    <a:pt x="133238" y="1473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447741" y="3607585"/>
              <a:ext cx="179175" cy="238605"/>
            </a:xfrm>
            <a:custGeom>
              <a:avLst/>
              <a:gdLst/>
              <a:ahLst/>
              <a:cxnLst/>
              <a:rect l="0" t="0" r="0" b="0"/>
              <a:pathLst>
                <a:path w="179175" h="238605">
                  <a:moveTo>
                    <a:pt x="95033" y="115644"/>
                  </a:moveTo>
                  <a:lnTo>
                    <a:pt x="83866" y="104477"/>
                  </a:lnTo>
                  <a:lnTo>
                    <a:pt x="77071" y="104694"/>
                  </a:lnTo>
                  <a:lnTo>
                    <a:pt x="69035" y="108344"/>
                  </a:lnTo>
                  <a:lnTo>
                    <a:pt x="60172" y="114283"/>
                  </a:lnTo>
                  <a:lnTo>
                    <a:pt x="50757" y="122917"/>
                  </a:lnTo>
                  <a:lnTo>
                    <a:pt x="40975" y="133348"/>
                  </a:lnTo>
                  <a:lnTo>
                    <a:pt x="30947" y="144976"/>
                  </a:lnTo>
                  <a:lnTo>
                    <a:pt x="21925" y="157403"/>
                  </a:lnTo>
                  <a:lnTo>
                    <a:pt x="13573" y="170362"/>
                  </a:lnTo>
                  <a:lnTo>
                    <a:pt x="5667" y="183675"/>
                  </a:lnTo>
                  <a:lnTo>
                    <a:pt x="1566" y="197226"/>
                  </a:lnTo>
                  <a:lnTo>
                    <a:pt x="0" y="210933"/>
                  </a:lnTo>
                  <a:lnTo>
                    <a:pt x="125" y="224747"/>
                  </a:lnTo>
                  <a:lnTo>
                    <a:pt x="4883" y="232787"/>
                  </a:lnTo>
                  <a:lnTo>
                    <a:pt x="12729" y="236978"/>
                  </a:lnTo>
                  <a:lnTo>
                    <a:pt x="22634" y="238604"/>
                  </a:lnTo>
                  <a:lnTo>
                    <a:pt x="32744" y="233845"/>
                  </a:lnTo>
                  <a:lnTo>
                    <a:pt x="42989" y="224829"/>
                  </a:lnTo>
                  <a:lnTo>
                    <a:pt x="53325" y="212975"/>
                  </a:lnTo>
                  <a:lnTo>
                    <a:pt x="62554" y="201567"/>
                  </a:lnTo>
                  <a:lnTo>
                    <a:pt x="71043" y="190455"/>
                  </a:lnTo>
                  <a:lnTo>
                    <a:pt x="79039" y="179542"/>
                  </a:lnTo>
                  <a:lnTo>
                    <a:pt x="85539" y="168760"/>
                  </a:lnTo>
                  <a:lnTo>
                    <a:pt x="91041" y="158067"/>
                  </a:lnTo>
                  <a:lnTo>
                    <a:pt x="95877" y="147432"/>
                  </a:lnTo>
                  <a:lnTo>
                    <a:pt x="100271" y="136836"/>
                  </a:lnTo>
                  <a:lnTo>
                    <a:pt x="104368" y="126266"/>
                  </a:lnTo>
                  <a:lnTo>
                    <a:pt x="108268" y="115714"/>
                  </a:lnTo>
                  <a:lnTo>
                    <a:pt x="112037" y="104005"/>
                  </a:lnTo>
                  <a:lnTo>
                    <a:pt x="115718" y="91524"/>
                  </a:lnTo>
                  <a:lnTo>
                    <a:pt x="119340" y="78529"/>
                  </a:lnTo>
                  <a:lnTo>
                    <a:pt x="126482" y="54741"/>
                  </a:lnTo>
                  <a:lnTo>
                    <a:pt x="130022" y="43489"/>
                  </a:lnTo>
                  <a:lnTo>
                    <a:pt x="132383" y="31314"/>
                  </a:lnTo>
                  <a:lnTo>
                    <a:pt x="133956" y="18522"/>
                  </a:lnTo>
                  <a:lnTo>
                    <a:pt x="135005" y="5320"/>
                  </a:lnTo>
                  <a:lnTo>
                    <a:pt x="134536" y="25"/>
                  </a:lnTo>
                  <a:lnTo>
                    <a:pt x="133054" y="0"/>
                  </a:lnTo>
                  <a:lnTo>
                    <a:pt x="130898" y="3489"/>
                  </a:lnTo>
                  <a:lnTo>
                    <a:pt x="129461" y="12828"/>
                  </a:lnTo>
                  <a:lnTo>
                    <a:pt x="128503" y="26064"/>
                  </a:lnTo>
                  <a:lnTo>
                    <a:pt x="127864" y="41901"/>
                  </a:lnTo>
                  <a:lnTo>
                    <a:pt x="128606" y="59471"/>
                  </a:lnTo>
                  <a:lnTo>
                    <a:pt x="130270" y="78195"/>
                  </a:lnTo>
                  <a:lnTo>
                    <a:pt x="132548" y="97690"/>
                  </a:lnTo>
                  <a:lnTo>
                    <a:pt x="135235" y="114192"/>
                  </a:lnTo>
                  <a:lnTo>
                    <a:pt x="138195" y="128700"/>
                  </a:lnTo>
                  <a:lnTo>
                    <a:pt x="151342" y="182757"/>
                  </a:lnTo>
                  <a:lnTo>
                    <a:pt x="155945" y="194276"/>
                  </a:lnTo>
                  <a:lnTo>
                    <a:pt x="161351" y="204293"/>
                  </a:lnTo>
                  <a:lnTo>
                    <a:pt x="179174" y="2313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679503" y="3565465"/>
              <a:ext cx="21036" cy="252424"/>
            </a:xfrm>
            <a:custGeom>
              <a:avLst/>
              <a:gdLst/>
              <a:ahLst/>
              <a:cxnLst/>
              <a:rect l="0" t="0" r="0" b="0"/>
              <a:pathLst>
                <a:path w="21036" h="252424">
                  <a:moveTo>
                    <a:pt x="21035" y="0"/>
                  </a:moveTo>
                  <a:lnTo>
                    <a:pt x="15452" y="22334"/>
                  </a:lnTo>
                  <a:lnTo>
                    <a:pt x="13807" y="35925"/>
                  </a:lnTo>
                  <a:lnTo>
                    <a:pt x="12710" y="51997"/>
                  </a:lnTo>
                  <a:lnTo>
                    <a:pt x="11979" y="69723"/>
                  </a:lnTo>
                  <a:lnTo>
                    <a:pt x="10324" y="85047"/>
                  </a:lnTo>
                  <a:lnTo>
                    <a:pt x="8051" y="98768"/>
                  </a:lnTo>
                  <a:lnTo>
                    <a:pt x="5367" y="111422"/>
                  </a:lnTo>
                  <a:lnTo>
                    <a:pt x="3578" y="124532"/>
                  </a:lnTo>
                  <a:lnTo>
                    <a:pt x="2385" y="137947"/>
                  </a:lnTo>
                  <a:lnTo>
                    <a:pt x="1590" y="151565"/>
                  </a:lnTo>
                  <a:lnTo>
                    <a:pt x="707" y="182277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753126" y="3659265"/>
              <a:ext cx="115695" cy="179659"/>
            </a:xfrm>
            <a:custGeom>
              <a:avLst/>
              <a:gdLst/>
              <a:ahLst/>
              <a:cxnLst/>
              <a:rect l="0" t="0" r="0" b="0"/>
              <a:pathLst>
                <a:path w="115695" h="179659">
                  <a:moveTo>
                    <a:pt x="0" y="148105"/>
                  </a:moveTo>
                  <a:lnTo>
                    <a:pt x="29278" y="118828"/>
                  </a:lnTo>
                  <a:lnTo>
                    <a:pt x="37048" y="112226"/>
                  </a:lnTo>
                  <a:lnTo>
                    <a:pt x="45733" y="105488"/>
                  </a:lnTo>
                  <a:lnTo>
                    <a:pt x="55030" y="98659"/>
                  </a:lnTo>
                  <a:lnTo>
                    <a:pt x="63565" y="91768"/>
                  </a:lnTo>
                  <a:lnTo>
                    <a:pt x="71592" y="84837"/>
                  </a:lnTo>
                  <a:lnTo>
                    <a:pt x="79281" y="77880"/>
                  </a:lnTo>
                  <a:lnTo>
                    <a:pt x="85575" y="69735"/>
                  </a:lnTo>
                  <a:lnTo>
                    <a:pt x="90940" y="60800"/>
                  </a:lnTo>
                  <a:lnTo>
                    <a:pt x="95685" y="51337"/>
                  </a:lnTo>
                  <a:lnTo>
                    <a:pt x="97680" y="41523"/>
                  </a:lnTo>
                  <a:lnTo>
                    <a:pt x="97842" y="31474"/>
                  </a:lnTo>
                  <a:lnTo>
                    <a:pt x="96781" y="21269"/>
                  </a:lnTo>
                  <a:lnTo>
                    <a:pt x="92567" y="13297"/>
                  </a:lnTo>
                  <a:lnTo>
                    <a:pt x="86252" y="6813"/>
                  </a:lnTo>
                  <a:lnTo>
                    <a:pt x="78537" y="1323"/>
                  </a:lnTo>
                  <a:lnTo>
                    <a:pt x="71056" y="0"/>
                  </a:lnTo>
                  <a:lnTo>
                    <a:pt x="63731" y="1454"/>
                  </a:lnTo>
                  <a:lnTo>
                    <a:pt x="56511" y="4762"/>
                  </a:lnTo>
                  <a:lnTo>
                    <a:pt x="49360" y="10473"/>
                  </a:lnTo>
                  <a:lnTo>
                    <a:pt x="42255" y="17786"/>
                  </a:lnTo>
                  <a:lnTo>
                    <a:pt x="35182" y="26167"/>
                  </a:lnTo>
                  <a:lnTo>
                    <a:pt x="30466" y="36429"/>
                  </a:lnTo>
                  <a:lnTo>
                    <a:pt x="27323" y="47945"/>
                  </a:lnTo>
                  <a:lnTo>
                    <a:pt x="25227" y="60296"/>
                  </a:lnTo>
                  <a:lnTo>
                    <a:pt x="26167" y="73205"/>
                  </a:lnTo>
                  <a:lnTo>
                    <a:pt x="29131" y="86486"/>
                  </a:lnTo>
                  <a:lnTo>
                    <a:pt x="33444" y="100014"/>
                  </a:lnTo>
                  <a:lnTo>
                    <a:pt x="39825" y="112538"/>
                  </a:lnTo>
                  <a:lnTo>
                    <a:pt x="47585" y="124394"/>
                  </a:lnTo>
                  <a:lnTo>
                    <a:pt x="56265" y="135804"/>
                  </a:lnTo>
                  <a:lnTo>
                    <a:pt x="65557" y="144579"/>
                  </a:lnTo>
                  <a:lnTo>
                    <a:pt x="75257" y="151597"/>
                  </a:lnTo>
                  <a:lnTo>
                    <a:pt x="115694" y="1796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060209" y="3660124"/>
              <a:ext cx="134657" cy="220167"/>
            </a:xfrm>
            <a:custGeom>
              <a:avLst/>
              <a:gdLst/>
              <a:ahLst/>
              <a:cxnLst/>
              <a:rect l="0" t="0" r="0" b="0"/>
              <a:pathLst>
                <a:path w="134657" h="220167">
                  <a:moveTo>
                    <a:pt x="50515" y="0"/>
                  </a:moveTo>
                  <a:lnTo>
                    <a:pt x="44931" y="16750"/>
                  </a:lnTo>
                  <a:lnTo>
                    <a:pt x="42118" y="28696"/>
                  </a:lnTo>
                  <a:lnTo>
                    <a:pt x="39074" y="43672"/>
                  </a:lnTo>
                  <a:lnTo>
                    <a:pt x="29206" y="98249"/>
                  </a:lnTo>
                  <a:lnTo>
                    <a:pt x="22347" y="137156"/>
                  </a:lnTo>
                  <a:lnTo>
                    <a:pt x="15403" y="173925"/>
                  </a:lnTo>
                  <a:lnTo>
                    <a:pt x="11914" y="189573"/>
                  </a:lnTo>
                  <a:lnTo>
                    <a:pt x="8420" y="203511"/>
                  </a:lnTo>
                  <a:lnTo>
                    <a:pt x="4923" y="216309"/>
                  </a:lnTo>
                  <a:lnTo>
                    <a:pt x="2591" y="220166"/>
                  </a:lnTo>
                  <a:lnTo>
                    <a:pt x="1036" y="218063"/>
                  </a:lnTo>
                  <a:lnTo>
                    <a:pt x="0" y="211987"/>
                  </a:lnTo>
                  <a:lnTo>
                    <a:pt x="478" y="204430"/>
                  </a:lnTo>
                  <a:lnTo>
                    <a:pt x="1965" y="195887"/>
                  </a:lnTo>
                  <a:lnTo>
                    <a:pt x="4125" y="186685"/>
                  </a:lnTo>
                  <a:lnTo>
                    <a:pt x="5565" y="175876"/>
                  </a:lnTo>
                  <a:lnTo>
                    <a:pt x="6525" y="163995"/>
                  </a:lnTo>
                  <a:lnTo>
                    <a:pt x="7165" y="151401"/>
                  </a:lnTo>
                  <a:lnTo>
                    <a:pt x="8760" y="139498"/>
                  </a:lnTo>
                  <a:lnTo>
                    <a:pt x="10992" y="128057"/>
                  </a:lnTo>
                  <a:lnTo>
                    <a:pt x="13649" y="116924"/>
                  </a:lnTo>
                  <a:lnTo>
                    <a:pt x="17757" y="105996"/>
                  </a:lnTo>
                  <a:lnTo>
                    <a:pt x="22834" y="95205"/>
                  </a:lnTo>
                  <a:lnTo>
                    <a:pt x="28555" y="84505"/>
                  </a:lnTo>
                  <a:lnTo>
                    <a:pt x="33538" y="73866"/>
                  </a:lnTo>
                  <a:lnTo>
                    <a:pt x="38028" y="63268"/>
                  </a:lnTo>
                  <a:lnTo>
                    <a:pt x="42190" y="52696"/>
                  </a:lnTo>
                  <a:lnTo>
                    <a:pt x="49640" y="43311"/>
                  </a:lnTo>
                  <a:lnTo>
                    <a:pt x="59281" y="34717"/>
                  </a:lnTo>
                  <a:lnTo>
                    <a:pt x="70382" y="26650"/>
                  </a:lnTo>
                  <a:lnTo>
                    <a:pt x="81289" y="24778"/>
                  </a:lnTo>
                  <a:lnTo>
                    <a:pt x="92067" y="27036"/>
                  </a:lnTo>
                  <a:lnTo>
                    <a:pt x="102757" y="32048"/>
                  </a:lnTo>
                  <a:lnTo>
                    <a:pt x="109884" y="40063"/>
                  </a:lnTo>
                  <a:lnTo>
                    <a:pt x="114636" y="50081"/>
                  </a:lnTo>
                  <a:lnTo>
                    <a:pt x="117803" y="61434"/>
                  </a:lnTo>
                  <a:lnTo>
                    <a:pt x="119915" y="73677"/>
                  </a:lnTo>
                  <a:lnTo>
                    <a:pt x="121322" y="86514"/>
                  </a:lnTo>
                  <a:lnTo>
                    <a:pt x="122261" y="99747"/>
                  </a:lnTo>
                  <a:lnTo>
                    <a:pt x="122887" y="113242"/>
                  </a:lnTo>
                  <a:lnTo>
                    <a:pt x="123304" y="126914"/>
                  </a:lnTo>
                  <a:lnTo>
                    <a:pt x="134656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258404" y="3670641"/>
              <a:ext cx="157332" cy="199836"/>
            </a:xfrm>
            <a:custGeom>
              <a:avLst/>
              <a:gdLst/>
              <a:ahLst/>
              <a:cxnLst/>
              <a:rect l="0" t="0" r="0" b="0"/>
              <a:pathLst>
                <a:path w="157332" h="199836">
                  <a:moveTo>
                    <a:pt x="10084" y="0"/>
                  </a:moveTo>
                  <a:lnTo>
                    <a:pt x="10085" y="22334"/>
                  </a:lnTo>
                  <a:lnTo>
                    <a:pt x="8916" y="32419"/>
                  </a:lnTo>
                  <a:lnTo>
                    <a:pt x="6968" y="42648"/>
                  </a:lnTo>
                  <a:lnTo>
                    <a:pt x="4501" y="52973"/>
                  </a:lnTo>
                  <a:lnTo>
                    <a:pt x="2856" y="65700"/>
                  </a:lnTo>
                  <a:lnTo>
                    <a:pt x="1760" y="80027"/>
                  </a:lnTo>
                  <a:lnTo>
                    <a:pt x="1029" y="95422"/>
                  </a:lnTo>
                  <a:lnTo>
                    <a:pt x="217" y="124993"/>
                  </a:lnTo>
                  <a:lnTo>
                    <a:pt x="0" y="139422"/>
                  </a:lnTo>
                  <a:lnTo>
                    <a:pt x="3361" y="150211"/>
                  </a:lnTo>
                  <a:lnTo>
                    <a:pt x="9108" y="158572"/>
                  </a:lnTo>
                  <a:lnTo>
                    <a:pt x="16445" y="165314"/>
                  </a:lnTo>
                  <a:lnTo>
                    <a:pt x="24843" y="167472"/>
                  </a:lnTo>
                  <a:lnTo>
                    <a:pt x="33947" y="166574"/>
                  </a:lnTo>
                  <a:lnTo>
                    <a:pt x="43522" y="163637"/>
                  </a:lnTo>
                  <a:lnTo>
                    <a:pt x="52242" y="155836"/>
                  </a:lnTo>
                  <a:lnTo>
                    <a:pt x="60393" y="144793"/>
                  </a:lnTo>
                  <a:lnTo>
                    <a:pt x="68164" y="131587"/>
                  </a:lnTo>
                  <a:lnTo>
                    <a:pt x="75683" y="116940"/>
                  </a:lnTo>
                  <a:lnTo>
                    <a:pt x="83032" y="101333"/>
                  </a:lnTo>
                  <a:lnTo>
                    <a:pt x="90269" y="85085"/>
                  </a:lnTo>
                  <a:lnTo>
                    <a:pt x="95093" y="68409"/>
                  </a:lnTo>
                  <a:lnTo>
                    <a:pt x="98310" y="51450"/>
                  </a:lnTo>
                  <a:lnTo>
                    <a:pt x="100454" y="34300"/>
                  </a:lnTo>
                  <a:lnTo>
                    <a:pt x="100715" y="28710"/>
                  </a:lnTo>
                  <a:lnTo>
                    <a:pt x="99721" y="30826"/>
                  </a:lnTo>
                  <a:lnTo>
                    <a:pt x="97889" y="38080"/>
                  </a:lnTo>
                  <a:lnTo>
                    <a:pt x="96668" y="48759"/>
                  </a:lnTo>
                  <a:lnTo>
                    <a:pt x="95854" y="61722"/>
                  </a:lnTo>
                  <a:lnTo>
                    <a:pt x="95311" y="76207"/>
                  </a:lnTo>
                  <a:lnTo>
                    <a:pt x="96118" y="91706"/>
                  </a:lnTo>
                  <a:lnTo>
                    <a:pt x="97824" y="107883"/>
                  </a:lnTo>
                  <a:lnTo>
                    <a:pt x="100130" y="124510"/>
                  </a:lnTo>
                  <a:lnTo>
                    <a:pt x="104005" y="139101"/>
                  </a:lnTo>
                  <a:lnTo>
                    <a:pt x="108926" y="152333"/>
                  </a:lnTo>
                  <a:lnTo>
                    <a:pt x="114543" y="164661"/>
                  </a:lnTo>
                  <a:lnTo>
                    <a:pt x="121794" y="174049"/>
                  </a:lnTo>
                  <a:lnTo>
                    <a:pt x="130134" y="181475"/>
                  </a:lnTo>
                  <a:lnTo>
                    <a:pt x="157331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453383" y="3704854"/>
              <a:ext cx="192484" cy="197175"/>
            </a:xfrm>
            <a:custGeom>
              <a:avLst/>
              <a:gdLst/>
              <a:ahLst/>
              <a:cxnLst/>
              <a:rect l="0" t="0" r="0" b="0"/>
              <a:pathLst>
                <a:path w="192484" h="197175">
                  <a:moveTo>
                    <a:pt x="46492" y="7858"/>
                  </a:moveTo>
                  <a:lnTo>
                    <a:pt x="40908" y="24608"/>
                  </a:lnTo>
                  <a:lnTo>
                    <a:pt x="36927" y="34217"/>
                  </a:lnTo>
                  <a:lnTo>
                    <a:pt x="31935" y="45297"/>
                  </a:lnTo>
                  <a:lnTo>
                    <a:pt x="26270" y="57358"/>
                  </a:lnTo>
                  <a:lnTo>
                    <a:pt x="21324" y="72411"/>
                  </a:lnTo>
                  <a:lnTo>
                    <a:pt x="16859" y="89458"/>
                  </a:lnTo>
                  <a:lnTo>
                    <a:pt x="12713" y="107834"/>
                  </a:lnTo>
                  <a:lnTo>
                    <a:pt x="8781" y="123590"/>
                  </a:lnTo>
                  <a:lnTo>
                    <a:pt x="4990" y="137601"/>
                  </a:lnTo>
                  <a:lnTo>
                    <a:pt x="1295" y="150447"/>
                  </a:lnTo>
                  <a:lnTo>
                    <a:pt x="0" y="152000"/>
                  </a:lnTo>
                  <a:lnTo>
                    <a:pt x="306" y="146022"/>
                  </a:lnTo>
                  <a:lnTo>
                    <a:pt x="1678" y="135026"/>
                  </a:lnTo>
                  <a:lnTo>
                    <a:pt x="3761" y="124190"/>
                  </a:lnTo>
                  <a:lnTo>
                    <a:pt x="6319" y="113459"/>
                  </a:lnTo>
                  <a:lnTo>
                    <a:pt x="9192" y="102800"/>
                  </a:lnTo>
                  <a:lnTo>
                    <a:pt x="15501" y="81607"/>
                  </a:lnTo>
                  <a:lnTo>
                    <a:pt x="18820" y="71048"/>
                  </a:lnTo>
                  <a:lnTo>
                    <a:pt x="24538" y="60502"/>
                  </a:lnTo>
                  <a:lnTo>
                    <a:pt x="31856" y="49966"/>
                  </a:lnTo>
                  <a:lnTo>
                    <a:pt x="40240" y="39435"/>
                  </a:lnTo>
                  <a:lnTo>
                    <a:pt x="49336" y="31247"/>
                  </a:lnTo>
                  <a:lnTo>
                    <a:pt x="58906" y="24619"/>
                  </a:lnTo>
                  <a:lnTo>
                    <a:pt x="68791" y="19032"/>
                  </a:lnTo>
                  <a:lnTo>
                    <a:pt x="76550" y="19982"/>
                  </a:lnTo>
                  <a:lnTo>
                    <a:pt x="82891" y="25290"/>
                  </a:lnTo>
                  <a:lnTo>
                    <a:pt x="88288" y="33503"/>
                  </a:lnTo>
                  <a:lnTo>
                    <a:pt x="91885" y="43652"/>
                  </a:lnTo>
                  <a:lnTo>
                    <a:pt x="94284" y="55093"/>
                  </a:lnTo>
                  <a:lnTo>
                    <a:pt x="95883" y="67395"/>
                  </a:lnTo>
                  <a:lnTo>
                    <a:pt x="95780" y="79102"/>
                  </a:lnTo>
                  <a:lnTo>
                    <a:pt x="94542" y="90413"/>
                  </a:lnTo>
                  <a:lnTo>
                    <a:pt x="92550" y="101459"/>
                  </a:lnTo>
                  <a:lnTo>
                    <a:pt x="90052" y="112329"/>
                  </a:lnTo>
                  <a:lnTo>
                    <a:pt x="87219" y="123081"/>
                  </a:lnTo>
                  <a:lnTo>
                    <a:pt x="84161" y="133756"/>
                  </a:lnTo>
                  <a:lnTo>
                    <a:pt x="83290" y="137366"/>
                  </a:lnTo>
                  <a:lnTo>
                    <a:pt x="85441" y="132028"/>
                  </a:lnTo>
                  <a:lnTo>
                    <a:pt x="103571" y="85579"/>
                  </a:lnTo>
                  <a:lnTo>
                    <a:pt x="111983" y="62267"/>
                  </a:lnTo>
                  <a:lnTo>
                    <a:pt x="118200" y="51143"/>
                  </a:lnTo>
                  <a:lnTo>
                    <a:pt x="125851" y="40220"/>
                  </a:lnTo>
                  <a:lnTo>
                    <a:pt x="134456" y="29433"/>
                  </a:lnTo>
                  <a:lnTo>
                    <a:pt x="142531" y="19904"/>
                  </a:lnTo>
                  <a:lnTo>
                    <a:pt x="150251" y="11214"/>
                  </a:lnTo>
                  <a:lnTo>
                    <a:pt x="157735" y="3084"/>
                  </a:lnTo>
                  <a:lnTo>
                    <a:pt x="165062" y="0"/>
                  </a:lnTo>
                  <a:lnTo>
                    <a:pt x="172284" y="282"/>
                  </a:lnTo>
                  <a:lnTo>
                    <a:pt x="179436" y="2808"/>
                  </a:lnTo>
                  <a:lnTo>
                    <a:pt x="184204" y="9165"/>
                  </a:lnTo>
                  <a:lnTo>
                    <a:pt x="187382" y="18079"/>
                  </a:lnTo>
                  <a:lnTo>
                    <a:pt x="189501" y="28695"/>
                  </a:lnTo>
                  <a:lnTo>
                    <a:pt x="190913" y="41616"/>
                  </a:lnTo>
                  <a:lnTo>
                    <a:pt x="191855" y="56073"/>
                  </a:lnTo>
                  <a:lnTo>
                    <a:pt x="192483" y="71554"/>
                  </a:lnTo>
                  <a:lnTo>
                    <a:pt x="191733" y="87718"/>
                  </a:lnTo>
                  <a:lnTo>
                    <a:pt x="190064" y="104337"/>
                  </a:lnTo>
                  <a:lnTo>
                    <a:pt x="187783" y="121259"/>
                  </a:lnTo>
                  <a:lnTo>
                    <a:pt x="186262" y="137215"/>
                  </a:lnTo>
                  <a:lnTo>
                    <a:pt x="185249" y="152527"/>
                  </a:lnTo>
                  <a:lnTo>
                    <a:pt x="183221" y="1971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699710" y="3597018"/>
              <a:ext cx="115330" cy="234053"/>
            </a:xfrm>
            <a:custGeom>
              <a:avLst/>
              <a:gdLst/>
              <a:ahLst/>
              <a:cxnLst/>
              <a:rect l="0" t="0" r="0" b="0"/>
              <a:pathLst>
                <a:path w="115330" h="234053">
                  <a:moveTo>
                    <a:pt x="42070" y="0"/>
                  </a:moveTo>
                  <a:lnTo>
                    <a:pt x="36486" y="27917"/>
                  </a:lnTo>
                  <a:lnTo>
                    <a:pt x="34841" y="41984"/>
                  </a:lnTo>
                  <a:lnTo>
                    <a:pt x="33745" y="57205"/>
                  </a:lnTo>
                  <a:lnTo>
                    <a:pt x="33014" y="73195"/>
                  </a:lnTo>
                  <a:lnTo>
                    <a:pt x="31358" y="87362"/>
                  </a:lnTo>
                  <a:lnTo>
                    <a:pt x="29085" y="100311"/>
                  </a:lnTo>
                  <a:lnTo>
                    <a:pt x="26402" y="112450"/>
                  </a:lnTo>
                  <a:lnTo>
                    <a:pt x="20304" y="144636"/>
                  </a:lnTo>
                  <a:lnTo>
                    <a:pt x="10301" y="199061"/>
                  </a:lnTo>
                  <a:lnTo>
                    <a:pt x="6867" y="216848"/>
                  </a:lnTo>
                  <a:lnTo>
                    <a:pt x="6915" y="224032"/>
                  </a:lnTo>
                  <a:lnTo>
                    <a:pt x="9285" y="224146"/>
                  </a:lnTo>
                  <a:lnTo>
                    <a:pt x="13201" y="219548"/>
                  </a:lnTo>
                  <a:lnTo>
                    <a:pt x="26902" y="201974"/>
                  </a:lnTo>
                  <a:lnTo>
                    <a:pt x="35464" y="190743"/>
                  </a:lnTo>
                  <a:lnTo>
                    <a:pt x="44677" y="182088"/>
                  </a:lnTo>
                  <a:lnTo>
                    <a:pt x="54326" y="175149"/>
                  </a:lnTo>
                  <a:lnTo>
                    <a:pt x="64264" y="169354"/>
                  </a:lnTo>
                  <a:lnTo>
                    <a:pt x="74395" y="166659"/>
                  </a:lnTo>
                  <a:lnTo>
                    <a:pt x="84656" y="166031"/>
                  </a:lnTo>
                  <a:lnTo>
                    <a:pt x="95002" y="166782"/>
                  </a:lnTo>
                  <a:lnTo>
                    <a:pt x="103068" y="170788"/>
                  </a:lnTo>
                  <a:lnTo>
                    <a:pt x="109613" y="176964"/>
                  </a:lnTo>
                  <a:lnTo>
                    <a:pt x="115146" y="184587"/>
                  </a:lnTo>
                  <a:lnTo>
                    <a:pt x="115329" y="193176"/>
                  </a:lnTo>
                  <a:lnTo>
                    <a:pt x="111945" y="202407"/>
                  </a:lnTo>
                  <a:lnTo>
                    <a:pt x="106183" y="212067"/>
                  </a:lnTo>
                  <a:lnTo>
                    <a:pt x="98836" y="219676"/>
                  </a:lnTo>
                  <a:lnTo>
                    <a:pt x="90432" y="225917"/>
                  </a:lnTo>
                  <a:lnTo>
                    <a:pt x="81323" y="231246"/>
                  </a:lnTo>
                  <a:lnTo>
                    <a:pt x="70576" y="233630"/>
                  </a:lnTo>
                  <a:lnTo>
                    <a:pt x="58737" y="234052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815404" y="3707282"/>
              <a:ext cx="305011" cy="150197"/>
            </a:xfrm>
            <a:custGeom>
              <a:avLst/>
              <a:gdLst/>
              <a:ahLst/>
              <a:cxnLst/>
              <a:rect l="0" t="0" r="0" b="0"/>
              <a:pathLst>
                <a:path w="305011" h="150197">
                  <a:moveTo>
                    <a:pt x="0" y="100088"/>
                  </a:moveTo>
                  <a:lnTo>
                    <a:pt x="16750" y="105672"/>
                  </a:lnTo>
                  <a:lnTo>
                    <a:pt x="25190" y="106148"/>
                  </a:lnTo>
                  <a:lnTo>
                    <a:pt x="34322" y="105296"/>
                  </a:lnTo>
                  <a:lnTo>
                    <a:pt x="43916" y="103560"/>
                  </a:lnTo>
                  <a:lnTo>
                    <a:pt x="54987" y="101234"/>
                  </a:lnTo>
                  <a:lnTo>
                    <a:pt x="79753" y="95534"/>
                  </a:lnTo>
                  <a:lnTo>
                    <a:pt x="90565" y="90040"/>
                  </a:lnTo>
                  <a:lnTo>
                    <a:pt x="100109" y="82872"/>
                  </a:lnTo>
                  <a:lnTo>
                    <a:pt x="108810" y="74587"/>
                  </a:lnTo>
                  <a:lnTo>
                    <a:pt x="113442" y="64390"/>
                  </a:lnTo>
                  <a:lnTo>
                    <a:pt x="115361" y="52917"/>
                  </a:lnTo>
                  <a:lnTo>
                    <a:pt x="115472" y="40594"/>
                  </a:lnTo>
                  <a:lnTo>
                    <a:pt x="113208" y="30041"/>
                  </a:lnTo>
                  <a:lnTo>
                    <a:pt x="109362" y="20669"/>
                  </a:lnTo>
                  <a:lnTo>
                    <a:pt x="104461" y="12083"/>
                  </a:lnTo>
                  <a:lnTo>
                    <a:pt x="96519" y="6359"/>
                  </a:lnTo>
                  <a:lnTo>
                    <a:pt x="86549" y="2544"/>
                  </a:lnTo>
                  <a:lnTo>
                    <a:pt x="75228" y="0"/>
                  </a:lnTo>
                  <a:lnTo>
                    <a:pt x="64176" y="1810"/>
                  </a:lnTo>
                  <a:lnTo>
                    <a:pt x="53301" y="6522"/>
                  </a:lnTo>
                  <a:lnTo>
                    <a:pt x="42545" y="13170"/>
                  </a:lnTo>
                  <a:lnTo>
                    <a:pt x="34207" y="21107"/>
                  </a:lnTo>
                  <a:lnTo>
                    <a:pt x="27479" y="29905"/>
                  </a:lnTo>
                  <a:lnTo>
                    <a:pt x="21825" y="39276"/>
                  </a:lnTo>
                  <a:lnTo>
                    <a:pt x="19224" y="50198"/>
                  </a:lnTo>
                  <a:lnTo>
                    <a:pt x="18659" y="62154"/>
                  </a:lnTo>
                  <a:lnTo>
                    <a:pt x="19451" y="74798"/>
                  </a:lnTo>
                  <a:lnTo>
                    <a:pt x="24653" y="85565"/>
                  </a:lnTo>
                  <a:lnTo>
                    <a:pt x="32796" y="95081"/>
                  </a:lnTo>
                  <a:lnTo>
                    <a:pt x="42899" y="103762"/>
                  </a:lnTo>
                  <a:lnTo>
                    <a:pt x="54309" y="109549"/>
                  </a:lnTo>
                  <a:lnTo>
                    <a:pt x="66590" y="113407"/>
                  </a:lnTo>
                  <a:lnTo>
                    <a:pt x="79452" y="115979"/>
                  </a:lnTo>
                  <a:lnTo>
                    <a:pt x="92701" y="115357"/>
                  </a:lnTo>
                  <a:lnTo>
                    <a:pt x="106208" y="112604"/>
                  </a:lnTo>
                  <a:lnTo>
                    <a:pt x="119887" y="108432"/>
                  </a:lnTo>
                  <a:lnTo>
                    <a:pt x="132512" y="102145"/>
                  </a:lnTo>
                  <a:lnTo>
                    <a:pt x="144435" y="94448"/>
                  </a:lnTo>
                  <a:lnTo>
                    <a:pt x="155890" y="85810"/>
                  </a:lnTo>
                  <a:lnTo>
                    <a:pt x="165863" y="76546"/>
                  </a:lnTo>
                  <a:lnTo>
                    <a:pt x="174849" y="66864"/>
                  </a:lnTo>
                  <a:lnTo>
                    <a:pt x="183178" y="56904"/>
                  </a:lnTo>
                  <a:lnTo>
                    <a:pt x="187561" y="54938"/>
                  </a:lnTo>
                  <a:lnTo>
                    <a:pt x="189314" y="58302"/>
                  </a:lnTo>
                  <a:lnTo>
                    <a:pt x="189315" y="65219"/>
                  </a:lnTo>
                  <a:lnTo>
                    <a:pt x="188147" y="75673"/>
                  </a:lnTo>
                  <a:lnTo>
                    <a:pt x="186199" y="88486"/>
                  </a:lnTo>
                  <a:lnTo>
                    <a:pt x="183733" y="102871"/>
                  </a:lnTo>
                  <a:lnTo>
                    <a:pt x="180920" y="117136"/>
                  </a:lnTo>
                  <a:lnTo>
                    <a:pt x="174677" y="145450"/>
                  </a:lnTo>
                  <a:lnTo>
                    <a:pt x="172545" y="150196"/>
                  </a:lnTo>
                  <a:lnTo>
                    <a:pt x="171124" y="148685"/>
                  </a:lnTo>
                  <a:lnTo>
                    <a:pt x="170176" y="143004"/>
                  </a:lnTo>
                  <a:lnTo>
                    <a:pt x="171881" y="133373"/>
                  </a:lnTo>
                  <a:lnTo>
                    <a:pt x="175356" y="121109"/>
                  </a:lnTo>
                  <a:lnTo>
                    <a:pt x="180009" y="107091"/>
                  </a:lnTo>
                  <a:lnTo>
                    <a:pt x="185449" y="94239"/>
                  </a:lnTo>
                  <a:lnTo>
                    <a:pt x="191412" y="82165"/>
                  </a:lnTo>
                  <a:lnTo>
                    <a:pt x="197725" y="70610"/>
                  </a:lnTo>
                  <a:lnTo>
                    <a:pt x="204271" y="60570"/>
                  </a:lnTo>
                  <a:lnTo>
                    <a:pt x="210972" y="51538"/>
                  </a:lnTo>
                  <a:lnTo>
                    <a:pt x="217776" y="43180"/>
                  </a:lnTo>
                  <a:lnTo>
                    <a:pt x="226987" y="36440"/>
                  </a:lnTo>
                  <a:lnTo>
                    <a:pt x="237803" y="30778"/>
                  </a:lnTo>
                  <a:lnTo>
                    <a:pt x="305010" y="159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151967" y="3859958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36409" y="3710902"/>
            <a:ext cx="1735227" cy="496138"/>
            <a:chOff x="736409" y="3710902"/>
            <a:chExt cx="1735227" cy="496138"/>
          </a:xfrm>
        </p:grpSpPr>
        <p:sp>
          <p:nvSpPr>
            <p:cNvPr id="155" name="Freeform 154"/>
            <p:cNvSpPr/>
            <p:nvPr/>
          </p:nvSpPr>
          <p:spPr>
            <a:xfrm>
              <a:off x="736409" y="3710902"/>
              <a:ext cx="169848" cy="268106"/>
            </a:xfrm>
            <a:custGeom>
              <a:avLst/>
              <a:gdLst/>
              <a:ahLst/>
              <a:cxnLst/>
              <a:rect l="0" t="0" r="0" b="0"/>
              <a:pathLst>
                <a:path w="169848" h="268106">
                  <a:moveTo>
                    <a:pt x="52410" y="75433"/>
                  </a:moveTo>
                  <a:lnTo>
                    <a:pt x="90744" y="37099"/>
                  </a:lnTo>
                  <a:lnTo>
                    <a:pt x="99001" y="31179"/>
                  </a:lnTo>
                  <a:lnTo>
                    <a:pt x="108012" y="26064"/>
                  </a:lnTo>
                  <a:lnTo>
                    <a:pt x="117525" y="21485"/>
                  </a:lnTo>
                  <a:lnTo>
                    <a:pt x="120361" y="16095"/>
                  </a:lnTo>
                  <a:lnTo>
                    <a:pt x="118746" y="10165"/>
                  </a:lnTo>
                  <a:lnTo>
                    <a:pt x="114163" y="3874"/>
                  </a:lnTo>
                  <a:lnTo>
                    <a:pt x="107603" y="848"/>
                  </a:lnTo>
                  <a:lnTo>
                    <a:pt x="99723" y="0"/>
                  </a:lnTo>
                  <a:lnTo>
                    <a:pt x="90964" y="604"/>
                  </a:lnTo>
                  <a:lnTo>
                    <a:pt x="81618" y="2174"/>
                  </a:lnTo>
                  <a:lnTo>
                    <a:pt x="71882" y="4390"/>
                  </a:lnTo>
                  <a:lnTo>
                    <a:pt x="61886" y="7036"/>
                  </a:lnTo>
                  <a:lnTo>
                    <a:pt x="50547" y="12306"/>
                  </a:lnTo>
                  <a:lnTo>
                    <a:pt x="38313" y="19324"/>
                  </a:lnTo>
                  <a:lnTo>
                    <a:pt x="25483" y="27510"/>
                  </a:lnTo>
                  <a:lnTo>
                    <a:pt x="15761" y="37641"/>
                  </a:lnTo>
                  <a:lnTo>
                    <a:pt x="8111" y="49070"/>
                  </a:lnTo>
                  <a:lnTo>
                    <a:pt x="1842" y="61363"/>
                  </a:lnTo>
                  <a:lnTo>
                    <a:pt x="0" y="74234"/>
                  </a:lnTo>
                  <a:lnTo>
                    <a:pt x="1110" y="87488"/>
                  </a:lnTo>
                  <a:lnTo>
                    <a:pt x="4186" y="100999"/>
                  </a:lnTo>
                  <a:lnTo>
                    <a:pt x="8575" y="112344"/>
                  </a:lnTo>
                  <a:lnTo>
                    <a:pt x="13838" y="122244"/>
                  </a:lnTo>
                  <a:lnTo>
                    <a:pt x="19684" y="131181"/>
                  </a:lnTo>
                  <a:lnTo>
                    <a:pt x="27087" y="140645"/>
                  </a:lnTo>
                  <a:lnTo>
                    <a:pt x="35528" y="150461"/>
                  </a:lnTo>
                  <a:lnTo>
                    <a:pt x="44661" y="160510"/>
                  </a:lnTo>
                  <a:lnTo>
                    <a:pt x="54256" y="169547"/>
                  </a:lnTo>
                  <a:lnTo>
                    <a:pt x="64158" y="177909"/>
                  </a:lnTo>
                  <a:lnTo>
                    <a:pt x="74266" y="185821"/>
                  </a:lnTo>
                  <a:lnTo>
                    <a:pt x="83341" y="193432"/>
                  </a:lnTo>
                  <a:lnTo>
                    <a:pt x="91729" y="200844"/>
                  </a:lnTo>
                  <a:lnTo>
                    <a:pt x="107281" y="215312"/>
                  </a:lnTo>
                  <a:lnTo>
                    <a:pt x="136310" y="243644"/>
                  </a:lnTo>
                  <a:lnTo>
                    <a:pt x="143402" y="250679"/>
                  </a:lnTo>
                  <a:lnTo>
                    <a:pt x="143456" y="256538"/>
                  </a:lnTo>
                  <a:lnTo>
                    <a:pt x="138817" y="261613"/>
                  </a:lnTo>
                  <a:lnTo>
                    <a:pt x="131050" y="266164"/>
                  </a:lnTo>
                  <a:lnTo>
                    <a:pt x="120029" y="268030"/>
                  </a:lnTo>
                  <a:lnTo>
                    <a:pt x="106838" y="268105"/>
                  </a:lnTo>
                  <a:lnTo>
                    <a:pt x="92202" y="266987"/>
                  </a:lnTo>
                  <a:lnTo>
                    <a:pt x="78938" y="263904"/>
                  </a:lnTo>
                  <a:lnTo>
                    <a:pt x="66589" y="259511"/>
                  </a:lnTo>
                  <a:lnTo>
                    <a:pt x="54851" y="254246"/>
                  </a:lnTo>
                  <a:lnTo>
                    <a:pt x="45857" y="246061"/>
                  </a:lnTo>
                  <a:lnTo>
                    <a:pt x="38693" y="235930"/>
                  </a:lnTo>
                  <a:lnTo>
                    <a:pt x="32748" y="224501"/>
                  </a:lnTo>
                  <a:lnTo>
                    <a:pt x="33459" y="213376"/>
                  </a:lnTo>
                  <a:lnTo>
                    <a:pt x="38607" y="202454"/>
                  </a:lnTo>
                  <a:lnTo>
                    <a:pt x="46714" y="191666"/>
                  </a:lnTo>
                  <a:lnTo>
                    <a:pt x="54456" y="182137"/>
                  </a:lnTo>
                  <a:lnTo>
                    <a:pt x="61955" y="173448"/>
                  </a:lnTo>
                  <a:lnTo>
                    <a:pt x="69291" y="165317"/>
                  </a:lnTo>
                  <a:lnTo>
                    <a:pt x="77687" y="158728"/>
                  </a:lnTo>
                  <a:lnTo>
                    <a:pt x="86791" y="153167"/>
                  </a:lnTo>
                  <a:lnTo>
                    <a:pt x="96366" y="148291"/>
                  </a:lnTo>
                  <a:lnTo>
                    <a:pt x="106255" y="142703"/>
                  </a:lnTo>
                  <a:lnTo>
                    <a:pt x="116354" y="136640"/>
                  </a:lnTo>
                  <a:lnTo>
                    <a:pt x="126592" y="130261"/>
                  </a:lnTo>
                  <a:lnTo>
                    <a:pt x="135755" y="121334"/>
                  </a:lnTo>
                  <a:lnTo>
                    <a:pt x="144201" y="110708"/>
                  </a:lnTo>
                  <a:lnTo>
                    <a:pt x="152168" y="98950"/>
                  </a:lnTo>
                  <a:lnTo>
                    <a:pt x="158649" y="87605"/>
                  </a:lnTo>
                  <a:lnTo>
                    <a:pt x="164138" y="76536"/>
                  </a:lnTo>
                  <a:lnTo>
                    <a:pt x="168966" y="65651"/>
                  </a:lnTo>
                  <a:lnTo>
                    <a:pt x="169847" y="54888"/>
                  </a:lnTo>
                  <a:lnTo>
                    <a:pt x="168097" y="44207"/>
                  </a:lnTo>
                  <a:lnTo>
                    <a:pt x="136551" y="123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020207" y="4049275"/>
              <a:ext cx="73624" cy="126212"/>
            </a:xfrm>
            <a:custGeom>
              <a:avLst/>
              <a:gdLst/>
              <a:ahLst/>
              <a:cxnLst/>
              <a:rect l="0" t="0" r="0" b="0"/>
              <a:pathLst>
                <a:path w="73624" h="126212">
                  <a:moveTo>
                    <a:pt x="73623" y="0"/>
                  </a:moveTo>
                  <a:lnTo>
                    <a:pt x="68039" y="16750"/>
                  </a:lnTo>
                  <a:lnTo>
                    <a:pt x="64057" y="25190"/>
                  </a:lnTo>
                  <a:lnTo>
                    <a:pt x="59065" y="34323"/>
                  </a:lnTo>
                  <a:lnTo>
                    <a:pt x="53400" y="43917"/>
                  </a:lnTo>
                  <a:lnTo>
                    <a:pt x="40873" y="63926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199006" y="3807370"/>
              <a:ext cx="52589" cy="168283"/>
            </a:xfrm>
            <a:custGeom>
              <a:avLst/>
              <a:gdLst/>
              <a:ahLst/>
              <a:cxnLst/>
              <a:rect l="0" t="0" r="0" b="0"/>
              <a:pathLst>
                <a:path w="52589" h="168283">
                  <a:moveTo>
                    <a:pt x="52588" y="0"/>
                  </a:moveTo>
                  <a:lnTo>
                    <a:pt x="41421" y="16750"/>
                  </a:lnTo>
                  <a:lnTo>
                    <a:pt x="36963" y="28696"/>
                  </a:lnTo>
                  <a:lnTo>
                    <a:pt x="32822" y="43672"/>
                  </a:lnTo>
                  <a:lnTo>
                    <a:pt x="25105" y="77841"/>
                  </a:lnTo>
                  <a:lnTo>
                    <a:pt x="21411" y="95133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287951" y="3806548"/>
              <a:ext cx="114512" cy="200135"/>
            </a:xfrm>
            <a:custGeom>
              <a:avLst/>
              <a:gdLst/>
              <a:ahLst/>
              <a:cxnLst/>
              <a:rect l="0" t="0" r="0" b="0"/>
              <a:pathLst>
                <a:path w="114512" h="200135">
                  <a:moveTo>
                    <a:pt x="5713" y="21857"/>
                  </a:moveTo>
                  <a:lnTo>
                    <a:pt x="16880" y="5107"/>
                  </a:lnTo>
                  <a:lnTo>
                    <a:pt x="23675" y="1342"/>
                  </a:lnTo>
                  <a:lnTo>
                    <a:pt x="31711" y="0"/>
                  </a:lnTo>
                  <a:lnTo>
                    <a:pt x="40575" y="274"/>
                  </a:lnTo>
                  <a:lnTo>
                    <a:pt x="51158" y="3963"/>
                  </a:lnTo>
                  <a:lnTo>
                    <a:pt x="62888" y="9927"/>
                  </a:lnTo>
                  <a:lnTo>
                    <a:pt x="75383" y="17410"/>
                  </a:lnTo>
                  <a:lnTo>
                    <a:pt x="84881" y="25904"/>
                  </a:lnTo>
                  <a:lnTo>
                    <a:pt x="92382" y="35073"/>
                  </a:lnTo>
                  <a:lnTo>
                    <a:pt x="98551" y="44691"/>
                  </a:lnTo>
                  <a:lnTo>
                    <a:pt x="103832" y="54609"/>
                  </a:lnTo>
                  <a:lnTo>
                    <a:pt x="108522" y="64727"/>
                  </a:lnTo>
                  <a:lnTo>
                    <a:pt x="112817" y="74978"/>
                  </a:lnTo>
                  <a:lnTo>
                    <a:pt x="114511" y="87655"/>
                  </a:lnTo>
                  <a:lnTo>
                    <a:pt x="114473" y="101950"/>
                  </a:lnTo>
                  <a:lnTo>
                    <a:pt x="113278" y="117323"/>
                  </a:lnTo>
                  <a:lnTo>
                    <a:pt x="110144" y="132246"/>
                  </a:lnTo>
                  <a:lnTo>
                    <a:pt x="105718" y="146869"/>
                  </a:lnTo>
                  <a:lnTo>
                    <a:pt x="100430" y="161292"/>
                  </a:lnTo>
                  <a:lnTo>
                    <a:pt x="92230" y="173245"/>
                  </a:lnTo>
                  <a:lnTo>
                    <a:pt x="82089" y="183551"/>
                  </a:lnTo>
                  <a:lnTo>
                    <a:pt x="70654" y="192759"/>
                  </a:lnTo>
                  <a:lnTo>
                    <a:pt x="58356" y="197728"/>
                  </a:lnTo>
                  <a:lnTo>
                    <a:pt x="45483" y="199873"/>
                  </a:lnTo>
                  <a:lnTo>
                    <a:pt x="32226" y="200134"/>
                  </a:lnTo>
                  <a:lnTo>
                    <a:pt x="21051" y="196802"/>
                  </a:lnTo>
                  <a:lnTo>
                    <a:pt x="11264" y="191075"/>
                  </a:lnTo>
                  <a:lnTo>
                    <a:pt x="2402" y="183751"/>
                  </a:lnTo>
                  <a:lnTo>
                    <a:pt x="0" y="177700"/>
                  </a:lnTo>
                  <a:lnTo>
                    <a:pt x="1904" y="172497"/>
                  </a:lnTo>
                  <a:lnTo>
                    <a:pt x="6680" y="167860"/>
                  </a:lnTo>
                  <a:lnTo>
                    <a:pt x="14538" y="164769"/>
                  </a:lnTo>
                  <a:lnTo>
                    <a:pt x="24451" y="162708"/>
                  </a:lnTo>
                  <a:lnTo>
                    <a:pt x="35734" y="161334"/>
                  </a:lnTo>
                  <a:lnTo>
                    <a:pt x="46763" y="161587"/>
                  </a:lnTo>
                  <a:lnTo>
                    <a:pt x="110889" y="1691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504016" y="4070310"/>
              <a:ext cx="21036" cy="105177"/>
            </a:xfrm>
            <a:custGeom>
              <a:avLst/>
              <a:gdLst/>
              <a:ahLst/>
              <a:cxnLst/>
              <a:rect l="0" t="0" r="0" b="0"/>
              <a:pathLst>
                <a:path w="21036" h="105177">
                  <a:moveTo>
                    <a:pt x="21035" y="0"/>
                  </a:moveTo>
                  <a:lnTo>
                    <a:pt x="6396" y="43917"/>
                  </a:lnTo>
                  <a:lnTo>
                    <a:pt x="4264" y="54988"/>
                  </a:lnTo>
                  <a:lnTo>
                    <a:pt x="2843" y="67043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619710" y="3807370"/>
              <a:ext cx="63106" cy="199836"/>
            </a:xfrm>
            <a:custGeom>
              <a:avLst/>
              <a:gdLst/>
              <a:ahLst/>
              <a:cxnLst/>
              <a:rect l="0" t="0" r="0" b="0"/>
              <a:pathLst>
                <a:path w="63106" h="199836">
                  <a:moveTo>
                    <a:pt x="63105" y="0"/>
                  </a:moveTo>
                  <a:lnTo>
                    <a:pt x="57522" y="16750"/>
                  </a:lnTo>
                  <a:lnTo>
                    <a:pt x="54708" y="27528"/>
                  </a:lnTo>
                  <a:lnTo>
                    <a:pt x="48466" y="55084"/>
                  </a:lnTo>
                  <a:lnTo>
                    <a:pt x="43997" y="70613"/>
                  </a:lnTo>
                  <a:lnTo>
                    <a:pt x="38680" y="86808"/>
                  </a:lnTo>
                  <a:lnTo>
                    <a:pt x="32798" y="103449"/>
                  </a:lnTo>
                  <a:lnTo>
                    <a:pt x="27709" y="119217"/>
                  </a:lnTo>
                  <a:lnTo>
                    <a:pt x="23147" y="134403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753180" y="3828405"/>
              <a:ext cx="53716" cy="189318"/>
            </a:xfrm>
            <a:custGeom>
              <a:avLst/>
              <a:gdLst/>
              <a:ahLst/>
              <a:cxnLst/>
              <a:rect l="0" t="0" r="0" b="0"/>
              <a:pathLst>
                <a:path w="53716" h="189318">
                  <a:moveTo>
                    <a:pt x="34811" y="0"/>
                  </a:moveTo>
                  <a:lnTo>
                    <a:pt x="18061" y="11167"/>
                  </a:lnTo>
                  <a:lnTo>
                    <a:pt x="11958" y="17962"/>
                  </a:lnTo>
                  <a:lnTo>
                    <a:pt x="6721" y="25998"/>
                  </a:lnTo>
                  <a:lnTo>
                    <a:pt x="2061" y="34862"/>
                  </a:lnTo>
                  <a:lnTo>
                    <a:pt x="123" y="45445"/>
                  </a:lnTo>
                  <a:lnTo>
                    <a:pt x="0" y="57175"/>
                  </a:lnTo>
                  <a:lnTo>
                    <a:pt x="1086" y="69670"/>
                  </a:lnTo>
                  <a:lnTo>
                    <a:pt x="4147" y="82674"/>
                  </a:lnTo>
                  <a:lnTo>
                    <a:pt x="8525" y="96018"/>
                  </a:lnTo>
                  <a:lnTo>
                    <a:pt x="13781" y="109588"/>
                  </a:lnTo>
                  <a:lnTo>
                    <a:pt x="19623" y="120972"/>
                  </a:lnTo>
                  <a:lnTo>
                    <a:pt x="25854" y="130899"/>
                  </a:lnTo>
                  <a:lnTo>
                    <a:pt x="32346" y="139854"/>
                  </a:lnTo>
                  <a:lnTo>
                    <a:pt x="45791" y="159153"/>
                  </a:lnTo>
                  <a:lnTo>
                    <a:pt x="52649" y="169208"/>
                  </a:lnTo>
                  <a:lnTo>
                    <a:pt x="53715" y="177080"/>
                  </a:lnTo>
                  <a:lnTo>
                    <a:pt x="50919" y="183496"/>
                  </a:lnTo>
                  <a:lnTo>
                    <a:pt x="24294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798509" y="3828405"/>
              <a:ext cx="147247" cy="31554"/>
            </a:xfrm>
            <a:custGeom>
              <a:avLst/>
              <a:gdLst/>
              <a:ahLst/>
              <a:cxnLst/>
              <a:rect l="0" t="0" r="0" b="0"/>
              <a:pathLst>
                <a:path w="147247" h="31554">
                  <a:moveTo>
                    <a:pt x="0" y="31553"/>
                  </a:moveTo>
                  <a:lnTo>
                    <a:pt x="16750" y="25970"/>
                  </a:lnTo>
                  <a:lnTo>
                    <a:pt x="27527" y="23156"/>
                  </a:lnTo>
                  <a:lnTo>
                    <a:pt x="55084" y="16914"/>
                  </a:lnTo>
                  <a:lnTo>
                    <a:pt x="89924" y="10244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977308" y="4038757"/>
              <a:ext cx="52589" cy="168283"/>
            </a:xfrm>
            <a:custGeom>
              <a:avLst/>
              <a:gdLst/>
              <a:ahLst/>
              <a:cxnLst/>
              <a:rect l="0" t="0" r="0" b="0"/>
              <a:pathLst>
                <a:path w="52589" h="168283">
                  <a:moveTo>
                    <a:pt x="52588" y="0"/>
                  </a:moveTo>
                  <a:lnTo>
                    <a:pt x="52588" y="22334"/>
                  </a:lnTo>
                  <a:lnTo>
                    <a:pt x="51419" y="32419"/>
                  </a:lnTo>
                  <a:lnTo>
                    <a:pt x="49472" y="42648"/>
                  </a:lnTo>
                  <a:lnTo>
                    <a:pt x="47005" y="52973"/>
                  </a:lnTo>
                  <a:lnTo>
                    <a:pt x="37949" y="95422"/>
                  </a:lnTo>
                  <a:lnTo>
                    <a:pt x="34648" y="109191"/>
                  </a:lnTo>
                  <a:lnTo>
                    <a:pt x="31279" y="121876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156107" y="3786335"/>
              <a:ext cx="52589" cy="283976"/>
            </a:xfrm>
            <a:custGeom>
              <a:avLst/>
              <a:gdLst/>
              <a:ahLst/>
              <a:cxnLst/>
              <a:rect l="0" t="0" r="0" b="0"/>
              <a:pathLst>
                <a:path w="52589" h="283976">
                  <a:moveTo>
                    <a:pt x="52588" y="0"/>
                  </a:moveTo>
                  <a:lnTo>
                    <a:pt x="47005" y="22334"/>
                  </a:lnTo>
                  <a:lnTo>
                    <a:pt x="45360" y="33587"/>
                  </a:lnTo>
                  <a:lnTo>
                    <a:pt x="44263" y="45764"/>
                  </a:lnTo>
                  <a:lnTo>
                    <a:pt x="43532" y="58556"/>
                  </a:lnTo>
                  <a:lnTo>
                    <a:pt x="42720" y="85235"/>
                  </a:lnTo>
                  <a:lnTo>
                    <a:pt x="42504" y="98894"/>
                  </a:lnTo>
                  <a:lnTo>
                    <a:pt x="41191" y="112674"/>
                  </a:lnTo>
                  <a:lnTo>
                    <a:pt x="39147" y="126535"/>
                  </a:lnTo>
                  <a:lnTo>
                    <a:pt x="36615" y="140451"/>
                  </a:lnTo>
                  <a:lnTo>
                    <a:pt x="34928" y="155571"/>
                  </a:lnTo>
                  <a:lnTo>
                    <a:pt x="33803" y="171494"/>
                  </a:lnTo>
                  <a:lnTo>
                    <a:pt x="33053" y="187953"/>
                  </a:lnTo>
                  <a:lnTo>
                    <a:pt x="31384" y="202431"/>
                  </a:lnTo>
                  <a:lnTo>
                    <a:pt x="29103" y="215589"/>
                  </a:lnTo>
                  <a:lnTo>
                    <a:pt x="26414" y="227866"/>
                  </a:lnTo>
                  <a:lnTo>
                    <a:pt x="23452" y="239558"/>
                  </a:lnTo>
                  <a:lnTo>
                    <a:pt x="20309" y="250858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292836" y="3848791"/>
              <a:ext cx="120537" cy="232038"/>
            </a:xfrm>
            <a:custGeom>
              <a:avLst/>
              <a:gdLst/>
              <a:ahLst/>
              <a:cxnLst/>
              <a:rect l="0" t="0" r="0" b="0"/>
              <a:pathLst>
                <a:path w="120537" h="232038">
                  <a:moveTo>
                    <a:pt x="0" y="11167"/>
                  </a:moveTo>
                  <a:lnTo>
                    <a:pt x="67612" y="11167"/>
                  </a:lnTo>
                  <a:lnTo>
                    <a:pt x="80133" y="8830"/>
                  </a:lnTo>
                  <a:lnTo>
                    <a:pt x="91987" y="4935"/>
                  </a:lnTo>
                  <a:lnTo>
                    <a:pt x="103395" y="0"/>
                  </a:lnTo>
                  <a:lnTo>
                    <a:pt x="111000" y="1385"/>
                  </a:lnTo>
                  <a:lnTo>
                    <a:pt x="116071" y="6983"/>
                  </a:lnTo>
                  <a:lnTo>
                    <a:pt x="119451" y="15390"/>
                  </a:lnTo>
                  <a:lnTo>
                    <a:pt x="120536" y="25668"/>
                  </a:lnTo>
                  <a:lnTo>
                    <a:pt x="120090" y="37195"/>
                  </a:lnTo>
                  <a:lnTo>
                    <a:pt x="118625" y="49555"/>
                  </a:lnTo>
                  <a:lnTo>
                    <a:pt x="115311" y="63637"/>
                  </a:lnTo>
                  <a:lnTo>
                    <a:pt x="110764" y="78868"/>
                  </a:lnTo>
                  <a:lnTo>
                    <a:pt x="105395" y="94866"/>
                  </a:lnTo>
                  <a:lnTo>
                    <a:pt x="100648" y="111374"/>
                  </a:lnTo>
                  <a:lnTo>
                    <a:pt x="96314" y="128223"/>
                  </a:lnTo>
                  <a:lnTo>
                    <a:pt x="84631" y="176736"/>
                  </a:lnTo>
                  <a:lnTo>
                    <a:pt x="73623" y="2320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313871" y="3948557"/>
              <a:ext cx="157765" cy="16578"/>
            </a:xfrm>
            <a:custGeom>
              <a:avLst/>
              <a:gdLst/>
              <a:ahLst/>
              <a:cxnLst/>
              <a:rect l="0" t="0" r="0" b="0"/>
              <a:pathLst>
                <a:path w="157765" h="16578">
                  <a:moveTo>
                    <a:pt x="0" y="6060"/>
                  </a:moveTo>
                  <a:lnTo>
                    <a:pt x="16750" y="476"/>
                  </a:lnTo>
                  <a:lnTo>
                    <a:pt x="27528" y="0"/>
                  </a:lnTo>
                  <a:lnTo>
                    <a:pt x="40556" y="851"/>
                  </a:lnTo>
                  <a:lnTo>
                    <a:pt x="55084" y="2587"/>
                  </a:lnTo>
                  <a:lnTo>
                    <a:pt x="157764" y="165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Freeform 167"/>
          <p:cNvSpPr/>
          <p:nvPr/>
        </p:nvSpPr>
        <p:spPr>
          <a:xfrm>
            <a:off x="2019378" y="3681159"/>
            <a:ext cx="452258" cy="473293"/>
          </a:xfrm>
          <a:custGeom>
            <a:avLst/>
            <a:gdLst/>
            <a:ahLst/>
            <a:cxnLst/>
            <a:rect l="0" t="0" r="0" b="0"/>
            <a:pathLst>
              <a:path w="452258" h="473293">
                <a:moveTo>
                  <a:pt x="452257" y="0"/>
                </a:moveTo>
                <a:lnTo>
                  <a:pt x="441090" y="11167"/>
                </a:lnTo>
                <a:lnTo>
                  <a:pt x="434295" y="19131"/>
                </a:lnTo>
                <a:lnTo>
                  <a:pt x="417396" y="40445"/>
                </a:lnTo>
                <a:lnTo>
                  <a:pt x="409150" y="50336"/>
                </a:lnTo>
                <a:lnTo>
                  <a:pt x="401315" y="59267"/>
                </a:lnTo>
                <a:lnTo>
                  <a:pt x="386377" y="75423"/>
                </a:lnTo>
                <a:lnTo>
                  <a:pt x="363659" y="98828"/>
                </a:lnTo>
                <a:lnTo>
                  <a:pt x="283802" y="178961"/>
                </a:lnTo>
                <a:lnTo>
                  <a:pt x="272173" y="189425"/>
                </a:lnTo>
                <a:lnTo>
                  <a:pt x="259747" y="199906"/>
                </a:lnTo>
                <a:lnTo>
                  <a:pt x="246788" y="210400"/>
                </a:lnTo>
                <a:lnTo>
                  <a:pt x="234643" y="222070"/>
                </a:lnTo>
                <a:lnTo>
                  <a:pt x="223040" y="234525"/>
                </a:lnTo>
                <a:lnTo>
                  <a:pt x="211799" y="247502"/>
                </a:lnTo>
                <a:lnTo>
                  <a:pt x="200799" y="259660"/>
                </a:lnTo>
                <a:lnTo>
                  <a:pt x="179228" y="282517"/>
                </a:lnTo>
                <a:lnTo>
                  <a:pt x="115731" y="346953"/>
                </a:lnTo>
                <a:lnTo>
                  <a:pt x="106370" y="357513"/>
                </a:lnTo>
                <a:lnTo>
                  <a:pt x="97792" y="368059"/>
                </a:lnTo>
                <a:lnTo>
                  <a:pt x="89736" y="378595"/>
                </a:lnTo>
                <a:lnTo>
                  <a:pt x="80859" y="387957"/>
                </a:lnTo>
                <a:lnTo>
                  <a:pt x="71436" y="396535"/>
                </a:lnTo>
                <a:lnTo>
                  <a:pt x="61647" y="404591"/>
                </a:lnTo>
                <a:lnTo>
                  <a:pt x="52785" y="413468"/>
                </a:lnTo>
                <a:lnTo>
                  <a:pt x="44539" y="422892"/>
                </a:lnTo>
                <a:lnTo>
                  <a:pt x="36704" y="432680"/>
                </a:lnTo>
                <a:lnTo>
                  <a:pt x="29144" y="441543"/>
                </a:lnTo>
                <a:lnTo>
                  <a:pt x="21767" y="449789"/>
                </a:lnTo>
                <a:lnTo>
                  <a:pt x="0" y="473292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515362" y="3520625"/>
            <a:ext cx="553840" cy="665380"/>
          </a:xfrm>
          <a:custGeom>
            <a:avLst/>
            <a:gdLst/>
            <a:ahLst/>
            <a:cxnLst/>
            <a:rect l="0" t="0" r="0" b="0"/>
            <a:pathLst>
              <a:path w="553840" h="665380">
                <a:moveTo>
                  <a:pt x="515362" y="13287"/>
                </a:moveTo>
                <a:lnTo>
                  <a:pt x="526529" y="2121"/>
                </a:lnTo>
                <a:lnTo>
                  <a:pt x="533324" y="0"/>
                </a:lnTo>
                <a:lnTo>
                  <a:pt x="550224" y="760"/>
                </a:lnTo>
                <a:lnTo>
                  <a:pt x="553795" y="3767"/>
                </a:lnTo>
                <a:lnTo>
                  <a:pt x="553839" y="8109"/>
                </a:lnTo>
                <a:lnTo>
                  <a:pt x="551531" y="13341"/>
                </a:lnTo>
                <a:lnTo>
                  <a:pt x="539618" y="25387"/>
                </a:lnTo>
                <a:lnTo>
                  <a:pt x="523805" y="38532"/>
                </a:lnTo>
                <a:lnTo>
                  <a:pt x="508987" y="52165"/>
                </a:lnTo>
                <a:lnTo>
                  <a:pt x="487504" y="72980"/>
                </a:lnTo>
                <a:lnTo>
                  <a:pt x="470259" y="86952"/>
                </a:lnTo>
                <a:lnTo>
                  <a:pt x="460752" y="93950"/>
                </a:lnTo>
                <a:lnTo>
                  <a:pt x="443957" y="111075"/>
                </a:lnTo>
                <a:lnTo>
                  <a:pt x="427533" y="130372"/>
                </a:lnTo>
                <a:lnTo>
                  <a:pt x="408547" y="150634"/>
                </a:lnTo>
                <a:lnTo>
                  <a:pt x="391539" y="171326"/>
                </a:lnTo>
                <a:lnTo>
                  <a:pt x="355992" y="218760"/>
                </a:lnTo>
                <a:lnTo>
                  <a:pt x="346010" y="230904"/>
                </a:lnTo>
                <a:lnTo>
                  <a:pt x="335849" y="242506"/>
                </a:lnTo>
                <a:lnTo>
                  <a:pt x="325570" y="253746"/>
                </a:lnTo>
                <a:lnTo>
                  <a:pt x="316379" y="265915"/>
                </a:lnTo>
                <a:lnTo>
                  <a:pt x="307915" y="278701"/>
                </a:lnTo>
                <a:lnTo>
                  <a:pt x="299935" y="291900"/>
                </a:lnTo>
                <a:lnTo>
                  <a:pt x="291109" y="305374"/>
                </a:lnTo>
                <a:lnTo>
                  <a:pt x="281719" y="319031"/>
                </a:lnTo>
                <a:lnTo>
                  <a:pt x="261937" y="346671"/>
                </a:lnTo>
                <a:lnTo>
                  <a:pt x="241459" y="374537"/>
                </a:lnTo>
                <a:lnTo>
                  <a:pt x="232259" y="388512"/>
                </a:lnTo>
                <a:lnTo>
                  <a:pt x="223788" y="402503"/>
                </a:lnTo>
                <a:lnTo>
                  <a:pt x="215803" y="416505"/>
                </a:lnTo>
                <a:lnTo>
                  <a:pt x="206974" y="430514"/>
                </a:lnTo>
                <a:lnTo>
                  <a:pt x="197583" y="444528"/>
                </a:lnTo>
                <a:lnTo>
                  <a:pt x="162902" y="495023"/>
                </a:lnTo>
                <a:lnTo>
                  <a:pt x="119343" y="560021"/>
                </a:lnTo>
                <a:lnTo>
                  <a:pt x="105240" y="578041"/>
                </a:lnTo>
                <a:lnTo>
                  <a:pt x="88843" y="595009"/>
                </a:lnTo>
                <a:lnTo>
                  <a:pt x="77927" y="604442"/>
                </a:lnTo>
                <a:lnTo>
                  <a:pt x="65975" y="614237"/>
                </a:lnTo>
                <a:lnTo>
                  <a:pt x="55669" y="623104"/>
                </a:lnTo>
                <a:lnTo>
                  <a:pt x="46462" y="631352"/>
                </a:lnTo>
                <a:lnTo>
                  <a:pt x="37986" y="639188"/>
                </a:lnTo>
                <a:lnTo>
                  <a:pt x="28830" y="645581"/>
                </a:lnTo>
                <a:lnTo>
                  <a:pt x="19220" y="651012"/>
                </a:lnTo>
                <a:lnTo>
                  <a:pt x="0" y="665379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85692" y="3649606"/>
            <a:ext cx="1073666" cy="584121"/>
          </a:xfrm>
          <a:custGeom>
            <a:avLst/>
            <a:gdLst/>
            <a:ahLst/>
            <a:cxnLst/>
            <a:rect l="0" t="0" r="0" b="0"/>
            <a:pathLst>
              <a:path w="1073666" h="584121">
                <a:moveTo>
                  <a:pt x="129173" y="10518"/>
                </a:moveTo>
                <a:lnTo>
                  <a:pt x="134756" y="27268"/>
                </a:lnTo>
                <a:lnTo>
                  <a:pt x="136401" y="39214"/>
                </a:lnTo>
                <a:lnTo>
                  <a:pt x="137498" y="54190"/>
                </a:lnTo>
                <a:lnTo>
                  <a:pt x="138229" y="71185"/>
                </a:lnTo>
                <a:lnTo>
                  <a:pt x="137547" y="89527"/>
                </a:lnTo>
                <a:lnTo>
                  <a:pt x="135925" y="108767"/>
                </a:lnTo>
                <a:lnTo>
                  <a:pt x="131005" y="150011"/>
                </a:lnTo>
                <a:lnTo>
                  <a:pt x="124923" y="195610"/>
                </a:lnTo>
                <a:lnTo>
                  <a:pt x="122834" y="215716"/>
                </a:lnTo>
                <a:lnTo>
                  <a:pt x="121441" y="233795"/>
                </a:lnTo>
                <a:lnTo>
                  <a:pt x="120512" y="250522"/>
                </a:lnTo>
                <a:lnTo>
                  <a:pt x="119481" y="281572"/>
                </a:lnTo>
                <a:lnTo>
                  <a:pt x="119206" y="296397"/>
                </a:lnTo>
                <a:lnTo>
                  <a:pt x="117854" y="314460"/>
                </a:lnTo>
                <a:lnTo>
                  <a:pt x="115784" y="334682"/>
                </a:lnTo>
                <a:lnTo>
                  <a:pt x="113235" y="356345"/>
                </a:lnTo>
                <a:lnTo>
                  <a:pt x="111536" y="375461"/>
                </a:lnTo>
                <a:lnTo>
                  <a:pt x="110403" y="392879"/>
                </a:lnTo>
                <a:lnTo>
                  <a:pt x="109648" y="409166"/>
                </a:lnTo>
                <a:lnTo>
                  <a:pt x="107976" y="427036"/>
                </a:lnTo>
                <a:lnTo>
                  <a:pt x="105693" y="445960"/>
                </a:lnTo>
                <a:lnTo>
                  <a:pt x="103002" y="465588"/>
                </a:lnTo>
                <a:lnTo>
                  <a:pt x="102377" y="482180"/>
                </a:lnTo>
                <a:lnTo>
                  <a:pt x="103128" y="496747"/>
                </a:lnTo>
                <a:lnTo>
                  <a:pt x="104798" y="509964"/>
                </a:lnTo>
                <a:lnTo>
                  <a:pt x="104743" y="522281"/>
                </a:lnTo>
                <a:lnTo>
                  <a:pt x="103537" y="533998"/>
                </a:lnTo>
                <a:lnTo>
                  <a:pt x="101565" y="545316"/>
                </a:lnTo>
                <a:lnTo>
                  <a:pt x="103756" y="554029"/>
                </a:lnTo>
                <a:lnTo>
                  <a:pt x="108722" y="561007"/>
                </a:lnTo>
                <a:lnTo>
                  <a:pt x="115539" y="566827"/>
                </a:lnTo>
                <a:lnTo>
                  <a:pt x="123590" y="568370"/>
                </a:lnTo>
                <a:lnTo>
                  <a:pt x="132463" y="567062"/>
                </a:lnTo>
                <a:lnTo>
                  <a:pt x="164817" y="557170"/>
                </a:lnTo>
                <a:lnTo>
                  <a:pt x="190591" y="551473"/>
                </a:lnTo>
                <a:lnTo>
                  <a:pt x="233719" y="547097"/>
                </a:lnTo>
                <a:lnTo>
                  <a:pt x="270296" y="541932"/>
                </a:lnTo>
                <a:lnTo>
                  <a:pt x="289867" y="540087"/>
                </a:lnTo>
                <a:lnTo>
                  <a:pt x="309925" y="538858"/>
                </a:lnTo>
                <a:lnTo>
                  <a:pt x="350911" y="537491"/>
                </a:lnTo>
                <a:lnTo>
                  <a:pt x="455333" y="536542"/>
                </a:lnTo>
                <a:lnTo>
                  <a:pt x="473993" y="537662"/>
                </a:lnTo>
                <a:lnTo>
                  <a:pt x="507191" y="542024"/>
                </a:lnTo>
                <a:lnTo>
                  <a:pt x="654658" y="564568"/>
                </a:lnTo>
                <a:lnTo>
                  <a:pt x="696948" y="571511"/>
                </a:lnTo>
                <a:lnTo>
                  <a:pt x="718041" y="573830"/>
                </a:lnTo>
                <a:lnTo>
                  <a:pt x="739116" y="575376"/>
                </a:lnTo>
                <a:lnTo>
                  <a:pt x="760177" y="576406"/>
                </a:lnTo>
                <a:lnTo>
                  <a:pt x="780061" y="578262"/>
                </a:lnTo>
                <a:lnTo>
                  <a:pt x="799160" y="580668"/>
                </a:lnTo>
                <a:lnTo>
                  <a:pt x="817736" y="583441"/>
                </a:lnTo>
                <a:lnTo>
                  <a:pt x="835963" y="584120"/>
                </a:lnTo>
                <a:lnTo>
                  <a:pt x="853957" y="583405"/>
                </a:lnTo>
                <a:lnTo>
                  <a:pt x="871796" y="581759"/>
                </a:lnTo>
                <a:lnTo>
                  <a:pt x="904083" y="579931"/>
                </a:lnTo>
                <a:lnTo>
                  <a:pt x="919237" y="579443"/>
                </a:lnTo>
                <a:lnTo>
                  <a:pt x="931677" y="576781"/>
                </a:lnTo>
                <a:lnTo>
                  <a:pt x="951732" y="567590"/>
                </a:lnTo>
                <a:lnTo>
                  <a:pt x="958015" y="559530"/>
                </a:lnTo>
                <a:lnTo>
                  <a:pt x="962204" y="549482"/>
                </a:lnTo>
                <a:lnTo>
                  <a:pt x="984730" y="458803"/>
                </a:lnTo>
                <a:lnTo>
                  <a:pt x="989362" y="443766"/>
                </a:lnTo>
                <a:lnTo>
                  <a:pt x="994788" y="427898"/>
                </a:lnTo>
                <a:lnTo>
                  <a:pt x="1007049" y="394686"/>
                </a:lnTo>
                <a:lnTo>
                  <a:pt x="1020290" y="360448"/>
                </a:lnTo>
                <a:lnTo>
                  <a:pt x="1025924" y="344306"/>
                </a:lnTo>
                <a:lnTo>
                  <a:pt x="1030849" y="328870"/>
                </a:lnTo>
                <a:lnTo>
                  <a:pt x="1039437" y="300423"/>
                </a:lnTo>
                <a:lnTo>
                  <a:pt x="1047149" y="276093"/>
                </a:lnTo>
                <a:lnTo>
                  <a:pt x="1050842" y="262360"/>
                </a:lnTo>
                <a:lnTo>
                  <a:pt x="1054472" y="247361"/>
                </a:lnTo>
                <a:lnTo>
                  <a:pt x="1058061" y="231519"/>
                </a:lnTo>
                <a:lnTo>
                  <a:pt x="1061623" y="217452"/>
                </a:lnTo>
                <a:lnTo>
                  <a:pt x="1065165" y="204568"/>
                </a:lnTo>
                <a:lnTo>
                  <a:pt x="1068696" y="192472"/>
                </a:lnTo>
                <a:lnTo>
                  <a:pt x="1071050" y="179734"/>
                </a:lnTo>
                <a:lnTo>
                  <a:pt x="1072619" y="166568"/>
                </a:lnTo>
                <a:lnTo>
                  <a:pt x="1073665" y="153116"/>
                </a:lnTo>
                <a:lnTo>
                  <a:pt x="1072025" y="141811"/>
                </a:lnTo>
                <a:lnTo>
                  <a:pt x="1068594" y="131936"/>
                </a:lnTo>
                <a:lnTo>
                  <a:pt x="1063970" y="123016"/>
                </a:lnTo>
                <a:lnTo>
                  <a:pt x="1056213" y="117069"/>
                </a:lnTo>
                <a:lnTo>
                  <a:pt x="1046367" y="113105"/>
                </a:lnTo>
                <a:lnTo>
                  <a:pt x="1035128" y="110462"/>
                </a:lnTo>
                <a:lnTo>
                  <a:pt x="1010176" y="110642"/>
                </a:lnTo>
                <a:lnTo>
                  <a:pt x="983504" y="113449"/>
                </a:lnTo>
                <a:lnTo>
                  <a:pt x="956068" y="114696"/>
                </a:lnTo>
                <a:lnTo>
                  <a:pt x="903175" y="115399"/>
                </a:lnTo>
                <a:lnTo>
                  <a:pt x="792053" y="115668"/>
                </a:lnTo>
                <a:lnTo>
                  <a:pt x="761908" y="112566"/>
                </a:lnTo>
                <a:lnTo>
                  <a:pt x="732928" y="107292"/>
                </a:lnTo>
                <a:lnTo>
                  <a:pt x="704467" y="101053"/>
                </a:lnTo>
                <a:lnTo>
                  <a:pt x="676236" y="97500"/>
                </a:lnTo>
                <a:lnTo>
                  <a:pt x="646938" y="94753"/>
                </a:lnTo>
                <a:lnTo>
                  <a:pt x="614440" y="89637"/>
                </a:lnTo>
                <a:lnTo>
                  <a:pt x="583636" y="83467"/>
                </a:lnTo>
                <a:lnTo>
                  <a:pt x="553195" y="77998"/>
                </a:lnTo>
                <a:lnTo>
                  <a:pt x="520188" y="75568"/>
                </a:lnTo>
                <a:lnTo>
                  <a:pt x="489158" y="71371"/>
                </a:lnTo>
                <a:lnTo>
                  <a:pt x="425565" y="59155"/>
                </a:lnTo>
                <a:lnTo>
                  <a:pt x="394515" y="55507"/>
                </a:lnTo>
                <a:lnTo>
                  <a:pt x="363965" y="52717"/>
                </a:lnTo>
                <a:lnTo>
                  <a:pt x="330910" y="47581"/>
                </a:lnTo>
                <a:lnTo>
                  <a:pt x="299858" y="44520"/>
                </a:lnTo>
                <a:lnTo>
                  <a:pt x="271645" y="41990"/>
                </a:lnTo>
                <a:lnTo>
                  <a:pt x="247419" y="36971"/>
                </a:lnTo>
                <a:lnTo>
                  <a:pt x="221849" y="33961"/>
                </a:lnTo>
                <a:lnTo>
                  <a:pt x="196072" y="31454"/>
                </a:lnTo>
                <a:lnTo>
                  <a:pt x="172929" y="26445"/>
                </a:lnTo>
                <a:lnTo>
                  <a:pt x="129023" y="17055"/>
                </a:lnTo>
                <a:lnTo>
                  <a:pt x="99112" y="13423"/>
                </a:lnTo>
                <a:lnTo>
                  <a:pt x="70236" y="11809"/>
                </a:lnTo>
                <a:lnTo>
                  <a:pt x="41821" y="11092"/>
                </a:lnTo>
                <a:lnTo>
                  <a:pt x="22959" y="7657"/>
                </a:lnTo>
                <a:lnTo>
                  <a:pt x="3309" y="133"/>
                </a:lnTo>
                <a:lnTo>
                  <a:pt x="0" y="59"/>
                </a:lnTo>
                <a:lnTo>
                  <a:pt x="2962" y="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>
            <a:off x="1356770" y="3619663"/>
            <a:ext cx="462775" cy="968664"/>
            <a:chOff x="1356770" y="3619663"/>
            <a:chExt cx="462775" cy="968664"/>
          </a:xfrm>
        </p:grpSpPr>
        <p:sp>
          <p:nvSpPr>
            <p:cNvPr id="171" name="Freeform 170"/>
            <p:cNvSpPr/>
            <p:nvPr/>
          </p:nvSpPr>
          <p:spPr>
            <a:xfrm>
              <a:off x="1484444" y="3619663"/>
              <a:ext cx="61644" cy="734623"/>
            </a:xfrm>
            <a:custGeom>
              <a:avLst/>
              <a:gdLst/>
              <a:ahLst/>
              <a:cxnLst/>
              <a:rect l="0" t="0" r="0" b="0"/>
              <a:pathLst>
                <a:path w="61644" h="734623">
                  <a:moveTo>
                    <a:pt x="61643" y="534788"/>
                  </a:moveTo>
                  <a:lnTo>
                    <a:pt x="56059" y="518038"/>
                  </a:lnTo>
                  <a:lnTo>
                    <a:pt x="56434" y="497349"/>
                  </a:lnTo>
                  <a:lnTo>
                    <a:pt x="58170" y="485287"/>
                  </a:lnTo>
                  <a:lnTo>
                    <a:pt x="56983" y="462537"/>
                  </a:lnTo>
                  <a:lnTo>
                    <a:pt x="55030" y="451562"/>
                  </a:lnTo>
                  <a:lnTo>
                    <a:pt x="53728" y="439571"/>
                  </a:lnTo>
                  <a:lnTo>
                    <a:pt x="52861" y="426902"/>
                  </a:lnTo>
                  <a:lnTo>
                    <a:pt x="52282" y="413782"/>
                  </a:lnTo>
                  <a:lnTo>
                    <a:pt x="51639" y="383622"/>
                  </a:lnTo>
                  <a:lnTo>
                    <a:pt x="51468" y="367399"/>
                  </a:lnTo>
                  <a:lnTo>
                    <a:pt x="50185" y="350741"/>
                  </a:lnTo>
                  <a:lnTo>
                    <a:pt x="48161" y="333792"/>
                  </a:lnTo>
                  <a:lnTo>
                    <a:pt x="45643" y="316650"/>
                  </a:lnTo>
                  <a:lnTo>
                    <a:pt x="43964" y="298210"/>
                  </a:lnTo>
                  <a:lnTo>
                    <a:pt x="42845" y="278905"/>
                  </a:lnTo>
                  <a:lnTo>
                    <a:pt x="41602" y="238757"/>
                  </a:lnTo>
                  <a:lnTo>
                    <a:pt x="41049" y="197541"/>
                  </a:lnTo>
                  <a:lnTo>
                    <a:pt x="39733" y="180240"/>
                  </a:lnTo>
                  <a:lnTo>
                    <a:pt x="37687" y="165200"/>
                  </a:lnTo>
                  <a:lnTo>
                    <a:pt x="35155" y="151667"/>
                  </a:lnTo>
                  <a:lnTo>
                    <a:pt x="33467" y="136802"/>
                  </a:lnTo>
                  <a:lnTo>
                    <a:pt x="32341" y="121049"/>
                  </a:lnTo>
                  <a:lnTo>
                    <a:pt x="31591" y="104704"/>
                  </a:lnTo>
                  <a:lnTo>
                    <a:pt x="30757" y="70961"/>
                  </a:lnTo>
                  <a:lnTo>
                    <a:pt x="30221" y="7272"/>
                  </a:lnTo>
                  <a:lnTo>
                    <a:pt x="29009" y="805"/>
                  </a:lnTo>
                  <a:lnTo>
                    <a:pt x="27032" y="0"/>
                  </a:lnTo>
                  <a:lnTo>
                    <a:pt x="24545" y="2970"/>
                  </a:lnTo>
                  <a:lnTo>
                    <a:pt x="22888" y="9623"/>
                  </a:lnTo>
                  <a:lnTo>
                    <a:pt x="21046" y="29482"/>
                  </a:lnTo>
                  <a:lnTo>
                    <a:pt x="20554" y="42490"/>
                  </a:lnTo>
                  <a:lnTo>
                    <a:pt x="20009" y="72526"/>
                  </a:lnTo>
                  <a:lnTo>
                    <a:pt x="18694" y="89884"/>
                  </a:lnTo>
                  <a:lnTo>
                    <a:pt x="16650" y="108469"/>
                  </a:lnTo>
                  <a:lnTo>
                    <a:pt x="14118" y="127870"/>
                  </a:lnTo>
                  <a:lnTo>
                    <a:pt x="12430" y="148984"/>
                  </a:lnTo>
                  <a:lnTo>
                    <a:pt x="11305" y="171241"/>
                  </a:lnTo>
                  <a:lnTo>
                    <a:pt x="10055" y="217785"/>
                  </a:lnTo>
                  <a:lnTo>
                    <a:pt x="9066" y="455423"/>
                  </a:lnTo>
                  <a:lnTo>
                    <a:pt x="7894" y="471360"/>
                  </a:lnTo>
                  <a:lnTo>
                    <a:pt x="5943" y="485491"/>
                  </a:lnTo>
                  <a:lnTo>
                    <a:pt x="3474" y="498417"/>
                  </a:lnTo>
                  <a:lnTo>
                    <a:pt x="1829" y="502360"/>
                  </a:lnTo>
                  <a:lnTo>
                    <a:pt x="731" y="500315"/>
                  </a:lnTo>
                  <a:lnTo>
                    <a:pt x="0" y="494276"/>
                  </a:lnTo>
                  <a:lnTo>
                    <a:pt x="681" y="486745"/>
                  </a:lnTo>
                  <a:lnTo>
                    <a:pt x="2303" y="478218"/>
                  </a:lnTo>
                  <a:lnTo>
                    <a:pt x="4554" y="469028"/>
                  </a:lnTo>
                  <a:lnTo>
                    <a:pt x="6054" y="455889"/>
                  </a:lnTo>
                  <a:lnTo>
                    <a:pt x="7054" y="440118"/>
                  </a:lnTo>
                  <a:lnTo>
                    <a:pt x="7721" y="422592"/>
                  </a:lnTo>
                  <a:lnTo>
                    <a:pt x="8659" y="364427"/>
                  </a:lnTo>
                  <a:lnTo>
                    <a:pt x="8937" y="297201"/>
                  </a:lnTo>
                  <a:lnTo>
                    <a:pt x="10145" y="278232"/>
                  </a:lnTo>
                  <a:lnTo>
                    <a:pt x="12119" y="262081"/>
                  </a:lnTo>
                  <a:lnTo>
                    <a:pt x="14603" y="247807"/>
                  </a:lnTo>
                  <a:lnTo>
                    <a:pt x="16259" y="231280"/>
                  </a:lnTo>
                  <a:lnTo>
                    <a:pt x="17364" y="213250"/>
                  </a:lnTo>
                  <a:lnTo>
                    <a:pt x="18591" y="174518"/>
                  </a:lnTo>
                  <a:lnTo>
                    <a:pt x="19136" y="133932"/>
                  </a:lnTo>
                  <a:lnTo>
                    <a:pt x="18113" y="114461"/>
                  </a:lnTo>
                  <a:lnTo>
                    <a:pt x="16262" y="95637"/>
                  </a:lnTo>
                  <a:lnTo>
                    <a:pt x="13859" y="77245"/>
                  </a:lnTo>
                  <a:lnTo>
                    <a:pt x="12258" y="60309"/>
                  </a:lnTo>
                  <a:lnTo>
                    <a:pt x="11190" y="44344"/>
                  </a:lnTo>
                  <a:lnTo>
                    <a:pt x="10478" y="29026"/>
                  </a:lnTo>
                  <a:lnTo>
                    <a:pt x="8835" y="22320"/>
                  </a:lnTo>
                  <a:lnTo>
                    <a:pt x="6571" y="21355"/>
                  </a:lnTo>
                  <a:lnTo>
                    <a:pt x="3893" y="24218"/>
                  </a:lnTo>
                  <a:lnTo>
                    <a:pt x="3276" y="30801"/>
                  </a:lnTo>
                  <a:lnTo>
                    <a:pt x="4034" y="39864"/>
                  </a:lnTo>
                  <a:lnTo>
                    <a:pt x="5707" y="50580"/>
                  </a:lnTo>
                  <a:lnTo>
                    <a:pt x="6823" y="64736"/>
                  </a:lnTo>
                  <a:lnTo>
                    <a:pt x="7567" y="81185"/>
                  </a:lnTo>
                  <a:lnTo>
                    <a:pt x="8063" y="99163"/>
                  </a:lnTo>
                  <a:lnTo>
                    <a:pt x="9562" y="114655"/>
                  </a:lnTo>
                  <a:lnTo>
                    <a:pt x="11730" y="128488"/>
                  </a:lnTo>
                  <a:lnTo>
                    <a:pt x="14344" y="141216"/>
                  </a:lnTo>
                  <a:lnTo>
                    <a:pt x="16087" y="154376"/>
                  </a:lnTo>
                  <a:lnTo>
                    <a:pt x="17249" y="167824"/>
                  </a:lnTo>
                  <a:lnTo>
                    <a:pt x="18023" y="181463"/>
                  </a:lnTo>
                  <a:lnTo>
                    <a:pt x="18884" y="209084"/>
                  </a:lnTo>
                  <a:lnTo>
                    <a:pt x="19113" y="222993"/>
                  </a:lnTo>
                  <a:lnTo>
                    <a:pt x="20435" y="235772"/>
                  </a:lnTo>
                  <a:lnTo>
                    <a:pt x="22484" y="247798"/>
                  </a:lnTo>
                  <a:lnTo>
                    <a:pt x="25019" y="259320"/>
                  </a:lnTo>
                  <a:lnTo>
                    <a:pt x="26710" y="271676"/>
                  </a:lnTo>
                  <a:lnTo>
                    <a:pt x="27836" y="284588"/>
                  </a:lnTo>
                  <a:lnTo>
                    <a:pt x="28587" y="297871"/>
                  </a:lnTo>
                  <a:lnTo>
                    <a:pt x="29422" y="325095"/>
                  </a:lnTo>
                  <a:lnTo>
                    <a:pt x="29645" y="338898"/>
                  </a:lnTo>
                  <a:lnTo>
                    <a:pt x="30962" y="356281"/>
                  </a:lnTo>
                  <a:lnTo>
                    <a:pt x="33008" y="376050"/>
                  </a:lnTo>
                  <a:lnTo>
                    <a:pt x="35541" y="397410"/>
                  </a:lnTo>
                  <a:lnTo>
                    <a:pt x="37230" y="416324"/>
                  </a:lnTo>
                  <a:lnTo>
                    <a:pt x="38356" y="433608"/>
                  </a:lnTo>
                  <a:lnTo>
                    <a:pt x="39106" y="449806"/>
                  </a:lnTo>
                  <a:lnTo>
                    <a:pt x="39940" y="489617"/>
                  </a:lnTo>
                  <a:lnTo>
                    <a:pt x="40568" y="625143"/>
                  </a:lnTo>
                  <a:lnTo>
                    <a:pt x="39413" y="640601"/>
                  </a:lnTo>
                  <a:lnTo>
                    <a:pt x="37474" y="654412"/>
                  </a:lnTo>
                  <a:lnTo>
                    <a:pt x="35012" y="667126"/>
                  </a:lnTo>
                  <a:lnTo>
                    <a:pt x="33371" y="680276"/>
                  </a:lnTo>
                  <a:lnTo>
                    <a:pt x="32278" y="693717"/>
                  </a:lnTo>
                  <a:lnTo>
                    <a:pt x="30090" y="7346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356770" y="4354285"/>
              <a:ext cx="84141" cy="157765"/>
            </a:xfrm>
            <a:custGeom>
              <a:avLst/>
              <a:gdLst/>
              <a:ahLst/>
              <a:cxnLst/>
              <a:rect l="0" t="0" r="0" b="0"/>
              <a:pathLst>
                <a:path w="84141" h="157765">
                  <a:moveTo>
                    <a:pt x="84140" y="0"/>
                  </a:moveTo>
                  <a:lnTo>
                    <a:pt x="69501" y="43917"/>
                  </a:lnTo>
                  <a:lnTo>
                    <a:pt x="65032" y="52651"/>
                  </a:lnTo>
                  <a:lnTo>
                    <a:pt x="59715" y="60811"/>
                  </a:lnTo>
                  <a:lnTo>
                    <a:pt x="53834" y="68587"/>
                  </a:lnTo>
                  <a:lnTo>
                    <a:pt x="41066" y="86577"/>
                  </a:lnTo>
                  <a:lnTo>
                    <a:pt x="34389" y="96283"/>
                  </a:lnTo>
                  <a:lnTo>
                    <a:pt x="28769" y="106259"/>
                  </a:lnTo>
                  <a:lnTo>
                    <a:pt x="23854" y="116416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451428" y="4364803"/>
              <a:ext cx="115627" cy="174496"/>
            </a:xfrm>
            <a:custGeom>
              <a:avLst/>
              <a:gdLst/>
              <a:ahLst/>
              <a:cxnLst/>
              <a:rect l="0" t="0" r="0" b="0"/>
              <a:pathLst>
                <a:path w="115627" h="174496">
                  <a:moveTo>
                    <a:pt x="52588" y="0"/>
                  </a:moveTo>
                  <a:lnTo>
                    <a:pt x="69338" y="11167"/>
                  </a:lnTo>
                  <a:lnTo>
                    <a:pt x="77778" y="15624"/>
                  </a:lnTo>
                  <a:lnTo>
                    <a:pt x="86911" y="19765"/>
                  </a:lnTo>
                  <a:lnTo>
                    <a:pt x="96505" y="23695"/>
                  </a:lnTo>
                  <a:lnTo>
                    <a:pt x="104070" y="29820"/>
                  </a:lnTo>
                  <a:lnTo>
                    <a:pt x="110282" y="37409"/>
                  </a:lnTo>
                  <a:lnTo>
                    <a:pt x="115592" y="45975"/>
                  </a:lnTo>
                  <a:lnTo>
                    <a:pt x="115626" y="52854"/>
                  </a:lnTo>
                  <a:lnTo>
                    <a:pt x="112143" y="58608"/>
                  </a:lnTo>
                  <a:lnTo>
                    <a:pt x="106314" y="63613"/>
                  </a:lnTo>
                  <a:lnTo>
                    <a:pt x="98923" y="65781"/>
                  </a:lnTo>
                  <a:lnTo>
                    <a:pt x="90490" y="66058"/>
                  </a:lnTo>
                  <a:lnTo>
                    <a:pt x="81362" y="65074"/>
                  </a:lnTo>
                  <a:lnTo>
                    <a:pt x="71771" y="63249"/>
                  </a:lnTo>
                  <a:lnTo>
                    <a:pt x="61871" y="60864"/>
                  </a:lnTo>
                  <a:lnTo>
                    <a:pt x="51765" y="58105"/>
                  </a:lnTo>
                  <a:lnTo>
                    <a:pt x="47365" y="58603"/>
                  </a:lnTo>
                  <a:lnTo>
                    <a:pt x="46768" y="61272"/>
                  </a:lnTo>
                  <a:lnTo>
                    <a:pt x="48708" y="65390"/>
                  </a:lnTo>
                  <a:lnTo>
                    <a:pt x="52339" y="70471"/>
                  </a:lnTo>
                  <a:lnTo>
                    <a:pt x="57096" y="76196"/>
                  </a:lnTo>
                  <a:lnTo>
                    <a:pt x="62605" y="82350"/>
                  </a:lnTo>
                  <a:lnTo>
                    <a:pt x="68615" y="89959"/>
                  </a:lnTo>
                  <a:lnTo>
                    <a:pt x="74959" y="98537"/>
                  </a:lnTo>
                  <a:lnTo>
                    <a:pt x="81526" y="107762"/>
                  </a:lnTo>
                  <a:lnTo>
                    <a:pt x="87072" y="117417"/>
                  </a:lnTo>
                  <a:lnTo>
                    <a:pt x="91938" y="127361"/>
                  </a:lnTo>
                  <a:lnTo>
                    <a:pt x="96351" y="137495"/>
                  </a:lnTo>
                  <a:lnTo>
                    <a:pt x="96955" y="146589"/>
                  </a:lnTo>
                  <a:lnTo>
                    <a:pt x="95021" y="154988"/>
                  </a:lnTo>
                  <a:lnTo>
                    <a:pt x="91394" y="162925"/>
                  </a:lnTo>
                  <a:lnTo>
                    <a:pt x="84302" y="168216"/>
                  </a:lnTo>
                  <a:lnTo>
                    <a:pt x="74899" y="171744"/>
                  </a:lnTo>
                  <a:lnTo>
                    <a:pt x="63956" y="174095"/>
                  </a:lnTo>
                  <a:lnTo>
                    <a:pt x="53155" y="174495"/>
                  </a:lnTo>
                  <a:lnTo>
                    <a:pt x="42449" y="173592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567122" y="45225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640745" y="4427908"/>
              <a:ext cx="106602" cy="160419"/>
            </a:xfrm>
            <a:custGeom>
              <a:avLst/>
              <a:gdLst/>
              <a:ahLst/>
              <a:cxnLst/>
              <a:rect l="0" t="0" r="0" b="0"/>
              <a:pathLst>
                <a:path w="106602" h="160419">
                  <a:moveTo>
                    <a:pt x="94658" y="0"/>
                  </a:moveTo>
                  <a:lnTo>
                    <a:pt x="77908" y="11167"/>
                  </a:lnTo>
                  <a:lnTo>
                    <a:pt x="68299" y="14457"/>
                  </a:lnTo>
                  <a:lnTo>
                    <a:pt x="57219" y="16650"/>
                  </a:lnTo>
                  <a:lnTo>
                    <a:pt x="45158" y="18112"/>
                  </a:lnTo>
                  <a:lnTo>
                    <a:pt x="38286" y="22592"/>
                  </a:lnTo>
                  <a:lnTo>
                    <a:pt x="34873" y="29085"/>
                  </a:lnTo>
                  <a:lnTo>
                    <a:pt x="33766" y="36920"/>
                  </a:lnTo>
                  <a:lnTo>
                    <a:pt x="36534" y="44480"/>
                  </a:lnTo>
                  <a:lnTo>
                    <a:pt x="41885" y="51857"/>
                  </a:lnTo>
                  <a:lnTo>
                    <a:pt x="48959" y="59113"/>
                  </a:lnTo>
                  <a:lnTo>
                    <a:pt x="56012" y="67455"/>
                  </a:lnTo>
                  <a:lnTo>
                    <a:pt x="63051" y="76524"/>
                  </a:lnTo>
                  <a:lnTo>
                    <a:pt x="70081" y="86074"/>
                  </a:lnTo>
                  <a:lnTo>
                    <a:pt x="77105" y="94779"/>
                  </a:lnTo>
                  <a:lnTo>
                    <a:pt x="84124" y="102919"/>
                  </a:lnTo>
                  <a:lnTo>
                    <a:pt x="91142" y="110683"/>
                  </a:lnTo>
                  <a:lnTo>
                    <a:pt x="96988" y="119365"/>
                  </a:lnTo>
                  <a:lnTo>
                    <a:pt x="102055" y="128659"/>
                  </a:lnTo>
                  <a:lnTo>
                    <a:pt x="106601" y="138361"/>
                  </a:lnTo>
                  <a:lnTo>
                    <a:pt x="106126" y="145997"/>
                  </a:lnTo>
                  <a:lnTo>
                    <a:pt x="102303" y="152257"/>
                  </a:lnTo>
                  <a:lnTo>
                    <a:pt x="96249" y="157599"/>
                  </a:lnTo>
                  <a:lnTo>
                    <a:pt x="88707" y="159991"/>
                  </a:lnTo>
                  <a:lnTo>
                    <a:pt x="80173" y="160418"/>
                  </a:lnTo>
                  <a:lnTo>
                    <a:pt x="70978" y="159533"/>
                  </a:lnTo>
                  <a:lnTo>
                    <a:pt x="60174" y="156606"/>
                  </a:lnTo>
                  <a:lnTo>
                    <a:pt x="48296" y="152318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703851" y="4448944"/>
              <a:ext cx="115694" cy="52589"/>
            </a:xfrm>
            <a:custGeom>
              <a:avLst/>
              <a:gdLst/>
              <a:ahLst/>
              <a:cxnLst/>
              <a:rect l="0" t="0" r="0" b="0"/>
              <a:pathLst>
                <a:path w="115694" h="52589">
                  <a:moveTo>
                    <a:pt x="0" y="0"/>
                  </a:moveTo>
                  <a:lnTo>
                    <a:pt x="74170" y="24723"/>
                  </a:lnTo>
                  <a:lnTo>
                    <a:pt x="83336" y="29337"/>
                  </a:lnTo>
                  <a:lnTo>
                    <a:pt x="91785" y="34750"/>
                  </a:lnTo>
                  <a:lnTo>
                    <a:pt x="115693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546087" y="4495948"/>
              <a:ext cx="22681" cy="32620"/>
            </a:xfrm>
            <a:custGeom>
              <a:avLst/>
              <a:gdLst/>
              <a:ahLst/>
              <a:cxnLst/>
              <a:rect l="0" t="0" r="0" b="0"/>
              <a:pathLst>
                <a:path w="22681" h="32620">
                  <a:moveTo>
                    <a:pt x="0" y="5584"/>
                  </a:moveTo>
                  <a:lnTo>
                    <a:pt x="16750" y="0"/>
                  </a:lnTo>
                  <a:lnTo>
                    <a:pt x="19347" y="693"/>
                  </a:lnTo>
                  <a:lnTo>
                    <a:pt x="18741" y="3492"/>
                  </a:lnTo>
                  <a:lnTo>
                    <a:pt x="15999" y="7695"/>
                  </a:lnTo>
                  <a:lnTo>
                    <a:pt x="15341" y="14003"/>
                  </a:lnTo>
                  <a:lnTo>
                    <a:pt x="16070" y="21714"/>
                  </a:lnTo>
                  <a:lnTo>
                    <a:pt x="17725" y="30361"/>
                  </a:lnTo>
                  <a:lnTo>
                    <a:pt x="19997" y="32619"/>
                  </a:lnTo>
                  <a:lnTo>
                    <a:pt x="22680" y="30619"/>
                  </a:lnTo>
                  <a:lnTo>
                    <a:pt x="21035" y="558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73291" y="2745093"/>
            <a:ext cx="1745923" cy="662610"/>
            <a:chOff x="473291" y="2745093"/>
            <a:chExt cx="1745923" cy="662610"/>
          </a:xfrm>
        </p:grpSpPr>
        <p:sp>
          <p:nvSpPr>
            <p:cNvPr id="179" name="Freeform 178"/>
            <p:cNvSpPr/>
            <p:nvPr/>
          </p:nvSpPr>
          <p:spPr>
            <a:xfrm>
              <a:off x="473291" y="2913374"/>
              <a:ext cx="94660" cy="157765"/>
            </a:xfrm>
            <a:custGeom>
              <a:avLst/>
              <a:gdLst/>
              <a:ahLst/>
              <a:cxnLst/>
              <a:rect l="0" t="0" r="0" b="0"/>
              <a:pathLst>
                <a:path w="94660" h="157765">
                  <a:moveTo>
                    <a:pt x="94659" y="0"/>
                  </a:moveTo>
                  <a:lnTo>
                    <a:pt x="89075" y="16751"/>
                  </a:lnTo>
                  <a:lnTo>
                    <a:pt x="85093" y="25191"/>
                  </a:lnTo>
                  <a:lnTo>
                    <a:pt x="80102" y="34323"/>
                  </a:lnTo>
                  <a:lnTo>
                    <a:pt x="74436" y="43917"/>
                  </a:lnTo>
                  <a:lnTo>
                    <a:pt x="67154" y="54988"/>
                  </a:lnTo>
                  <a:lnTo>
                    <a:pt x="33392" y="103227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62608" y="2944927"/>
              <a:ext cx="105177" cy="126212"/>
            </a:xfrm>
            <a:custGeom>
              <a:avLst/>
              <a:gdLst/>
              <a:ahLst/>
              <a:cxnLst/>
              <a:rect l="0" t="0" r="0" b="0"/>
              <a:pathLst>
                <a:path w="105177" h="126212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7"/>
                  </a:lnTo>
                  <a:lnTo>
                    <a:pt x="52973" y="5583"/>
                  </a:lnTo>
                  <a:lnTo>
                    <a:pt x="61025" y="10734"/>
                  </a:lnTo>
                  <a:lnTo>
                    <a:pt x="67562" y="17674"/>
                  </a:lnTo>
                  <a:lnTo>
                    <a:pt x="73088" y="25806"/>
                  </a:lnTo>
                  <a:lnTo>
                    <a:pt x="74435" y="34733"/>
                  </a:lnTo>
                  <a:lnTo>
                    <a:pt x="72996" y="44191"/>
                  </a:lnTo>
                  <a:lnTo>
                    <a:pt x="69699" y="54002"/>
                  </a:lnTo>
                  <a:lnTo>
                    <a:pt x="63996" y="62880"/>
                  </a:lnTo>
                  <a:lnTo>
                    <a:pt x="56687" y="71135"/>
                  </a:lnTo>
                  <a:lnTo>
                    <a:pt x="40387" y="86541"/>
                  </a:lnTo>
                  <a:lnTo>
                    <a:pt x="25351" y="101179"/>
                  </a:lnTo>
                  <a:lnTo>
                    <a:pt x="25081" y="107186"/>
                  </a:lnTo>
                  <a:lnTo>
                    <a:pt x="29576" y="112359"/>
                  </a:lnTo>
                  <a:lnTo>
                    <a:pt x="37246" y="116976"/>
                  </a:lnTo>
                  <a:lnTo>
                    <a:pt x="48203" y="120055"/>
                  </a:lnTo>
                  <a:lnTo>
                    <a:pt x="61351" y="122107"/>
                  </a:lnTo>
                  <a:lnTo>
                    <a:pt x="105176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04513" y="2997515"/>
              <a:ext cx="52589" cy="94660"/>
            </a:xfrm>
            <a:custGeom>
              <a:avLst/>
              <a:gdLst/>
              <a:ahLst/>
              <a:cxnLst/>
              <a:rect l="0" t="0" r="0" b="0"/>
              <a:pathLst>
                <a:path w="52589" h="94660">
                  <a:moveTo>
                    <a:pt x="52588" y="0"/>
                  </a:moveTo>
                  <a:lnTo>
                    <a:pt x="23310" y="43917"/>
                  </a:lnTo>
                  <a:lnTo>
                    <a:pt x="17877" y="53819"/>
                  </a:lnTo>
                  <a:lnTo>
                    <a:pt x="13087" y="63927"/>
                  </a:ln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051759" y="2928826"/>
              <a:ext cx="101531" cy="148381"/>
            </a:xfrm>
            <a:custGeom>
              <a:avLst/>
              <a:gdLst/>
              <a:ahLst/>
              <a:cxnLst/>
              <a:rect l="0" t="0" r="0" b="0"/>
              <a:pathLst>
                <a:path w="101531" h="148381">
                  <a:moveTo>
                    <a:pt x="21036" y="5584"/>
                  </a:moveTo>
                  <a:lnTo>
                    <a:pt x="43369" y="0"/>
                  </a:lnTo>
                  <a:lnTo>
                    <a:pt x="53454" y="693"/>
                  </a:lnTo>
                  <a:lnTo>
                    <a:pt x="63683" y="3492"/>
                  </a:lnTo>
                  <a:lnTo>
                    <a:pt x="74008" y="7695"/>
                  </a:lnTo>
                  <a:lnTo>
                    <a:pt x="83229" y="12834"/>
                  </a:lnTo>
                  <a:lnTo>
                    <a:pt x="91713" y="18598"/>
                  </a:lnTo>
                  <a:lnTo>
                    <a:pt x="99707" y="24777"/>
                  </a:lnTo>
                  <a:lnTo>
                    <a:pt x="101530" y="30066"/>
                  </a:lnTo>
                  <a:lnTo>
                    <a:pt x="99240" y="34760"/>
                  </a:lnTo>
                  <a:lnTo>
                    <a:pt x="94207" y="39058"/>
                  </a:lnTo>
                  <a:lnTo>
                    <a:pt x="85008" y="43092"/>
                  </a:lnTo>
                  <a:lnTo>
                    <a:pt x="73033" y="46950"/>
                  </a:lnTo>
                  <a:lnTo>
                    <a:pt x="59206" y="50690"/>
                  </a:lnTo>
                  <a:lnTo>
                    <a:pt x="51157" y="56690"/>
                  </a:lnTo>
                  <a:lnTo>
                    <a:pt x="46960" y="64196"/>
                  </a:lnTo>
                  <a:lnTo>
                    <a:pt x="45330" y="72705"/>
                  </a:lnTo>
                  <a:lnTo>
                    <a:pt x="47750" y="79547"/>
                  </a:lnTo>
                  <a:lnTo>
                    <a:pt x="52868" y="85277"/>
                  </a:lnTo>
                  <a:lnTo>
                    <a:pt x="59787" y="90265"/>
                  </a:lnTo>
                  <a:lnTo>
                    <a:pt x="67905" y="94759"/>
                  </a:lnTo>
                  <a:lnTo>
                    <a:pt x="76823" y="98924"/>
                  </a:lnTo>
                  <a:lnTo>
                    <a:pt x="86274" y="102869"/>
                  </a:lnTo>
                  <a:lnTo>
                    <a:pt x="91406" y="109005"/>
                  </a:lnTo>
                  <a:lnTo>
                    <a:pt x="93659" y="116602"/>
                  </a:lnTo>
                  <a:lnTo>
                    <a:pt x="93992" y="125172"/>
                  </a:lnTo>
                  <a:lnTo>
                    <a:pt x="89540" y="132054"/>
                  </a:lnTo>
                  <a:lnTo>
                    <a:pt x="81897" y="137810"/>
                  </a:lnTo>
                  <a:lnTo>
                    <a:pt x="72128" y="142817"/>
                  </a:lnTo>
                  <a:lnTo>
                    <a:pt x="60940" y="146154"/>
                  </a:lnTo>
                  <a:lnTo>
                    <a:pt x="48807" y="148380"/>
                  </a:lnTo>
                  <a:lnTo>
                    <a:pt x="0" y="1423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335735" y="2965962"/>
              <a:ext cx="94659" cy="157765"/>
            </a:xfrm>
            <a:custGeom>
              <a:avLst/>
              <a:gdLst/>
              <a:ahLst/>
              <a:cxnLst/>
              <a:rect l="0" t="0" r="0" b="0"/>
              <a:pathLst>
                <a:path w="94659" h="157765">
                  <a:moveTo>
                    <a:pt x="94658" y="0"/>
                  </a:moveTo>
                  <a:lnTo>
                    <a:pt x="65380" y="58556"/>
                  </a:lnTo>
                  <a:lnTo>
                    <a:pt x="58779" y="69422"/>
                  </a:lnTo>
                  <a:lnTo>
                    <a:pt x="52040" y="79003"/>
                  </a:lnTo>
                  <a:lnTo>
                    <a:pt x="45211" y="87727"/>
                  </a:lnTo>
                  <a:lnTo>
                    <a:pt x="38321" y="97049"/>
                  </a:lnTo>
                  <a:lnTo>
                    <a:pt x="31390" y="106770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495015" y="2976480"/>
              <a:ext cx="82625" cy="84142"/>
            </a:xfrm>
            <a:custGeom>
              <a:avLst/>
              <a:gdLst/>
              <a:ahLst/>
              <a:cxnLst/>
              <a:rect l="0" t="0" r="0" b="0"/>
              <a:pathLst>
                <a:path w="82625" h="84142">
                  <a:moveTo>
                    <a:pt x="30036" y="0"/>
                  </a:moveTo>
                  <a:lnTo>
                    <a:pt x="18869" y="16750"/>
                  </a:lnTo>
                  <a:lnTo>
                    <a:pt x="13243" y="24022"/>
                  </a:lnTo>
                  <a:lnTo>
                    <a:pt x="7154" y="31206"/>
                  </a:lnTo>
                  <a:lnTo>
                    <a:pt x="758" y="38334"/>
                  </a:lnTo>
                  <a:lnTo>
                    <a:pt x="0" y="45422"/>
                  </a:lnTo>
                  <a:lnTo>
                    <a:pt x="3000" y="52485"/>
                  </a:lnTo>
                  <a:lnTo>
                    <a:pt x="8506" y="59531"/>
                  </a:lnTo>
                  <a:lnTo>
                    <a:pt x="19189" y="65397"/>
                  </a:lnTo>
                  <a:lnTo>
                    <a:pt x="33322" y="70476"/>
                  </a:lnTo>
                  <a:lnTo>
                    <a:pt x="82624" y="841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577639" y="2965962"/>
              <a:ext cx="115695" cy="168283"/>
            </a:xfrm>
            <a:custGeom>
              <a:avLst/>
              <a:gdLst/>
              <a:ahLst/>
              <a:cxnLst/>
              <a:rect l="0" t="0" r="0" b="0"/>
              <a:pathLst>
                <a:path w="115695" h="168283">
                  <a:moveTo>
                    <a:pt x="115694" y="0"/>
                  </a:moveTo>
                  <a:lnTo>
                    <a:pt x="71777" y="43918"/>
                  </a:lnTo>
                  <a:lnTo>
                    <a:pt x="63043" y="54988"/>
                  </a:lnTo>
                  <a:lnTo>
                    <a:pt x="54884" y="67043"/>
                  </a:lnTo>
                  <a:lnTo>
                    <a:pt x="39585" y="91734"/>
                  </a:lnTo>
                  <a:lnTo>
                    <a:pt x="24995" y="114394"/>
                  </a:lnTo>
                  <a:lnTo>
                    <a:pt x="19001" y="125345"/>
                  </a:lnTo>
                  <a:lnTo>
                    <a:pt x="13836" y="136151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861614" y="2934410"/>
              <a:ext cx="73625" cy="147247"/>
            </a:xfrm>
            <a:custGeom>
              <a:avLst/>
              <a:gdLst/>
              <a:ahLst/>
              <a:cxnLst/>
              <a:rect l="0" t="0" r="0" b="0"/>
              <a:pathLst>
                <a:path w="73625" h="147247">
                  <a:moveTo>
                    <a:pt x="73624" y="0"/>
                  </a:moveTo>
                  <a:lnTo>
                    <a:pt x="73624" y="27916"/>
                  </a:lnTo>
                  <a:lnTo>
                    <a:pt x="71286" y="39646"/>
                  </a:lnTo>
                  <a:lnTo>
                    <a:pt x="67391" y="50972"/>
                  </a:lnTo>
                  <a:lnTo>
                    <a:pt x="62457" y="62028"/>
                  </a:lnTo>
                  <a:lnTo>
                    <a:pt x="56830" y="71736"/>
                  </a:lnTo>
                  <a:lnTo>
                    <a:pt x="50742" y="80545"/>
                  </a:lnTo>
                  <a:lnTo>
                    <a:pt x="44346" y="88755"/>
                  </a:lnTo>
                  <a:lnTo>
                    <a:pt x="37744" y="96566"/>
                  </a:lnTo>
                  <a:lnTo>
                    <a:pt x="31006" y="104110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029896" y="2986997"/>
              <a:ext cx="105177" cy="126213"/>
            </a:xfrm>
            <a:custGeom>
              <a:avLst/>
              <a:gdLst/>
              <a:ahLst/>
              <a:cxnLst/>
              <a:rect l="0" t="0" r="0" b="0"/>
              <a:pathLst>
                <a:path w="105177" h="126213">
                  <a:moveTo>
                    <a:pt x="105176" y="0"/>
                  </a:moveTo>
                  <a:lnTo>
                    <a:pt x="94009" y="11167"/>
                  </a:lnTo>
                  <a:lnTo>
                    <a:pt x="87214" y="15625"/>
                  </a:lnTo>
                  <a:lnTo>
                    <a:pt x="79178" y="19766"/>
                  </a:lnTo>
                  <a:lnTo>
                    <a:pt x="70314" y="23695"/>
                  </a:lnTo>
                  <a:lnTo>
                    <a:pt x="60900" y="27483"/>
                  </a:lnTo>
                  <a:lnTo>
                    <a:pt x="41090" y="34809"/>
                  </a:lnTo>
                  <a:lnTo>
                    <a:pt x="37911" y="39567"/>
                  </a:lnTo>
                  <a:lnTo>
                    <a:pt x="39297" y="45076"/>
                  </a:lnTo>
                  <a:lnTo>
                    <a:pt x="43728" y="51086"/>
                  </a:lnTo>
                  <a:lnTo>
                    <a:pt x="50187" y="57430"/>
                  </a:lnTo>
                  <a:lnTo>
                    <a:pt x="57999" y="63996"/>
                  </a:lnTo>
                  <a:lnTo>
                    <a:pt x="66713" y="70711"/>
                  </a:lnTo>
                  <a:lnTo>
                    <a:pt x="74859" y="77525"/>
                  </a:lnTo>
                  <a:lnTo>
                    <a:pt x="82628" y="84405"/>
                  </a:lnTo>
                  <a:lnTo>
                    <a:pt x="90144" y="91329"/>
                  </a:lnTo>
                  <a:lnTo>
                    <a:pt x="92817" y="98282"/>
                  </a:lnTo>
                  <a:lnTo>
                    <a:pt x="92262" y="105255"/>
                  </a:lnTo>
                  <a:lnTo>
                    <a:pt x="89555" y="112240"/>
                  </a:lnTo>
                  <a:lnTo>
                    <a:pt x="81907" y="116898"/>
                  </a:lnTo>
                  <a:lnTo>
                    <a:pt x="70965" y="120002"/>
                  </a:lnTo>
                  <a:lnTo>
                    <a:pt x="0" y="126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124554" y="2965962"/>
              <a:ext cx="94660" cy="10519"/>
            </a:xfrm>
            <a:custGeom>
              <a:avLst/>
              <a:gdLst/>
              <a:ahLst/>
              <a:cxnLst/>
              <a:rect l="0" t="0" r="0" b="0"/>
              <a:pathLst>
                <a:path w="94660" h="10519">
                  <a:moveTo>
                    <a:pt x="0" y="10518"/>
                  </a:moveTo>
                  <a:lnTo>
                    <a:pt x="16751" y="4934"/>
                  </a:lnTo>
                  <a:lnTo>
                    <a:pt x="26359" y="3290"/>
                  </a:lnTo>
                  <a:lnTo>
                    <a:pt x="37440" y="2193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220041" y="2745093"/>
              <a:ext cx="84142" cy="662610"/>
            </a:xfrm>
            <a:custGeom>
              <a:avLst/>
              <a:gdLst/>
              <a:ahLst/>
              <a:cxnLst/>
              <a:rect l="0" t="0" r="0" b="0"/>
              <a:pathLst>
                <a:path w="84142" h="662610">
                  <a:moveTo>
                    <a:pt x="84141" y="0"/>
                  </a:moveTo>
                  <a:lnTo>
                    <a:pt x="84141" y="22333"/>
                  </a:lnTo>
                  <a:lnTo>
                    <a:pt x="82972" y="37093"/>
                  </a:lnTo>
                  <a:lnTo>
                    <a:pt x="78557" y="75306"/>
                  </a:lnTo>
                  <a:lnTo>
                    <a:pt x="76913" y="93443"/>
                  </a:lnTo>
                  <a:lnTo>
                    <a:pt x="75816" y="110209"/>
                  </a:lnTo>
                  <a:lnTo>
                    <a:pt x="74598" y="141303"/>
                  </a:lnTo>
                  <a:lnTo>
                    <a:pt x="73912" y="186257"/>
                  </a:lnTo>
                  <a:lnTo>
                    <a:pt x="73623" y="455279"/>
                  </a:lnTo>
                  <a:lnTo>
                    <a:pt x="72455" y="469464"/>
                  </a:lnTo>
                  <a:lnTo>
                    <a:pt x="70507" y="483595"/>
                  </a:lnTo>
                  <a:lnTo>
                    <a:pt x="65226" y="512929"/>
                  </a:lnTo>
                  <a:lnTo>
                    <a:pt x="58984" y="545444"/>
                  </a:lnTo>
                  <a:lnTo>
                    <a:pt x="52314" y="576256"/>
                  </a:lnTo>
                  <a:lnTo>
                    <a:pt x="48900" y="591016"/>
                  </a:lnTo>
                  <a:lnTo>
                    <a:pt x="45455" y="604363"/>
                  </a:lnTo>
                  <a:lnTo>
                    <a:pt x="41989" y="616766"/>
                  </a:lnTo>
                  <a:lnTo>
                    <a:pt x="38510" y="628541"/>
                  </a:lnTo>
                  <a:lnTo>
                    <a:pt x="32685" y="637560"/>
                  </a:lnTo>
                  <a:lnTo>
                    <a:pt x="25296" y="644741"/>
                  </a:lnTo>
                  <a:lnTo>
                    <a:pt x="0" y="6626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398012" y="4648778"/>
            <a:ext cx="620539" cy="411438"/>
            <a:chOff x="2398012" y="4648778"/>
            <a:chExt cx="620539" cy="411438"/>
          </a:xfrm>
        </p:grpSpPr>
        <p:sp>
          <p:nvSpPr>
            <p:cNvPr id="191" name="Freeform 190"/>
            <p:cNvSpPr/>
            <p:nvPr/>
          </p:nvSpPr>
          <p:spPr>
            <a:xfrm>
              <a:off x="2515167" y="4743436"/>
              <a:ext cx="9057" cy="305012"/>
            </a:xfrm>
            <a:custGeom>
              <a:avLst/>
              <a:gdLst/>
              <a:ahLst/>
              <a:cxnLst/>
              <a:rect l="0" t="0" r="0" b="0"/>
              <a:pathLst>
                <a:path w="9057" h="305012">
                  <a:moveTo>
                    <a:pt x="9056" y="0"/>
                  </a:moveTo>
                  <a:lnTo>
                    <a:pt x="3473" y="16750"/>
                  </a:lnTo>
                  <a:lnTo>
                    <a:pt x="1828" y="28697"/>
                  </a:lnTo>
                  <a:lnTo>
                    <a:pt x="731" y="43672"/>
                  </a:lnTo>
                  <a:lnTo>
                    <a:pt x="0" y="60668"/>
                  </a:lnTo>
                  <a:lnTo>
                    <a:pt x="682" y="76673"/>
                  </a:lnTo>
                  <a:lnTo>
                    <a:pt x="2305" y="92017"/>
                  </a:lnTo>
                  <a:lnTo>
                    <a:pt x="4555" y="106921"/>
                  </a:lnTo>
                  <a:lnTo>
                    <a:pt x="6056" y="125038"/>
                  </a:lnTo>
                  <a:lnTo>
                    <a:pt x="7056" y="145296"/>
                  </a:lnTo>
                  <a:lnTo>
                    <a:pt x="8167" y="187281"/>
                  </a:lnTo>
                  <a:lnTo>
                    <a:pt x="9056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98012" y="4859130"/>
              <a:ext cx="241906" cy="31554"/>
            </a:xfrm>
            <a:custGeom>
              <a:avLst/>
              <a:gdLst/>
              <a:ahLst/>
              <a:cxnLst/>
              <a:rect l="0" t="0" r="0" b="0"/>
              <a:pathLst>
                <a:path w="241906" h="31554">
                  <a:moveTo>
                    <a:pt x="0" y="31553"/>
                  </a:moveTo>
                  <a:lnTo>
                    <a:pt x="22334" y="25969"/>
                  </a:lnTo>
                  <a:lnTo>
                    <a:pt x="34756" y="24325"/>
                  </a:lnTo>
                  <a:lnTo>
                    <a:pt x="48880" y="23228"/>
                  </a:lnTo>
                  <a:lnTo>
                    <a:pt x="64140" y="22497"/>
                  </a:lnTo>
                  <a:lnTo>
                    <a:pt x="96676" y="21685"/>
                  </a:lnTo>
                  <a:lnTo>
                    <a:pt x="113533" y="21468"/>
                  </a:lnTo>
                  <a:lnTo>
                    <a:pt x="131782" y="20155"/>
                  </a:lnTo>
                  <a:lnTo>
                    <a:pt x="150960" y="18111"/>
                  </a:lnTo>
                  <a:lnTo>
                    <a:pt x="170758" y="15580"/>
                  </a:lnTo>
                  <a:lnTo>
                    <a:pt x="187462" y="12724"/>
                  </a:lnTo>
                  <a:lnTo>
                    <a:pt x="202103" y="9651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745093" y="4648778"/>
              <a:ext cx="115694" cy="404466"/>
            </a:xfrm>
            <a:custGeom>
              <a:avLst/>
              <a:gdLst/>
              <a:ahLst/>
              <a:cxnLst/>
              <a:rect l="0" t="0" r="0" b="0"/>
              <a:pathLst>
                <a:path w="115694" h="404466">
                  <a:moveTo>
                    <a:pt x="0" y="0"/>
                  </a:moveTo>
                  <a:lnTo>
                    <a:pt x="0" y="117005"/>
                  </a:lnTo>
                  <a:lnTo>
                    <a:pt x="1168" y="132929"/>
                  </a:lnTo>
                  <a:lnTo>
                    <a:pt x="3116" y="149388"/>
                  </a:lnTo>
                  <a:lnTo>
                    <a:pt x="5583" y="166203"/>
                  </a:lnTo>
                  <a:lnTo>
                    <a:pt x="7228" y="182088"/>
                  </a:lnTo>
                  <a:lnTo>
                    <a:pt x="8324" y="197352"/>
                  </a:lnTo>
                  <a:lnTo>
                    <a:pt x="9055" y="212203"/>
                  </a:lnTo>
                  <a:lnTo>
                    <a:pt x="9868" y="244286"/>
                  </a:lnTo>
                  <a:lnTo>
                    <a:pt x="10506" y="398099"/>
                  </a:lnTo>
                  <a:lnTo>
                    <a:pt x="11679" y="404465"/>
                  </a:lnTo>
                  <a:lnTo>
                    <a:pt x="13629" y="404035"/>
                  </a:lnTo>
                  <a:lnTo>
                    <a:pt x="16097" y="399074"/>
                  </a:lnTo>
                  <a:lnTo>
                    <a:pt x="17743" y="391092"/>
                  </a:lnTo>
                  <a:lnTo>
                    <a:pt x="18841" y="381096"/>
                  </a:lnTo>
                  <a:lnTo>
                    <a:pt x="19572" y="369758"/>
                  </a:lnTo>
                  <a:lnTo>
                    <a:pt x="20060" y="357524"/>
                  </a:lnTo>
                  <a:lnTo>
                    <a:pt x="20601" y="331466"/>
                  </a:lnTo>
                  <a:lnTo>
                    <a:pt x="21915" y="319142"/>
                  </a:lnTo>
                  <a:lnTo>
                    <a:pt x="23959" y="307419"/>
                  </a:lnTo>
                  <a:lnTo>
                    <a:pt x="29346" y="282708"/>
                  </a:lnTo>
                  <a:lnTo>
                    <a:pt x="35636" y="252249"/>
                  </a:lnTo>
                  <a:lnTo>
                    <a:pt x="40118" y="239452"/>
                  </a:lnTo>
                  <a:lnTo>
                    <a:pt x="45443" y="228583"/>
                  </a:lnTo>
                  <a:lnTo>
                    <a:pt x="51331" y="219000"/>
                  </a:lnTo>
                  <a:lnTo>
                    <a:pt x="57593" y="216118"/>
                  </a:lnTo>
                  <a:lnTo>
                    <a:pt x="64105" y="217702"/>
                  </a:lnTo>
                  <a:lnTo>
                    <a:pt x="70783" y="222264"/>
                  </a:lnTo>
                  <a:lnTo>
                    <a:pt x="76404" y="231148"/>
                  </a:lnTo>
                  <a:lnTo>
                    <a:pt x="81320" y="242914"/>
                  </a:lnTo>
                  <a:lnTo>
                    <a:pt x="97607" y="292615"/>
                  </a:lnTo>
                  <a:lnTo>
                    <a:pt x="101298" y="304927"/>
                  </a:lnTo>
                  <a:lnTo>
                    <a:pt x="115693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905000" y="4810022"/>
              <a:ext cx="113551" cy="250194"/>
            </a:xfrm>
            <a:custGeom>
              <a:avLst/>
              <a:gdLst/>
              <a:ahLst/>
              <a:cxnLst/>
              <a:rect l="0" t="0" r="0" b="0"/>
              <a:pathLst>
                <a:path w="113551" h="250194">
                  <a:moveTo>
                    <a:pt x="8374" y="101696"/>
                  </a:moveTo>
                  <a:lnTo>
                    <a:pt x="19541" y="112863"/>
                  </a:lnTo>
                  <a:lnTo>
                    <a:pt x="27505" y="114983"/>
                  </a:lnTo>
                  <a:lnTo>
                    <a:pt x="37489" y="115229"/>
                  </a:lnTo>
                  <a:lnTo>
                    <a:pt x="48819" y="114223"/>
                  </a:lnTo>
                  <a:lnTo>
                    <a:pt x="58710" y="110048"/>
                  </a:lnTo>
                  <a:lnTo>
                    <a:pt x="67641" y="103758"/>
                  </a:lnTo>
                  <a:lnTo>
                    <a:pt x="75932" y="96059"/>
                  </a:lnTo>
                  <a:lnTo>
                    <a:pt x="81460" y="85083"/>
                  </a:lnTo>
                  <a:lnTo>
                    <a:pt x="85145" y="71923"/>
                  </a:lnTo>
                  <a:lnTo>
                    <a:pt x="87602" y="57306"/>
                  </a:lnTo>
                  <a:lnTo>
                    <a:pt x="89239" y="42887"/>
                  </a:lnTo>
                  <a:lnTo>
                    <a:pt x="90331" y="28600"/>
                  </a:lnTo>
                  <a:lnTo>
                    <a:pt x="91059" y="14401"/>
                  </a:lnTo>
                  <a:lnTo>
                    <a:pt x="86870" y="6103"/>
                  </a:lnTo>
                  <a:lnTo>
                    <a:pt x="79403" y="1740"/>
                  </a:lnTo>
                  <a:lnTo>
                    <a:pt x="69750" y="0"/>
                  </a:lnTo>
                  <a:lnTo>
                    <a:pt x="60978" y="3515"/>
                  </a:lnTo>
                  <a:lnTo>
                    <a:pt x="52792" y="10532"/>
                  </a:lnTo>
                  <a:lnTo>
                    <a:pt x="44998" y="19885"/>
                  </a:lnTo>
                  <a:lnTo>
                    <a:pt x="38633" y="29626"/>
                  </a:lnTo>
                  <a:lnTo>
                    <a:pt x="33222" y="39626"/>
                  </a:lnTo>
                  <a:lnTo>
                    <a:pt x="28445" y="49798"/>
                  </a:lnTo>
                  <a:lnTo>
                    <a:pt x="24092" y="60086"/>
                  </a:lnTo>
                  <a:lnTo>
                    <a:pt x="20022" y="70450"/>
                  </a:lnTo>
                  <a:lnTo>
                    <a:pt x="12382" y="91315"/>
                  </a:lnTo>
                  <a:lnTo>
                    <a:pt x="5091" y="112274"/>
                  </a:lnTo>
                  <a:lnTo>
                    <a:pt x="2680" y="125109"/>
                  </a:lnTo>
                  <a:lnTo>
                    <a:pt x="1072" y="139508"/>
                  </a:lnTo>
                  <a:lnTo>
                    <a:pt x="0" y="154951"/>
                  </a:lnTo>
                  <a:lnTo>
                    <a:pt x="455" y="169921"/>
                  </a:lnTo>
                  <a:lnTo>
                    <a:pt x="1926" y="184575"/>
                  </a:lnTo>
                  <a:lnTo>
                    <a:pt x="4075" y="199019"/>
                  </a:lnTo>
                  <a:lnTo>
                    <a:pt x="7846" y="210986"/>
                  </a:lnTo>
                  <a:lnTo>
                    <a:pt x="12696" y="221301"/>
                  </a:lnTo>
                  <a:lnTo>
                    <a:pt x="18267" y="230515"/>
                  </a:lnTo>
                  <a:lnTo>
                    <a:pt x="25487" y="237826"/>
                  </a:lnTo>
                  <a:lnTo>
                    <a:pt x="33807" y="243869"/>
                  </a:lnTo>
                  <a:lnTo>
                    <a:pt x="42858" y="249066"/>
                  </a:lnTo>
                  <a:lnTo>
                    <a:pt x="52399" y="250193"/>
                  </a:lnTo>
                  <a:lnTo>
                    <a:pt x="62265" y="248607"/>
                  </a:lnTo>
                  <a:lnTo>
                    <a:pt x="113550" y="22790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3135872" y="4659296"/>
            <a:ext cx="5194067" cy="809856"/>
            <a:chOff x="3135872" y="4659296"/>
            <a:chExt cx="5194067" cy="809856"/>
          </a:xfrm>
        </p:grpSpPr>
        <p:sp>
          <p:nvSpPr>
            <p:cNvPr id="196" name="Freeform 195"/>
            <p:cNvSpPr/>
            <p:nvPr/>
          </p:nvSpPr>
          <p:spPr>
            <a:xfrm>
              <a:off x="3223817" y="4859130"/>
              <a:ext cx="99745" cy="315529"/>
            </a:xfrm>
            <a:custGeom>
              <a:avLst/>
              <a:gdLst/>
              <a:ahLst/>
              <a:cxnLst/>
              <a:rect l="0" t="0" r="0" b="0"/>
              <a:pathLst>
                <a:path w="99745" h="315529">
                  <a:moveTo>
                    <a:pt x="15603" y="0"/>
                  </a:moveTo>
                  <a:lnTo>
                    <a:pt x="964" y="43917"/>
                  </a:lnTo>
                  <a:lnTo>
                    <a:pt x="0" y="59662"/>
                  </a:lnTo>
                  <a:lnTo>
                    <a:pt x="527" y="79508"/>
                  </a:lnTo>
                  <a:lnTo>
                    <a:pt x="2046" y="102088"/>
                  </a:lnTo>
                  <a:lnTo>
                    <a:pt x="3734" y="139641"/>
                  </a:lnTo>
                  <a:lnTo>
                    <a:pt x="4185" y="156200"/>
                  </a:lnTo>
                  <a:lnTo>
                    <a:pt x="5653" y="173082"/>
                  </a:lnTo>
                  <a:lnTo>
                    <a:pt x="7801" y="190180"/>
                  </a:lnTo>
                  <a:lnTo>
                    <a:pt x="10402" y="207421"/>
                  </a:lnTo>
                  <a:lnTo>
                    <a:pt x="13304" y="223590"/>
                  </a:lnTo>
                  <a:lnTo>
                    <a:pt x="16407" y="239044"/>
                  </a:lnTo>
                  <a:lnTo>
                    <a:pt x="19645" y="254021"/>
                  </a:lnTo>
                  <a:lnTo>
                    <a:pt x="21803" y="268681"/>
                  </a:lnTo>
                  <a:lnTo>
                    <a:pt x="23242" y="283128"/>
                  </a:lnTo>
                  <a:lnTo>
                    <a:pt x="24202" y="297433"/>
                  </a:lnTo>
                  <a:lnTo>
                    <a:pt x="23673" y="299959"/>
                  </a:lnTo>
                  <a:lnTo>
                    <a:pt x="22151" y="294631"/>
                  </a:lnTo>
                  <a:lnTo>
                    <a:pt x="19968" y="284067"/>
                  </a:lnTo>
                  <a:lnTo>
                    <a:pt x="18513" y="272350"/>
                  </a:lnTo>
                  <a:lnTo>
                    <a:pt x="17543" y="259864"/>
                  </a:lnTo>
                  <a:lnTo>
                    <a:pt x="16896" y="246866"/>
                  </a:lnTo>
                  <a:lnTo>
                    <a:pt x="16178" y="216842"/>
                  </a:lnTo>
                  <a:lnTo>
                    <a:pt x="15637" y="112568"/>
                  </a:lnTo>
                  <a:lnTo>
                    <a:pt x="16794" y="99586"/>
                  </a:lnTo>
                  <a:lnTo>
                    <a:pt x="18734" y="87426"/>
                  </a:lnTo>
                  <a:lnTo>
                    <a:pt x="21196" y="75813"/>
                  </a:lnTo>
                  <a:lnTo>
                    <a:pt x="25175" y="64565"/>
                  </a:lnTo>
                  <a:lnTo>
                    <a:pt x="30165" y="53561"/>
                  </a:lnTo>
                  <a:lnTo>
                    <a:pt x="35828" y="42719"/>
                  </a:lnTo>
                  <a:lnTo>
                    <a:pt x="41941" y="40166"/>
                  </a:lnTo>
                  <a:lnTo>
                    <a:pt x="48354" y="43138"/>
                  </a:lnTo>
                  <a:lnTo>
                    <a:pt x="54966" y="49794"/>
                  </a:lnTo>
                  <a:lnTo>
                    <a:pt x="60543" y="57737"/>
                  </a:lnTo>
                  <a:lnTo>
                    <a:pt x="65430" y="66538"/>
                  </a:lnTo>
                  <a:lnTo>
                    <a:pt x="69856" y="75911"/>
                  </a:lnTo>
                  <a:lnTo>
                    <a:pt x="72807" y="86835"/>
                  </a:lnTo>
                  <a:lnTo>
                    <a:pt x="74774" y="98792"/>
                  </a:lnTo>
                  <a:lnTo>
                    <a:pt x="76086" y="111437"/>
                  </a:lnTo>
                  <a:lnTo>
                    <a:pt x="78129" y="124542"/>
                  </a:lnTo>
                  <a:lnTo>
                    <a:pt x="80659" y="137954"/>
                  </a:lnTo>
                  <a:lnTo>
                    <a:pt x="83515" y="151569"/>
                  </a:lnTo>
                  <a:lnTo>
                    <a:pt x="85418" y="165320"/>
                  </a:lnTo>
                  <a:lnTo>
                    <a:pt x="86688" y="179162"/>
                  </a:lnTo>
                  <a:lnTo>
                    <a:pt x="87534" y="193065"/>
                  </a:lnTo>
                  <a:lnTo>
                    <a:pt x="89267" y="209345"/>
                  </a:lnTo>
                  <a:lnTo>
                    <a:pt x="91591" y="227210"/>
                  </a:lnTo>
                  <a:lnTo>
                    <a:pt x="99744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398646" y="4985341"/>
              <a:ext cx="103715" cy="184997"/>
            </a:xfrm>
            <a:custGeom>
              <a:avLst/>
              <a:gdLst/>
              <a:ahLst/>
              <a:cxnLst/>
              <a:rect l="0" t="0" r="0" b="0"/>
              <a:pathLst>
                <a:path w="103715" h="184997">
                  <a:moveTo>
                    <a:pt x="9056" y="0"/>
                  </a:moveTo>
                  <a:lnTo>
                    <a:pt x="3472" y="16750"/>
                  </a:lnTo>
                  <a:lnTo>
                    <a:pt x="1827" y="28696"/>
                  </a:lnTo>
                  <a:lnTo>
                    <a:pt x="731" y="43672"/>
                  </a:lnTo>
                  <a:lnTo>
                    <a:pt x="0" y="60668"/>
                  </a:lnTo>
                  <a:lnTo>
                    <a:pt x="681" y="75504"/>
                  </a:lnTo>
                  <a:lnTo>
                    <a:pt x="2304" y="88900"/>
                  </a:lnTo>
                  <a:lnTo>
                    <a:pt x="10171" y="130738"/>
                  </a:lnTo>
                  <a:lnTo>
                    <a:pt x="13305" y="146758"/>
                  </a:lnTo>
                  <a:lnTo>
                    <a:pt x="17732" y="159776"/>
                  </a:lnTo>
                  <a:lnTo>
                    <a:pt x="23020" y="170792"/>
                  </a:lnTo>
                  <a:lnTo>
                    <a:pt x="28883" y="180473"/>
                  </a:lnTo>
                  <a:lnTo>
                    <a:pt x="35128" y="184589"/>
                  </a:lnTo>
                  <a:lnTo>
                    <a:pt x="41630" y="184996"/>
                  </a:lnTo>
                  <a:lnTo>
                    <a:pt x="48301" y="182931"/>
                  </a:lnTo>
                  <a:lnTo>
                    <a:pt x="53917" y="175711"/>
                  </a:lnTo>
                  <a:lnTo>
                    <a:pt x="58830" y="165054"/>
                  </a:lnTo>
                  <a:lnTo>
                    <a:pt x="75111" y="117133"/>
                  </a:lnTo>
                  <a:lnTo>
                    <a:pt x="77634" y="104968"/>
                  </a:lnTo>
                  <a:lnTo>
                    <a:pt x="79315" y="92182"/>
                  </a:lnTo>
                  <a:lnTo>
                    <a:pt x="80436" y="78984"/>
                  </a:lnTo>
                  <a:lnTo>
                    <a:pt x="82352" y="66680"/>
                  </a:lnTo>
                  <a:lnTo>
                    <a:pt x="84798" y="54971"/>
                  </a:lnTo>
                  <a:lnTo>
                    <a:pt x="87598" y="43659"/>
                  </a:lnTo>
                  <a:lnTo>
                    <a:pt x="89464" y="31443"/>
                  </a:lnTo>
                  <a:lnTo>
                    <a:pt x="90708" y="18625"/>
                  </a:lnTo>
                  <a:lnTo>
                    <a:pt x="91537" y="5405"/>
                  </a:lnTo>
                  <a:lnTo>
                    <a:pt x="90922" y="1267"/>
                  </a:lnTo>
                  <a:lnTo>
                    <a:pt x="89343" y="3182"/>
                  </a:lnTo>
                  <a:lnTo>
                    <a:pt x="87121" y="9133"/>
                  </a:lnTo>
                  <a:lnTo>
                    <a:pt x="85640" y="20112"/>
                  </a:lnTo>
                  <a:lnTo>
                    <a:pt x="84653" y="34444"/>
                  </a:lnTo>
                  <a:lnTo>
                    <a:pt x="83556" y="66728"/>
                  </a:lnTo>
                  <a:lnTo>
                    <a:pt x="82852" y="125542"/>
                  </a:lnTo>
                  <a:lnTo>
                    <a:pt x="103714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565476" y="5003765"/>
              <a:ext cx="147237" cy="170894"/>
            </a:xfrm>
            <a:custGeom>
              <a:avLst/>
              <a:gdLst/>
              <a:ahLst/>
              <a:cxnLst/>
              <a:rect l="0" t="0" r="0" b="0"/>
              <a:pathLst>
                <a:path w="147237" h="170894">
                  <a:moveTo>
                    <a:pt x="10507" y="13129"/>
                  </a:moveTo>
                  <a:lnTo>
                    <a:pt x="4923" y="35463"/>
                  </a:lnTo>
                  <a:lnTo>
                    <a:pt x="3279" y="46716"/>
                  </a:lnTo>
                  <a:lnTo>
                    <a:pt x="2182" y="58893"/>
                  </a:lnTo>
                  <a:lnTo>
                    <a:pt x="1452" y="71685"/>
                  </a:lnTo>
                  <a:lnTo>
                    <a:pt x="639" y="101481"/>
                  </a:lnTo>
                  <a:lnTo>
                    <a:pt x="75" y="166557"/>
                  </a:lnTo>
                  <a:lnTo>
                    <a:pt x="0" y="121745"/>
                  </a:lnTo>
                  <a:lnTo>
                    <a:pt x="1165" y="110080"/>
                  </a:lnTo>
                  <a:lnTo>
                    <a:pt x="3110" y="98799"/>
                  </a:lnTo>
                  <a:lnTo>
                    <a:pt x="8388" y="74577"/>
                  </a:lnTo>
                  <a:lnTo>
                    <a:pt x="14629" y="44335"/>
                  </a:lnTo>
                  <a:lnTo>
                    <a:pt x="19099" y="31595"/>
                  </a:lnTo>
                  <a:lnTo>
                    <a:pt x="24415" y="20765"/>
                  </a:lnTo>
                  <a:lnTo>
                    <a:pt x="30297" y="11208"/>
                  </a:lnTo>
                  <a:lnTo>
                    <a:pt x="36555" y="7174"/>
                  </a:lnTo>
                  <a:lnTo>
                    <a:pt x="43064" y="6822"/>
                  </a:lnTo>
                  <a:lnTo>
                    <a:pt x="49742" y="8924"/>
                  </a:lnTo>
                  <a:lnTo>
                    <a:pt x="55361" y="16169"/>
                  </a:lnTo>
                  <a:lnTo>
                    <a:pt x="60276" y="26842"/>
                  </a:lnTo>
                  <a:lnTo>
                    <a:pt x="64722" y="39800"/>
                  </a:lnTo>
                  <a:lnTo>
                    <a:pt x="68854" y="55451"/>
                  </a:lnTo>
                  <a:lnTo>
                    <a:pt x="72777" y="72897"/>
                  </a:lnTo>
                  <a:lnTo>
                    <a:pt x="76562" y="91539"/>
                  </a:lnTo>
                  <a:lnTo>
                    <a:pt x="79085" y="108641"/>
                  </a:lnTo>
                  <a:lnTo>
                    <a:pt x="80766" y="124717"/>
                  </a:lnTo>
                  <a:lnTo>
                    <a:pt x="81888" y="140109"/>
                  </a:lnTo>
                  <a:lnTo>
                    <a:pt x="81466" y="145696"/>
                  </a:lnTo>
                  <a:lnTo>
                    <a:pt x="80017" y="144746"/>
                  </a:lnTo>
                  <a:lnTo>
                    <a:pt x="77882" y="139438"/>
                  </a:lnTo>
                  <a:lnTo>
                    <a:pt x="77628" y="127719"/>
                  </a:lnTo>
                  <a:lnTo>
                    <a:pt x="78627" y="111727"/>
                  </a:lnTo>
                  <a:lnTo>
                    <a:pt x="80461" y="92884"/>
                  </a:lnTo>
                  <a:lnTo>
                    <a:pt x="82853" y="76817"/>
                  </a:lnTo>
                  <a:lnTo>
                    <a:pt x="85616" y="62599"/>
                  </a:lnTo>
                  <a:lnTo>
                    <a:pt x="88626" y="49615"/>
                  </a:lnTo>
                  <a:lnTo>
                    <a:pt x="92971" y="36284"/>
                  </a:lnTo>
                  <a:lnTo>
                    <a:pt x="98204" y="22723"/>
                  </a:lnTo>
                  <a:lnTo>
                    <a:pt x="104030" y="9007"/>
                  </a:lnTo>
                  <a:lnTo>
                    <a:pt x="110252" y="2201"/>
                  </a:lnTo>
                  <a:lnTo>
                    <a:pt x="116737" y="0"/>
                  </a:lnTo>
                  <a:lnTo>
                    <a:pt x="123397" y="871"/>
                  </a:lnTo>
                  <a:lnTo>
                    <a:pt x="127838" y="7294"/>
                  </a:lnTo>
                  <a:lnTo>
                    <a:pt x="130798" y="17419"/>
                  </a:lnTo>
                  <a:lnTo>
                    <a:pt x="132771" y="30013"/>
                  </a:lnTo>
                  <a:lnTo>
                    <a:pt x="135255" y="41914"/>
                  </a:lnTo>
                  <a:lnTo>
                    <a:pt x="138080" y="53354"/>
                  </a:lnTo>
                  <a:lnTo>
                    <a:pt x="141132" y="64487"/>
                  </a:lnTo>
                  <a:lnTo>
                    <a:pt x="143167" y="78920"/>
                  </a:lnTo>
                  <a:lnTo>
                    <a:pt x="144523" y="95555"/>
                  </a:lnTo>
                  <a:lnTo>
                    <a:pt x="147236" y="1708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786335" y="4838095"/>
              <a:ext cx="102411" cy="326046"/>
            </a:xfrm>
            <a:custGeom>
              <a:avLst/>
              <a:gdLst/>
              <a:ahLst/>
              <a:cxnLst/>
              <a:rect l="0" t="0" r="0" b="0"/>
              <a:pathLst>
                <a:path w="102411" h="326046">
                  <a:moveTo>
                    <a:pt x="0" y="0"/>
                  </a:moveTo>
                  <a:lnTo>
                    <a:pt x="0" y="64139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3" y="107949"/>
                  </a:lnTo>
                  <a:lnTo>
                    <a:pt x="7228" y="122217"/>
                  </a:lnTo>
                  <a:lnTo>
                    <a:pt x="8325" y="136403"/>
                  </a:lnTo>
                  <a:lnTo>
                    <a:pt x="9056" y="150535"/>
                  </a:lnTo>
                  <a:lnTo>
                    <a:pt x="9868" y="178703"/>
                  </a:lnTo>
                  <a:lnTo>
                    <a:pt x="10084" y="192758"/>
                  </a:lnTo>
                  <a:lnTo>
                    <a:pt x="11397" y="205634"/>
                  </a:lnTo>
                  <a:lnTo>
                    <a:pt x="13441" y="217725"/>
                  </a:lnTo>
                  <a:lnTo>
                    <a:pt x="15973" y="229290"/>
                  </a:lnTo>
                  <a:lnTo>
                    <a:pt x="18829" y="229989"/>
                  </a:lnTo>
                  <a:lnTo>
                    <a:pt x="21902" y="223443"/>
                  </a:lnTo>
                  <a:lnTo>
                    <a:pt x="25119" y="212068"/>
                  </a:lnTo>
                  <a:lnTo>
                    <a:pt x="31809" y="190079"/>
                  </a:lnTo>
                  <a:lnTo>
                    <a:pt x="35230" y="179308"/>
                  </a:lnTo>
                  <a:lnTo>
                    <a:pt x="41016" y="170958"/>
                  </a:lnTo>
                  <a:lnTo>
                    <a:pt x="48379" y="164222"/>
                  </a:lnTo>
                  <a:lnTo>
                    <a:pt x="56794" y="158564"/>
                  </a:lnTo>
                  <a:lnTo>
                    <a:pt x="64741" y="157129"/>
                  </a:lnTo>
                  <a:lnTo>
                    <a:pt x="72376" y="158509"/>
                  </a:lnTo>
                  <a:lnTo>
                    <a:pt x="79803" y="161766"/>
                  </a:lnTo>
                  <a:lnTo>
                    <a:pt x="85924" y="167444"/>
                  </a:lnTo>
                  <a:lnTo>
                    <a:pt x="91172" y="174735"/>
                  </a:lnTo>
                  <a:lnTo>
                    <a:pt x="95840" y="183102"/>
                  </a:lnTo>
                  <a:lnTo>
                    <a:pt x="98952" y="193354"/>
                  </a:lnTo>
                  <a:lnTo>
                    <a:pt x="101026" y="204863"/>
                  </a:lnTo>
                  <a:lnTo>
                    <a:pt x="102410" y="217210"/>
                  </a:lnTo>
                  <a:lnTo>
                    <a:pt x="102163" y="228948"/>
                  </a:lnTo>
                  <a:lnTo>
                    <a:pt x="100830" y="240278"/>
                  </a:lnTo>
                  <a:lnTo>
                    <a:pt x="98773" y="251338"/>
                  </a:lnTo>
                  <a:lnTo>
                    <a:pt x="96233" y="262217"/>
                  </a:lnTo>
                  <a:lnTo>
                    <a:pt x="93371" y="272975"/>
                  </a:lnTo>
                  <a:lnTo>
                    <a:pt x="90294" y="283654"/>
                  </a:lnTo>
                  <a:lnTo>
                    <a:pt x="85906" y="294278"/>
                  </a:lnTo>
                  <a:lnTo>
                    <a:pt x="80643" y="304867"/>
                  </a:lnTo>
                  <a:lnTo>
                    <a:pt x="74797" y="315433"/>
                  </a:lnTo>
                  <a:lnTo>
                    <a:pt x="67394" y="321307"/>
                  </a:lnTo>
                  <a:lnTo>
                    <a:pt x="58953" y="324056"/>
                  </a:lnTo>
                  <a:lnTo>
                    <a:pt x="31553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880993" y="4941820"/>
              <a:ext cx="105177" cy="177673"/>
            </a:xfrm>
            <a:custGeom>
              <a:avLst/>
              <a:gdLst/>
              <a:ahLst/>
              <a:cxnLst/>
              <a:rect l="0" t="0" r="0" b="0"/>
              <a:pathLst>
                <a:path w="105177" h="177673">
                  <a:moveTo>
                    <a:pt x="0" y="159215"/>
                  </a:moveTo>
                  <a:lnTo>
                    <a:pt x="16750" y="164798"/>
                  </a:lnTo>
                  <a:lnTo>
                    <a:pt x="24022" y="164105"/>
                  </a:lnTo>
                  <a:lnTo>
                    <a:pt x="31207" y="161306"/>
                  </a:lnTo>
                  <a:lnTo>
                    <a:pt x="38334" y="157103"/>
                  </a:lnTo>
                  <a:lnTo>
                    <a:pt x="45423" y="148458"/>
                  </a:lnTo>
                  <a:lnTo>
                    <a:pt x="52486" y="136852"/>
                  </a:lnTo>
                  <a:lnTo>
                    <a:pt x="59532" y="123271"/>
                  </a:lnTo>
                  <a:lnTo>
                    <a:pt x="65398" y="110711"/>
                  </a:lnTo>
                  <a:lnTo>
                    <a:pt x="70477" y="98832"/>
                  </a:lnTo>
                  <a:lnTo>
                    <a:pt x="75032" y="87407"/>
                  </a:lnTo>
                  <a:lnTo>
                    <a:pt x="79237" y="73947"/>
                  </a:lnTo>
                  <a:lnTo>
                    <a:pt x="83209" y="59130"/>
                  </a:lnTo>
                  <a:lnTo>
                    <a:pt x="87026" y="43410"/>
                  </a:lnTo>
                  <a:lnTo>
                    <a:pt x="88401" y="29423"/>
                  </a:lnTo>
                  <a:lnTo>
                    <a:pt x="88150" y="16593"/>
                  </a:lnTo>
                  <a:lnTo>
                    <a:pt x="86814" y="4534"/>
                  </a:lnTo>
                  <a:lnTo>
                    <a:pt x="84754" y="0"/>
                  </a:lnTo>
                  <a:lnTo>
                    <a:pt x="82213" y="484"/>
                  </a:lnTo>
                  <a:lnTo>
                    <a:pt x="79350" y="4312"/>
                  </a:lnTo>
                  <a:lnTo>
                    <a:pt x="75104" y="9201"/>
                  </a:lnTo>
                  <a:lnTo>
                    <a:pt x="69936" y="14798"/>
                  </a:lnTo>
                  <a:lnTo>
                    <a:pt x="64154" y="20867"/>
                  </a:lnTo>
                  <a:lnTo>
                    <a:pt x="59130" y="28418"/>
                  </a:lnTo>
                  <a:lnTo>
                    <a:pt x="54612" y="36959"/>
                  </a:lnTo>
                  <a:lnTo>
                    <a:pt x="50432" y="46158"/>
                  </a:lnTo>
                  <a:lnTo>
                    <a:pt x="46476" y="55797"/>
                  </a:lnTo>
                  <a:lnTo>
                    <a:pt x="42670" y="65728"/>
                  </a:lnTo>
                  <a:lnTo>
                    <a:pt x="38965" y="75855"/>
                  </a:lnTo>
                  <a:lnTo>
                    <a:pt x="36494" y="89618"/>
                  </a:lnTo>
                  <a:lnTo>
                    <a:pt x="34847" y="105805"/>
                  </a:lnTo>
                  <a:lnTo>
                    <a:pt x="33749" y="123608"/>
                  </a:lnTo>
                  <a:lnTo>
                    <a:pt x="34186" y="138983"/>
                  </a:lnTo>
                  <a:lnTo>
                    <a:pt x="35645" y="152739"/>
                  </a:lnTo>
                  <a:lnTo>
                    <a:pt x="37787" y="165415"/>
                  </a:lnTo>
                  <a:lnTo>
                    <a:pt x="43890" y="172698"/>
                  </a:lnTo>
                  <a:lnTo>
                    <a:pt x="52632" y="176383"/>
                  </a:lnTo>
                  <a:lnTo>
                    <a:pt x="63135" y="177672"/>
                  </a:lnTo>
                  <a:lnTo>
                    <a:pt x="72474" y="176194"/>
                  </a:lnTo>
                  <a:lnTo>
                    <a:pt x="81038" y="172872"/>
                  </a:lnTo>
                  <a:lnTo>
                    <a:pt x="105176" y="1592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059792" y="4943271"/>
              <a:ext cx="84142" cy="155378"/>
            </a:xfrm>
            <a:custGeom>
              <a:avLst/>
              <a:gdLst/>
              <a:ahLst/>
              <a:cxnLst/>
              <a:rect l="0" t="0" r="0" b="0"/>
              <a:pathLst>
                <a:path w="84142" h="155378">
                  <a:moveTo>
                    <a:pt x="0" y="21035"/>
                  </a:moveTo>
                  <a:lnTo>
                    <a:pt x="0" y="79591"/>
                  </a:lnTo>
                  <a:lnTo>
                    <a:pt x="1169" y="91625"/>
                  </a:lnTo>
                  <a:lnTo>
                    <a:pt x="3117" y="103154"/>
                  </a:lnTo>
                  <a:lnTo>
                    <a:pt x="5584" y="114345"/>
                  </a:lnTo>
                  <a:lnTo>
                    <a:pt x="7229" y="126481"/>
                  </a:lnTo>
                  <a:lnTo>
                    <a:pt x="8325" y="139246"/>
                  </a:lnTo>
                  <a:lnTo>
                    <a:pt x="9056" y="152430"/>
                  </a:lnTo>
                  <a:lnTo>
                    <a:pt x="8375" y="155377"/>
                  </a:lnTo>
                  <a:lnTo>
                    <a:pt x="6752" y="151498"/>
                  </a:lnTo>
                  <a:lnTo>
                    <a:pt x="4501" y="143069"/>
                  </a:lnTo>
                  <a:lnTo>
                    <a:pt x="4170" y="133944"/>
                  </a:lnTo>
                  <a:lnTo>
                    <a:pt x="5117" y="124354"/>
                  </a:lnTo>
                  <a:lnTo>
                    <a:pt x="6917" y="114456"/>
                  </a:lnTo>
                  <a:lnTo>
                    <a:pt x="8117" y="103182"/>
                  </a:lnTo>
                  <a:lnTo>
                    <a:pt x="8918" y="90992"/>
                  </a:lnTo>
                  <a:lnTo>
                    <a:pt x="9451" y="78191"/>
                  </a:lnTo>
                  <a:lnTo>
                    <a:pt x="12144" y="64982"/>
                  </a:lnTo>
                  <a:lnTo>
                    <a:pt x="16277" y="51501"/>
                  </a:lnTo>
                  <a:lnTo>
                    <a:pt x="21369" y="37840"/>
                  </a:lnTo>
                  <a:lnTo>
                    <a:pt x="27101" y="26395"/>
                  </a:lnTo>
                  <a:lnTo>
                    <a:pt x="33260" y="16428"/>
                  </a:lnTo>
                  <a:lnTo>
                    <a:pt x="39703" y="7446"/>
                  </a:lnTo>
                  <a:lnTo>
                    <a:pt x="47504" y="2627"/>
                  </a:lnTo>
                  <a:lnTo>
                    <a:pt x="56211" y="582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375754" y="4922235"/>
              <a:ext cx="20603" cy="273459"/>
            </a:xfrm>
            <a:custGeom>
              <a:avLst/>
              <a:gdLst/>
              <a:ahLst/>
              <a:cxnLst/>
              <a:rect l="0" t="0" r="0" b="0"/>
              <a:pathLst>
                <a:path w="20603" h="273459">
                  <a:moveTo>
                    <a:pt x="10084" y="0"/>
                  </a:moveTo>
                  <a:lnTo>
                    <a:pt x="4501" y="16751"/>
                  </a:lnTo>
                  <a:lnTo>
                    <a:pt x="2856" y="27528"/>
                  </a:lnTo>
                  <a:lnTo>
                    <a:pt x="1759" y="40556"/>
                  </a:lnTo>
                  <a:lnTo>
                    <a:pt x="1028" y="55084"/>
                  </a:lnTo>
                  <a:lnTo>
                    <a:pt x="216" y="83693"/>
                  </a:lnTo>
                  <a:lnTo>
                    <a:pt x="0" y="97866"/>
                  </a:lnTo>
                  <a:lnTo>
                    <a:pt x="1024" y="115495"/>
                  </a:lnTo>
                  <a:lnTo>
                    <a:pt x="2875" y="135428"/>
                  </a:lnTo>
                  <a:lnTo>
                    <a:pt x="5278" y="156897"/>
                  </a:lnTo>
                  <a:lnTo>
                    <a:pt x="6880" y="177052"/>
                  </a:lnTo>
                  <a:lnTo>
                    <a:pt x="7948" y="196333"/>
                  </a:lnTo>
                  <a:lnTo>
                    <a:pt x="20602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312215" y="5069482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10518"/>
                  </a:moveTo>
                  <a:lnTo>
                    <a:pt x="54088" y="10518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480497" y="4869648"/>
              <a:ext cx="105176" cy="315129"/>
            </a:xfrm>
            <a:custGeom>
              <a:avLst/>
              <a:gdLst/>
              <a:ahLst/>
              <a:cxnLst/>
              <a:rect l="0" t="0" r="0" b="0"/>
              <a:pathLst>
                <a:path w="105176" h="315129">
                  <a:moveTo>
                    <a:pt x="0" y="0"/>
                  </a:moveTo>
                  <a:lnTo>
                    <a:pt x="0" y="175563"/>
                  </a:lnTo>
                  <a:lnTo>
                    <a:pt x="1168" y="193003"/>
                  </a:lnTo>
                  <a:lnTo>
                    <a:pt x="3116" y="210472"/>
                  </a:lnTo>
                  <a:lnTo>
                    <a:pt x="5583" y="227961"/>
                  </a:lnTo>
                  <a:lnTo>
                    <a:pt x="8396" y="243127"/>
                  </a:lnTo>
                  <a:lnTo>
                    <a:pt x="11441" y="256743"/>
                  </a:lnTo>
                  <a:lnTo>
                    <a:pt x="24723" y="309369"/>
                  </a:lnTo>
                  <a:lnTo>
                    <a:pt x="24662" y="314928"/>
                  </a:lnTo>
                  <a:lnTo>
                    <a:pt x="22284" y="315128"/>
                  </a:lnTo>
                  <a:lnTo>
                    <a:pt x="18362" y="311755"/>
                  </a:lnTo>
                  <a:lnTo>
                    <a:pt x="15747" y="300158"/>
                  </a:lnTo>
                  <a:lnTo>
                    <a:pt x="14004" y="283077"/>
                  </a:lnTo>
                  <a:lnTo>
                    <a:pt x="12067" y="243842"/>
                  </a:lnTo>
                  <a:lnTo>
                    <a:pt x="11206" y="210824"/>
                  </a:lnTo>
                  <a:lnTo>
                    <a:pt x="12145" y="194306"/>
                  </a:lnTo>
                  <a:lnTo>
                    <a:pt x="13940" y="177450"/>
                  </a:lnTo>
                  <a:lnTo>
                    <a:pt x="16305" y="160370"/>
                  </a:lnTo>
                  <a:lnTo>
                    <a:pt x="19050" y="144309"/>
                  </a:lnTo>
                  <a:lnTo>
                    <a:pt x="22049" y="128928"/>
                  </a:lnTo>
                  <a:lnTo>
                    <a:pt x="25217" y="113998"/>
                  </a:lnTo>
                  <a:lnTo>
                    <a:pt x="29666" y="100540"/>
                  </a:lnTo>
                  <a:lnTo>
                    <a:pt x="34969" y="88062"/>
                  </a:lnTo>
                  <a:lnTo>
                    <a:pt x="40842" y="76237"/>
                  </a:lnTo>
                  <a:lnTo>
                    <a:pt x="48263" y="70691"/>
                  </a:lnTo>
                  <a:lnTo>
                    <a:pt x="56716" y="69331"/>
                  </a:lnTo>
                  <a:lnTo>
                    <a:pt x="65858" y="70762"/>
                  </a:lnTo>
                  <a:lnTo>
                    <a:pt x="73121" y="75221"/>
                  </a:lnTo>
                  <a:lnTo>
                    <a:pt x="79131" y="81700"/>
                  </a:lnTo>
                  <a:lnTo>
                    <a:pt x="84307" y="89526"/>
                  </a:lnTo>
                  <a:lnTo>
                    <a:pt x="88926" y="98248"/>
                  </a:lnTo>
                  <a:lnTo>
                    <a:pt x="93174" y="107569"/>
                  </a:lnTo>
                  <a:lnTo>
                    <a:pt x="97174" y="117289"/>
                  </a:lnTo>
                  <a:lnTo>
                    <a:pt x="99841" y="128443"/>
                  </a:lnTo>
                  <a:lnTo>
                    <a:pt x="101619" y="140554"/>
                  </a:lnTo>
                  <a:lnTo>
                    <a:pt x="102805" y="153302"/>
                  </a:lnTo>
                  <a:lnTo>
                    <a:pt x="103595" y="167644"/>
                  </a:lnTo>
                  <a:lnTo>
                    <a:pt x="104122" y="183049"/>
                  </a:lnTo>
                  <a:lnTo>
                    <a:pt x="105175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609116" y="4932753"/>
              <a:ext cx="81733" cy="230105"/>
            </a:xfrm>
            <a:custGeom>
              <a:avLst/>
              <a:gdLst/>
              <a:ahLst/>
              <a:cxnLst/>
              <a:rect l="0" t="0" r="0" b="0"/>
              <a:pathLst>
                <a:path w="81733" h="230105">
                  <a:moveTo>
                    <a:pt x="60697" y="0"/>
                  </a:moveTo>
                  <a:lnTo>
                    <a:pt x="38364" y="5583"/>
                  </a:lnTo>
                  <a:lnTo>
                    <a:pt x="30616" y="13071"/>
                  </a:lnTo>
                  <a:lnTo>
                    <a:pt x="24282" y="23906"/>
                  </a:lnTo>
                  <a:lnTo>
                    <a:pt x="18891" y="36973"/>
                  </a:lnTo>
                  <a:lnTo>
                    <a:pt x="14129" y="55033"/>
                  </a:lnTo>
                  <a:lnTo>
                    <a:pt x="9785" y="76422"/>
                  </a:lnTo>
                  <a:lnTo>
                    <a:pt x="5720" y="100030"/>
                  </a:lnTo>
                  <a:lnTo>
                    <a:pt x="3011" y="123949"/>
                  </a:lnTo>
                  <a:lnTo>
                    <a:pt x="1204" y="148076"/>
                  </a:lnTo>
                  <a:lnTo>
                    <a:pt x="0" y="172340"/>
                  </a:lnTo>
                  <a:lnTo>
                    <a:pt x="366" y="192023"/>
                  </a:lnTo>
                  <a:lnTo>
                    <a:pt x="1778" y="208650"/>
                  </a:lnTo>
                  <a:lnTo>
                    <a:pt x="3889" y="223241"/>
                  </a:lnTo>
                  <a:lnTo>
                    <a:pt x="7633" y="229462"/>
                  </a:lnTo>
                  <a:lnTo>
                    <a:pt x="12466" y="230104"/>
                  </a:lnTo>
                  <a:lnTo>
                    <a:pt x="18025" y="227026"/>
                  </a:lnTo>
                  <a:lnTo>
                    <a:pt x="22900" y="221468"/>
                  </a:lnTo>
                  <a:lnTo>
                    <a:pt x="27319" y="214257"/>
                  </a:lnTo>
                  <a:lnTo>
                    <a:pt x="31434" y="205943"/>
                  </a:lnTo>
                  <a:lnTo>
                    <a:pt x="35345" y="195726"/>
                  </a:lnTo>
                  <a:lnTo>
                    <a:pt x="39121" y="184241"/>
                  </a:lnTo>
                  <a:lnTo>
                    <a:pt x="42808" y="171909"/>
                  </a:lnTo>
                  <a:lnTo>
                    <a:pt x="50020" y="145743"/>
                  </a:lnTo>
                  <a:lnTo>
                    <a:pt x="53579" y="132221"/>
                  </a:lnTo>
                  <a:lnTo>
                    <a:pt x="60650" y="107847"/>
                  </a:lnTo>
                  <a:lnTo>
                    <a:pt x="64172" y="96439"/>
                  </a:lnTo>
                  <a:lnTo>
                    <a:pt x="66519" y="84159"/>
                  </a:lnTo>
                  <a:lnTo>
                    <a:pt x="68084" y="71299"/>
                  </a:lnTo>
                  <a:lnTo>
                    <a:pt x="69128" y="58050"/>
                  </a:lnTo>
                  <a:lnTo>
                    <a:pt x="69823" y="53893"/>
                  </a:lnTo>
                  <a:lnTo>
                    <a:pt x="70287" y="55795"/>
                  </a:lnTo>
                  <a:lnTo>
                    <a:pt x="70597" y="61738"/>
                  </a:lnTo>
                  <a:lnTo>
                    <a:pt x="69634" y="69206"/>
                  </a:lnTo>
                  <a:lnTo>
                    <a:pt x="67824" y="77690"/>
                  </a:lnTo>
                  <a:lnTo>
                    <a:pt x="65448" y="86852"/>
                  </a:lnTo>
                  <a:lnTo>
                    <a:pt x="65033" y="98803"/>
                  </a:lnTo>
                  <a:lnTo>
                    <a:pt x="65925" y="112614"/>
                  </a:lnTo>
                  <a:lnTo>
                    <a:pt x="67688" y="127664"/>
                  </a:lnTo>
                  <a:lnTo>
                    <a:pt x="70032" y="141203"/>
                  </a:lnTo>
                  <a:lnTo>
                    <a:pt x="72764" y="153735"/>
                  </a:lnTo>
                  <a:lnTo>
                    <a:pt x="81732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774989" y="4922235"/>
              <a:ext cx="10519" cy="220871"/>
            </a:xfrm>
            <a:custGeom>
              <a:avLst/>
              <a:gdLst/>
              <a:ahLst/>
              <a:cxnLst/>
              <a:rect l="0" t="0" r="0" b="0"/>
              <a:pathLst>
                <a:path w="10519" h="220871">
                  <a:moveTo>
                    <a:pt x="10518" y="0"/>
                  </a:moveTo>
                  <a:lnTo>
                    <a:pt x="4934" y="27918"/>
                  </a:lnTo>
                  <a:lnTo>
                    <a:pt x="3289" y="41985"/>
                  </a:lnTo>
                  <a:lnTo>
                    <a:pt x="2193" y="57206"/>
                  </a:lnTo>
                  <a:lnTo>
                    <a:pt x="1462" y="73196"/>
                  </a:lnTo>
                  <a:lnTo>
                    <a:pt x="650" y="112777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722401" y="4985341"/>
              <a:ext cx="115695" cy="31554"/>
            </a:xfrm>
            <a:custGeom>
              <a:avLst/>
              <a:gdLst/>
              <a:ahLst/>
              <a:cxnLst/>
              <a:rect l="0" t="0" r="0" b="0"/>
              <a:pathLst>
                <a:path w="115695" h="31554">
                  <a:moveTo>
                    <a:pt x="0" y="31553"/>
                  </a:moveTo>
                  <a:lnTo>
                    <a:pt x="43917" y="16914"/>
                  </a:lnTo>
                  <a:lnTo>
                    <a:pt x="54988" y="13613"/>
                  </a:lnTo>
                  <a:lnTo>
                    <a:pt x="67043" y="10244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019065" y="4932104"/>
              <a:ext cx="113524" cy="208282"/>
            </a:xfrm>
            <a:custGeom>
              <a:avLst/>
              <a:gdLst/>
              <a:ahLst/>
              <a:cxnLst/>
              <a:rect l="0" t="0" r="0" b="0"/>
              <a:pathLst>
                <a:path w="113524" h="208282">
                  <a:moveTo>
                    <a:pt x="92487" y="11167"/>
                  </a:moveTo>
                  <a:lnTo>
                    <a:pt x="75737" y="0"/>
                  </a:lnTo>
                  <a:lnTo>
                    <a:pt x="67297" y="216"/>
                  </a:lnTo>
                  <a:lnTo>
                    <a:pt x="58164" y="3866"/>
                  </a:lnTo>
                  <a:lnTo>
                    <a:pt x="48570" y="9805"/>
                  </a:lnTo>
                  <a:lnTo>
                    <a:pt x="41005" y="17271"/>
                  </a:lnTo>
                  <a:lnTo>
                    <a:pt x="34794" y="25754"/>
                  </a:lnTo>
                  <a:lnTo>
                    <a:pt x="29484" y="34915"/>
                  </a:lnTo>
                  <a:lnTo>
                    <a:pt x="24775" y="44528"/>
                  </a:lnTo>
                  <a:lnTo>
                    <a:pt x="20468" y="54443"/>
                  </a:lnTo>
                  <a:lnTo>
                    <a:pt x="16427" y="64559"/>
                  </a:lnTo>
                  <a:lnTo>
                    <a:pt x="12565" y="75977"/>
                  </a:lnTo>
                  <a:lnTo>
                    <a:pt x="8821" y="88263"/>
                  </a:lnTo>
                  <a:lnTo>
                    <a:pt x="5157" y="101129"/>
                  </a:lnTo>
                  <a:lnTo>
                    <a:pt x="2714" y="116718"/>
                  </a:lnTo>
                  <a:lnTo>
                    <a:pt x="1086" y="134122"/>
                  </a:lnTo>
                  <a:lnTo>
                    <a:pt x="0" y="152737"/>
                  </a:lnTo>
                  <a:lnTo>
                    <a:pt x="445" y="168652"/>
                  </a:lnTo>
                  <a:lnTo>
                    <a:pt x="1910" y="182769"/>
                  </a:lnTo>
                  <a:lnTo>
                    <a:pt x="4056" y="195685"/>
                  </a:lnTo>
                  <a:lnTo>
                    <a:pt x="8992" y="203128"/>
                  </a:lnTo>
                  <a:lnTo>
                    <a:pt x="15788" y="206921"/>
                  </a:lnTo>
                  <a:lnTo>
                    <a:pt x="23826" y="208281"/>
                  </a:lnTo>
                  <a:lnTo>
                    <a:pt x="30352" y="203345"/>
                  </a:lnTo>
                  <a:lnTo>
                    <a:pt x="35872" y="194211"/>
                  </a:lnTo>
                  <a:lnTo>
                    <a:pt x="40720" y="182278"/>
                  </a:lnTo>
                  <a:lnTo>
                    <a:pt x="45121" y="169649"/>
                  </a:lnTo>
                  <a:lnTo>
                    <a:pt x="49224" y="156554"/>
                  </a:lnTo>
                  <a:lnTo>
                    <a:pt x="53127" y="143150"/>
                  </a:lnTo>
                  <a:lnTo>
                    <a:pt x="56898" y="128371"/>
                  </a:lnTo>
                  <a:lnTo>
                    <a:pt x="74888" y="51084"/>
                  </a:lnTo>
                  <a:lnTo>
                    <a:pt x="78417" y="37779"/>
                  </a:lnTo>
                  <a:lnTo>
                    <a:pt x="85455" y="13645"/>
                  </a:lnTo>
                  <a:lnTo>
                    <a:pt x="88967" y="9313"/>
                  </a:lnTo>
                  <a:lnTo>
                    <a:pt x="92478" y="9931"/>
                  </a:lnTo>
                  <a:lnTo>
                    <a:pt x="95987" y="13849"/>
                  </a:lnTo>
                  <a:lnTo>
                    <a:pt x="98326" y="24641"/>
                  </a:lnTo>
                  <a:lnTo>
                    <a:pt x="99886" y="40016"/>
                  </a:lnTo>
                  <a:lnTo>
                    <a:pt x="100925" y="58447"/>
                  </a:lnTo>
                  <a:lnTo>
                    <a:pt x="102080" y="97623"/>
                  </a:lnTo>
                  <a:lnTo>
                    <a:pt x="102389" y="117886"/>
                  </a:lnTo>
                  <a:lnTo>
                    <a:pt x="103763" y="136070"/>
                  </a:lnTo>
                  <a:lnTo>
                    <a:pt x="105847" y="152867"/>
                  </a:lnTo>
                  <a:lnTo>
                    <a:pt x="113523" y="20048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227246" y="5016894"/>
              <a:ext cx="1" cy="315529"/>
            </a:xfrm>
            <a:custGeom>
              <a:avLst/>
              <a:gdLst/>
              <a:ahLst/>
              <a:cxnLst/>
              <a:rect l="0" t="0" r="0" b="0"/>
              <a:pathLst>
                <a:path w="1" h="315529">
                  <a:moveTo>
                    <a:pt x="0" y="0"/>
                  </a:move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227246" y="4890683"/>
              <a:ext cx="57128" cy="241906"/>
            </a:xfrm>
            <a:custGeom>
              <a:avLst/>
              <a:gdLst/>
              <a:ahLst/>
              <a:cxnLst/>
              <a:rect l="0" t="0" r="0" b="0"/>
              <a:pathLst>
                <a:path w="57128" h="241906">
                  <a:moveTo>
                    <a:pt x="0" y="0"/>
                  </a:moveTo>
                  <a:lnTo>
                    <a:pt x="16750" y="5584"/>
                  </a:lnTo>
                  <a:lnTo>
                    <a:pt x="22853" y="11903"/>
                  </a:lnTo>
                  <a:lnTo>
                    <a:pt x="28090" y="20790"/>
                  </a:lnTo>
                  <a:lnTo>
                    <a:pt x="32750" y="31389"/>
                  </a:lnTo>
                  <a:lnTo>
                    <a:pt x="37025" y="41961"/>
                  </a:lnTo>
                  <a:lnTo>
                    <a:pt x="44892" y="63057"/>
                  </a:lnTo>
                  <a:lnTo>
                    <a:pt x="48626" y="77097"/>
                  </a:lnTo>
                  <a:lnTo>
                    <a:pt x="52284" y="93468"/>
                  </a:lnTo>
                  <a:lnTo>
                    <a:pt x="55891" y="111394"/>
                  </a:lnTo>
                  <a:lnTo>
                    <a:pt x="57127" y="126851"/>
                  </a:lnTo>
                  <a:lnTo>
                    <a:pt x="56783" y="140661"/>
                  </a:lnTo>
                  <a:lnTo>
                    <a:pt x="55385" y="153374"/>
                  </a:lnTo>
                  <a:lnTo>
                    <a:pt x="53284" y="166523"/>
                  </a:lnTo>
                  <a:lnTo>
                    <a:pt x="50714" y="179964"/>
                  </a:lnTo>
                  <a:lnTo>
                    <a:pt x="47833" y="193599"/>
                  </a:lnTo>
                  <a:lnTo>
                    <a:pt x="43575" y="205026"/>
                  </a:lnTo>
                  <a:lnTo>
                    <a:pt x="38399" y="214982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332422" y="4995859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0" y="142757"/>
                  </a:lnTo>
                  <a:lnTo>
                    <a:pt x="1169" y="159446"/>
                  </a:lnTo>
                  <a:lnTo>
                    <a:pt x="3117" y="175246"/>
                  </a:lnTo>
                  <a:lnTo>
                    <a:pt x="5583" y="190454"/>
                  </a:lnTo>
                  <a:lnTo>
                    <a:pt x="7228" y="205267"/>
                  </a:lnTo>
                  <a:lnTo>
                    <a:pt x="8325" y="219817"/>
                  </a:lnTo>
                  <a:lnTo>
                    <a:pt x="9056" y="234191"/>
                  </a:lnTo>
                  <a:lnTo>
                    <a:pt x="10711" y="248448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332422" y="4943271"/>
              <a:ext cx="70911" cy="231388"/>
            </a:xfrm>
            <a:custGeom>
              <a:avLst/>
              <a:gdLst/>
              <a:ahLst/>
              <a:cxnLst/>
              <a:rect l="0" t="0" r="0" b="0"/>
              <a:pathLst>
                <a:path w="70911" h="231388">
                  <a:moveTo>
                    <a:pt x="10518" y="0"/>
                  </a:moveTo>
                  <a:lnTo>
                    <a:pt x="27268" y="5583"/>
                  </a:lnTo>
                  <a:lnTo>
                    <a:pt x="34539" y="10733"/>
                  </a:lnTo>
                  <a:lnTo>
                    <a:pt x="41724" y="17673"/>
                  </a:lnTo>
                  <a:lnTo>
                    <a:pt x="48851" y="25805"/>
                  </a:lnTo>
                  <a:lnTo>
                    <a:pt x="54771" y="35902"/>
                  </a:lnTo>
                  <a:lnTo>
                    <a:pt x="59887" y="47307"/>
                  </a:lnTo>
                  <a:lnTo>
                    <a:pt x="64466" y="59585"/>
                  </a:lnTo>
                  <a:lnTo>
                    <a:pt x="67518" y="73613"/>
                  </a:lnTo>
                  <a:lnTo>
                    <a:pt x="69553" y="88809"/>
                  </a:lnTo>
                  <a:lnTo>
                    <a:pt x="70910" y="104782"/>
                  </a:lnTo>
                  <a:lnTo>
                    <a:pt x="70645" y="118937"/>
                  </a:lnTo>
                  <a:lnTo>
                    <a:pt x="69301" y="131879"/>
                  </a:lnTo>
                  <a:lnTo>
                    <a:pt x="67236" y="144013"/>
                  </a:lnTo>
                  <a:lnTo>
                    <a:pt x="63522" y="154439"/>
                  </a:lnTo>
                  <a:lnTo>
                    <a:pt x="58709" y="163728"/>
                  </a:lnTo>
                  <a:lnTo>
                    <a:pt x="40767" y="191084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395528" y="4920911"/>
              <a:ext cx="83315" cy="243230"/>
            </a:xfrm>
            <a:custGeom>
              <a:avLst/>
              <a:gdLst/>
              <a:ahLst/>
              <a:cxnLst/>
              <a:rect l="0" t="0" r="0" b="0"/>
              <a:pathLst>
                <a:path w="83315" h="243230">
                  <a:moveTo>
                    <a:pt x="0" y="138053"/>
                  </a:moveTo>
                  <a:lnTo>
                    <a:pt x="11166" y="154803"/>
                  </a:lnTo>
                  <a:lnTo>
                    <a:pt x="17962" y="158569"/>
                  </a:lnTo>
                  <a:lnTo>
                    <a:pt x="25998" y="159911"/>
                  </a:lnTo>
                  <a:lnTo>
                    <a:pt x="34861" y="159637"/>
                  </a:lnTo>
                  <a:lnTo>
                    <a:pt x="43107" y="154779"/>
                  </a:lnTo>
                  <a:lnTo>
                    <a:pt x="50942" y="146867"/>
                  </a:lnTo>
                  <a:lnTo>
                    <a:pt x="58502" y="136917"/>
                  </a:lnTo>
                  <a:lnTo>
                    <a:pt x="64711" y="126778"/>
                  </a:lnTo>
                  <a:lnTo>
                    <a:pt x="70019" y="116513"/>
                  </a:lnTo>
                  <a:lnTo>
                    <a:pt x="74726" y="106164"/>
                  </a:lnTo>
                  <a:lnTo>
                    <a:pt x="77864" y="92253"/>
                  </a:lnTo>
                  <a:lnTo>
                    <a:pt x="79956" y="75966"/>
                  </a:lnTo>
                  <a:lnTo>
                    <a:pt x="81351" y="58098"/>
                  </a:lnTo>
                  <a:lnTo>
                    <a:pt x="82281" y="41510"/>
                  </a:lnTo>
                  <a:lnTo>
                    <a:pt x="83314" y="10615"/>
                  </a:lnTo>
                  <a:lnTo>
                    <a:pt x="81252" y="2844"/>
                  </a:lnTo>
                  <a:lnTo>
                    <a:pt x="77541" y="0"/>
                  </a:lnTo>
                  <a:lnTo>
                    <a:pt x="72728" y="442"/>
                  </a:lnTo>
                  <a:lnTo>
                    <a:pt x="68352" y="4242"/>
                  </a:lnTo>
                  <a:lnTo>
                    <a:pt x="64266" y="10281"/>
                  </a:lnTo>
                  <a:lnTo>
                    <a:pt x="60373" y="17813"/>
                  </a:lnTo>
                  <a:lnTo>
                    <a:pt x="55441" y="26340"/>
                  </a:lnTo>
                  <a:lnTo>
                    <a:pt x="49815" y="35531"/>
                  </a:lnTo>
                  <a:lnTo>
                    <a:pt x="43727" y="45164"/>
                  </a:lnTo>
                  <a:lnTo>
                    <a:pt x="38500" y="56261"/>
                  </a:lnTo>
                  <a:lnTo>
                    <a:pt x="33847" y="68333"/>
                  </a:lnTo>
                  <a:lnTo>
                    <a:pt x="29576" y="81056"/>
                  </a:lnTo>
                  <a:lnTo>
                    <a:pt x="26729" y="94212"/>
                  </a:lnTo>
                  <a:lnTo>
                    <a:pt x="24831" y="107657"/>
                  </a:lnTo>
                  <a:lnTo>
                    <a:pt x="23566" y="121295"/>
                  </a:lnTo>
                  <a:lnTo>
                    <a:pt x="21553" y="133893"/>
                  </a:lnTo>
                  <a:lnTo>
                    <a:pt x="19043" y="145797"/>
                  </a:lnTo>
                  <a:lnTo>
                    <a:pt x="16201" y="157239"/>
                  </a:lnTo>
                  <a:lnTo>
                    <a:pt x="15475" y="170711"/>
                  </a:lnTo>
                  <a:lnTo>
                    <a:pt x="16159" y="185535"/>
                  </a:lnTo>
                  <a:lnTo>
                    <a:pt x="42070" y="2432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523882" y="4937687"/>
              <a:ext cx="113551" cy="228866"/>
            </a:xfrm>
            <a:custGeom>
              <a:avLst/>
              <a:gdLst/>
              <a:ahLst/>
              <a:cxnLst/>
              <a:rect l="0" t="0" r="0" b="0"/>
              <a:pathLst>
                <a:path w="113551" h="228866">
                  <a:moveTo>
                    <a:pt x="113550" y="5584"/>
                  </a:moveTo>
                  <a:lnTo>
                    <a:pt x="96800" y="0"/>
                  </a:lnTo>
                  <a:lnTo>
                    <a:pt x="88360" y="692"/>
                  </a:lnTo>
                  <a:lnTo>
                    <a:pt x="79227" y="3492"/>
                  </a:lnTo>
                  <a:lnTo>
                    <a:pt x="69633" y="7695"/>
                  </a:lnTo>
                  <a:lnTo>
                    <a:pt x="60900" y="15171"/>
                  </a:lnTo>
                  <a:lnTo>
                    <a:pt x="52740" y="24830"/>
                  </a:lnTo>
                  <a:lnTo>
                    <a:pt x="44963" y="35944"/>
                  </a:lnTo>
                  <a:lnTo>
                    <a:pt x="38610" y="46859"/>
                  </a:lnTo>
                  <a:lnTo>
                    <a:pt x="33206" y="57642"/>
                  </a:lnTo>
                  <a:lnTo>
                    <a:pt x="28435" y="68336"/>
                  </a:lnTo>
                  <a:lnTo>
                    <a:pt x="24085" y="78971"/>
                  </a:lnTo>
                  <a:lnTo>
                    <a:pt x="20017" y="89567"/>
                  </a:lnTo>
                  <a:lnTo>
                    <a:pt x="16136" y="100138"/>
                  </a:lnTo>
                  <a:lnTo>
                    <a:pt x="12380" y="111859"/>
                  </a:lnTo>
                  <a:lnTo>
                    <a:pt x="8708" y="124347"/>
                  </a:lnTo>
                  <a:lnTo>
                    <a:pt x="5091" y="137347"/>
                  </a:lnTo>
                  <a:lnTo>
                    <a:pt x="2679" y="153026"/>
                  </a:lnTo>
                  <a:lnTo>
                    <a:pt x="1072" y="170490"/>
                  </a:lnTo>
                  <a:lnTo>
                    <a:pt x="0" y="189145"/>
                  </a:lnTo>
                  <a:lnTo>
                    <a:pt x="1623" y="203918"/>
                  </a:lnTo>
                  <a:lnTo>
                    <a:pt x="5042" y="216105"/>
                  </a:lnTo>
                  <a:lnTo>
                    <a:pt x="9659" y="226566"/>
                  </a:lnTo>
                  <a:lnTo>
                    <a:pt x="15074" y="228865"/>
                  </a:lnTo>
                  <a:lnTo>
                    <a:pt x="21021" y="225724"/>
                  </a:lnTo>
                  <a:lnTo>
                    <a:pt x="27323" y="218955"/>
                  </a:lnTo>
                  <a:lnTo>
                    <a:pt x="32693" y="210937"/>
                  </a:lnTo>
                  <a:lnTo>
                    <a:pt x="37442" y="202086"/>
                  </a:lnTo>
                  <a:lnTo>
                    <a:pt x="41776" y="192679"/>
                  </a:lnTo>
                  <a:lnTo>
                    <a:pt x="45834" y="181733"/>
                  </a:lnTo>
                  <a:lnTo>
                    <a:pt x="49708" y="169762"/>
                  </a:lnTo>
                  <a:lnTo>
                    <a:pt x="53459" y="157106"/>
                  </a:lnTo>
                  <a:lnTo>
                    <a:pt x="60744" y="130579"/>
                  </a:lnTo>
                  <a:lnTo>
                    <a:pt x="64323" y="116961"/>
                  </a:lnTo>
                  <a:lnTo>
                    <a:pt x="67877" y="100870"/>
                  </a:lnTo>
                  <a:lnTo>
                    <a:pt x="76126" y="58747"/>
                  </a:lnTo>
                  <a:lnTo>
                    <a:pt x="75746" y="62062"/>
                  </a:lnTo>
                  <a:lnTo>
                    <a:pt x="74324" y="71282"/>
                  </a:lnTo>
                  <a:lnTo>
                    <a:pt x="73376" y="84442"/>
                  </a:lnTo>
                  <a:lnTo>
                    <a:pt x="72744" y="100226"/>
                  </a:lnTo>
                  <a:lnTo>
                    <a:pt x="72322" y="117761"/>
                  </a:lnTo>
                  <a:lnTo>
                    <a:pt x="73210" y="134125"/>
                  </a:lnTo>
                  <a:lnTo>
                    <a:pt x="74971" y="149709"/>
                  </a:lnTo>
                  <a:lnTo>
                    <a:pt x="81997" y="1949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673444" y="4985341"/>
              <a:ext cx="58648" cy="186376"/>
            </a:xfrm>
            <a:custGeom>
              <a:avLst/>
              <a:gdLst/>
              <a:ahLst/>
              <a:cxnLst/>
              <a:rect l="0" t="0" r="0" b="0"/>
              <a:pathLst>
                <a:path w="58648" h="186376">
                  <a:moveTo>
                    <a:pt x="6059" y="0"/>
                  </a:moveTo>
                  <a:lnTo>
                    <a:pt x="6059" y="186375"/>
                  </a:lnTo>
                  <a:lnTo>
                    <a:pt x="6059" y="179440"/>
                  </a:lnTo>
                  <a:lnTo>
                    <a:pt x="4890" y="172215"/>
                  </a:lnTo>
                  <a:lnTo>
                    <a:pt x="2942" y="163892"/>
                  </a:lnTo>
                  <a:lnTo>
                    <a:pt x="475" y="154837"/>
                  </a:lnTo>
                  <a:lnTo>
                    <a:pt x="0" y="144127"/>
                  </a:lnTo>
                  <a:lnTo>
                    <a:pt x="851" y="132312"/>
                  </a:lnTo>
                  <a:lnTo>
                    <a:pt x="2587" y="119760"/>
                  </a:lnTo>
                  <a:lnTo>
                    <a:pt x="6081" y="106719"/>
                  </a:lnTo>
                  <a:lnTo>
                    <a:pt x="10748" y="93350"/>
                  </a:lnTo>
                  <a:lnTo>
                    <a:pt x="16197" y="79763"/>
                  </a:lnTo>
                  <a:lnTo>
                    <a:pt x="22166" y="68367"/>
                  </a:lnTo>
                  <a:lnTo>
                    <a:pt x="28483" y="58433"/>
                  </a:lnTo>
                  <a:lnTo>
                    <a:pt x="58647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784679" y="4911718"/>
              <a:ext cx="73624" cy="262941"/>
            </a:xfrm>
            <a:custGeom>
              <a:avLst/>
              <a:gdLst/>
              <a:ahLst/>
              <a:cxnLst/>
              <a:rect l="0" t="0" r="0" b="0"/>
              <a:pathLst>
                <a:path w="73624" h="262941">
                  <a:moveTo>
                    <a:pt x="73623" y="0"/>
                  </a:moveTo>
                  <a:lnTo>
                    <a:pt x="62456" y="22333"/>
                  </a:lnTo>
                  <a:lnTo>
                    <a:pt x="57998" y="32418"/>
                  </a:lnTo>
                  <a:lnTo>
                    <a:pt x="53858" y="42647"/>
                  </a:lnTo>
                  <a:lnTo>
                    <a:pt x="49928" y="52973"/>
                  </a:lnTo>
                  <a:lnTo>
                    <a:pt x="44972" y="63362"/>
                  </a:lnTo>
                  <a:lnTo>
                    <a:pt x="39330" y="73794"/>
                  </a:lnTo>
                  <a:lnTo>
                    <a:pt x="33232" y="84255"/>
                  </a:lnTo>
                  <a:lnTo>
                    <a:pt x="26829" y="95903"/>
                  </a:lnTo>
                  <a:lnTo>
                    <a:pt x="13482" y="121311"/>
                  </a:lnTo>
                  <a:lnTo>
                    <a:pt x="12494" y="131124"/>
                  </a:lnTo>
                  <a:lnTo>
                    <a:pt x="15341" y="138836"/>
                  </a:lnTo>
                  <a:lnTo>
                    <a:pt x="20744" y="145145"/>
                  </a:lnTo>
                  <a:lnTo>
                    <a:pt x="27853" y="150520"/>
                  </a:lnTo>
                  <a:lnTo>
                    <a:pt x="36098" y="155272"/>
                  </a:lnTo>
                  <a:lnTo>
                    <a:pt x="45101" y="159609"/>
                  </a:lnTo>
                  <a:lnTo>
                    <a:pt x="52271" y="167174"/>
                  </a:lnTo>
                  <a:lnTo>
                    <a:pt x="58220" y="176892"/>
                  </a:lnTo>
                  <a:lnTo>
                    <a:pt x="63354" y="188045"/>
                  </a:lnTo>
                  <a:lnTo>
                    <a:pt x="66777" y="200155"/>
                  </a:lnTo>
                  <a:lnTo>
                    <a:pt x="69059" y="212903"/>
                  </a:lnTo>
                  <a:lnTo>
                    <a:pt x="70580" y="226076"/>
                  </a:lnTo>
                  <a:lnTo>
                    <a:pt x="69257" y="237196"/>
                  </a:lnTo>
                  <a:lnTo>
                    <a:pt x="66038" y="246946"/>
                  </a:lnTo>
                  <a:lnTo>
                    <a:pt x="61554" y="255783"/>
                  </a:lnTo>
                  <a:lnTo>
                    <a:pt x="53891" y="260506"/>
                  </a:lnTo>
                  <a:lnTo>
                    <a:pt x="44107" y="262486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952960" y="4732919"/>
              <a:ext cx="199835" cy="546916"/>
            </a:xfrm>
            <a:custGeom>
              <a:avLst/>
              <a:gdLst/>
              <a:ahLst/>
              <a:cxnLst/>
              <a:rect l="0" t="0" r="0" b="0"/>
              <a:pathLst>
                <a:path w="199835" h="546916">
                  <a:moveTo>
                    <a:pt x="199834" y="0"/>
                  </a:moveTo>
                  <a:lnTo>
                    <a:pt x="194251" y="22334"/>
                  </a:lnTo>
                  <a:lnTo>
                    <a:pt x="190269" y="35924"/>
                  </a:lnTo>
                  <a:lnTo>
                    <a:pt x="179612" y="69723"/>
                  </a:lnTo>
                  <a:lnTo>
                    <a:pt x="173498" y="86215"/>
                  </a:lnTo>
                  <a:lnTo>
                    <a:pt x="167085" y="101885"/>
                  </a:lnTo>
                  <a:lnTo>
                    <a:pt x="153726" y="132928"/>
                  </a:lnTo>
                  <a:lnTo>
                    <a:pt x="139998" y="166203"/>
                  </a:lnTo>
                  <a:lnTo>
                    <a:pt x="133066" y="184425"/>
                  </a:lnTo>
                  <a:lnTo>
                    <a:pt x="119130" y="223370"/>
                  </a:lnTo>
                  <a:lnTo>
                    <a:pt x="98144" y="284716"/>
                  </a:lnTo>
                  <a:lnTo>
                    <a:pt x="89971" y="306673"/>
                  </a:lnTo>
                  <a:lnTo>
                    <a:pt x="71540" y="352884"/>
                  </a:lnTo>
                  <a:lnTo>
                    <a:pt x="61717" y="375490"/>
                  </a:lnTo>
                  <a:lnTo>
                    <a:pt x="41453" y="419307"/>
                  </a:lnTo>
                  <a:lnTo>
                    <a:pt x="33479" y="439639"/>
                  </a:lnTo>
                  <a:lnTo>
                    <a:pt x="26993" y="459037"/>
                  </a:lnTo>
                  <a:lnTo>
                    <a:pt x="16672" y="493835"/>
                  </a:lnTo>
                  <a:lnTo>
                    <a:pt x="0" y="5469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101818" y="4964306"/>
              <a:ext cx="85561" cy="252423"/>
            </a:xfrm>
            <a:custGeom>
              <a:avLst/>
              <a:gdLst/>
              <a:ahLst/>
              <a:cxnLst/>
              <a:rect l="0" t="0" r="0" b="0"/>
              <a:pathLst>
                <a:path w="85561" h="252423">
                  <a:moveTo>
                    <a:pt x="50976" y="0"/>
                  </a:moveTo>
                  <a:lnTo>
                    <a:pt x="45393" y="16750"/>
                  </a:lnTo>
                  <a:lnTo>
                    <a:pt x="40242" y="25190"/>
                  </a:lnTo>
                  <a:lnTo>
                    <a:pt x="33303" y="34323"/>
                  </a:lnTo>
                  <a:lnTo>
                    <a:pt x="25170" y="43917"/>
                  </a:lnTo>
                  <a:lnTo>
                    <a:pt x="17411" y="53819"/>
                  </a:lnTo>
                  <a:lnTo>
                    <a:pt x="9902" y="63927"/>
                  </a:lnTo>
                  <a:lnTo>
                    <a:pt x="2559" y="74170"/>
                  </a:lnTo>
                  <a:lnTo>
                    <a:pt x="0" y="83337"/>
                  </a:lnTo>
                  <a:lnTo>
                    <a:pt x="631" y="91785"/>
                  </a:lnTo>
                  <a:lnTo>
                    <a:pt x="3389" y="99755"/>
                  </a:lnTo>
                  <a:lnTo>
                    <a:pt x="9903" y="106236"/>
                  </a:lnTo>
                  <a:lnTo>
                    <a:pt x="18920" y="111726"/>
                  </a:lnTo>
                  <a:lnTo>
                    <a:pt x="29605" y="116554"/>
                  </a:lnTo>
                  <a:lnTo>
                    <a:pt x="41403" y="120942"/>
                  </a:lnTo>
                  <a:lnTo>
                    <a:pt x="53944" y="125036"/>
                  </a:lnTo>
                  <a:lnTo>
                    <a:pt x="66978" y="128933"/>
                  </a:lnTo>
                  <a:lnTo>
                    <a:pt x="75668" y="137375"/>
                  </a:lnTo>
                  <a:lnTo>
                    <a:pt x="81461" y="148846"/>
                  </a:lnTo>
                  <a:lnTo>
                    <a:pt x="85323" y="162336"/>
                  </a:lnTo>
                  <a:lnTo>
                    <a:pt x="85560" y="176004"/>
                  </a:lnTo>
                  <a:lnTo>
                    <a:pt x="83382" y="189791"/>
                  </a:lnTo>
                  <a:lnTo>
                    <a:pt x="79592" y="203656"/>
                  </a:lnTo>
                  <a:lnTo>
                    <a:pt x="73559" y="215237"/>
                  </a:lnTo>
                  <a:lnTo>
                    <a:pt x="66032" y="225295"/>
                  </a:lnTo>
                  <a:lnTo>
                    <a:pt x="8906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247453" y="4817060"/>
              <a:ext cx="94659" cy="326046"/>
            </a:xfrm>
            <a:custGeom>
              <a:avLst/>
              <a:gdLst/>
              <a:ahLst/>
              <a:cxnLst/>
              <a:rect l="0" t="0" r="0" b="0"/>
              <a:pathLst>
                <a:path w="94659" h="326046">
                  <a:moveTo>
                    <a:pt x="0" y="0"/>
                  </a:moveTo>
                  <a:lnTo>
                    <a:pt x="5583" y="22334"/>
                  </a:lnTo>
                  <a:lnTo>
                    <a:pt x="8397" y="35924"/>
                  </a:lnTo>
                  <a:lnTo>
                    <a:pt x="14639" y="69723"/>
                  </a:lnTo>
                  <a:lnTo>
                    <a:pt x="16771" y="87383"/>
                  </a:lnTo>
                  <a:lnTo>
                    <a:pt x="18193" y="105000"/>
                  </a:lnTo>
                  <a:lnTo>
                    <a:pt x="19140" y="122588"/>
                  </a:lnTo>
                  <a:lnTo>
                    <a:pt x="20193" y="157712"/>
                  </a:lnTo>
                  <a:lnTo>
                    <a:pt x="20474" y="175258"/>
                  </a:lnTo>
                  <a:lnTo>
                    <a:pt x="19492" y="192799"/>
                  </a:lnTo>
                  <a:lnTo>
                    <a:pt x="17670" y="210337"/>
                  </a:lnTo>
                  <a:lnTo>
                    <a:pt x="15286" y="227871"/>
                  </a:lnTo>
                  <a:lnTo>
                    <a:pt x="13696" y="244235"/>
                  </a:lnTo>
                  <a:lnTo>
                    <a:pt x="12637" y="259819"/>
                  </a:lnTo>
                  <a:lnTo>
                    <a:pt x="11931" y="274882"/>
                  </a:lnTo>
                  <a:lnTo>
                    <a:pt x="11145" y="304085"/>
                  </a:lnTo>
                  <a:lnTo>
                    <a:pt x="10936" y="318417"/>
                  </a:lnTo>
                  <a:lnTo>
                    <a:pt x="9628" y="322128"/>
                  </a:lnTo>
                  <a:lnTo>
                    <a:pt x="7587" y="318759"/>
                  </a:lnTo>
                  <a:lnTo>
                    <a:pt x="5058" y="310670"/>
                  </a:lnTo>
                  <a:lnTo>
                    <a:pt x="4540" y="298266"/>
                  </a:lnTo>
                  <a:lnTo>
                    <a:pt x="5364" y="282984"/>
                  </a:lnTo>
                  <a:lnTo>
                    <a:pt x="7082" y="265785"/>
                  </a:lnTo>
                  <a:lnTo>
                    <a:pt x="9396" y="247308"/>
                  </a:lnTo>
                  <a:lnTo>
                    <a:pt x="15083" y="208079"/>
                  </a:lnTo>
                  <a:lnTo>
                    <a:pt x="19405" y="191307"/>
                  </a:lnTo>
                  <a:lnTo>
                    <a:pt x="24623" y="176620"/>
                  </a:lnTo>
                  <a:lnTo>
                    <a:pt x="30438" y="163323"/>
                  </a:lnTo>
                  <a:lnTo>
                    <a:pt x="36653" y="156795"/>
                  </a:lnTo>
                  <a:lnTo>
                    <a:pt x="43134" y="154781"/>
                  </a:lnTo>
                  <a:lnTo>
                    <a:pt x="49791" y="155775"/>
                  </a:lnTo>
                  <a:lnTo>
                    <a:pt x="56566" y="162281"/>
                  </a:lnTo>
                  <a:lnTo>
                    <a:pt x="63421" y="172462"/>
                  </a:lnTo>
                  <a:lnTo>
                    <a:pt x="70327" y="185092"/>
                  </a:lnTo>
                  <a:lnTo>
                    <a:pt x="74932" y="200523"/>
                  </a:lnTo>
                  <a:lnTo>
                    <a:pt x="78001" y="217823"/>
                  </a:lnTo>
                  <a:lnTo>
                    <a:pt x="80048" y="236367"/>
                  </a:lnTo>
                  <a:lnTo>
                    <a:pt x="82581" y="252237"/>
                  </a:lnTo>
                  <a:lnTo>
                    <a:pt x="85438" y="266322"/>
                  </a:lnTo>
                  <a:lnTo>
                    <a:pt x="94658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373664" y="4974824"/>
              <a:ext cx="60182" cy="154667"/>
            </a:xfrm>
            <a:custGeom>
              <a:avLst/>
              <a:gdLst/>
              <a:ahLst/>
              <a:cxnLst/>
              <a:rect l="0" t="0" r="0" b="0"/>
              <a:pathLst>
                <a:path w="60182" h="154667">
                  <a:moveTo>
                    <a:pt x="10518" y="0"/>
                  </a:moveTo>
                  <a:lnTo>
                    <a:pt x="4935" y="16750"/>
                  </a:lnTo>
                  <a:lnTo>
                    <a:pt x="3290" y="28696"/>
                  </a:lnTo>
                  <a:lnTo>
                    <a:pt x="2194" y="43672"/>
                  </a:lnTo>
                  <a:lnTo>
                    <a:pt x="1463" y="60667"/>
                  </a:lnTo>
                  <a:lnTo>
                    <a:pt x="2144" y="75503"/>
                  </a:lnTo>
                  <a:lnTo>
                    <a:pt x="3767" y="88900"/>
                  </a:lnTo>
                  <a:lnTo>
                    <a:pt x="6017" y="101337"/>
                  </a:lnTo>
                  <a:lnTo>
                    <a:pt x="8686" y="114302"/>
                  </a:lnTo>
                  <a:lnTo>
                    <a:pt x="14768" y="141174"/>
                  </a:lnTo>
                  <a:lnTo>
                    <a:pt x="20363" y="149041"/>
                  </a:lnTo>
                  <a:lnTo>
                    <a:pt x="27599" y="153118"/>
                  </a:lnTo>
                  <a:lnTo>
                    <a:pt x="35928" y="154666"/>
                  </a:lnTo>
                  <a:lnTo>
                    <a:pt x="42650" y="151024"/>
                  </a:lnTo>
                  <a:lnTo>
                    <a:pt x="48300" y="143922"/>
                  </a:lnTo>
                  <a:lnTo>
                    <a:pt x="53235" y="134512"/>
                  </a:lnTo>
                  <a:lnTo>
                    <a:pt x="56526" y="123565"/>
                  </a:lnTo>
                  <a:lnTo>
                    <a:pt x="58719" y="111592"/>
                  </a:lnTo>
                  <a:lnTo>
                    <a:pt x="60181" y="98936"/>
                  </a:lnTo>
                  <a:lnTo>
                    <a:pt x="59987" y="86992"/>
                  </a:lnTo>
                  <a:lnTo>
                    <a:pt x="58690" y="75524"/>
                  </a:lnTo>
                  <a:lnTo>
                    <a:pt x="56656" y="64373"/>
                  </a:lnTo>
                  <a:lnTo>
                    <a:pt x="52963" y="54601"/>
                  </a:lnTo>
                  <a:lnTo>
                    <a:pt x="48163" y="45750"/>
                  </a:lnTo>
                  <a:lnTo>
                    <a:pt x="42626" y="37511"/>
                  </a:lnTo>
                  <a:lnTo>
                    <a:pt x="35429" y="30851"/>
                  </a:lnTo>
                  <a:lnTo>
                    <a:pt x="27126" y="25241"/>
                  </a:ln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457805" y="4974824"/>
              <a:ext cx="115694" cy="153428"/>
            </a:xfrm>
            <a:custGeom>
              <a:avLst/>
              <a:gdLst/>
              <a:ahLst/>
              <a:cxnLst/>
              <a:rect l="0" t="0" r="0" b="0"/>
              <a:pathLst>
                <a:path w="115694" h="153428">
                  <a:moveTo>
                    <a:pt x="0" y="0"/>
                  </a:moveTo>
                  <a:lnTo>
                    <a:pt x="0" y="22334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14639" y="104477"/>
                  </a:lnTo>
                  <a:lnTo>
                    <a:pt x="16771" y="119902"/>
                  </a:lnTo>
                  <a:lnTo>
                    <a:pt x="18192" y="134859"/>
                  </a:lnTo>
                  <a:lnTo>
                    <a:pt x="19139" y="149506"/>
                  </a:lnTo>
                  <a:lnTo>
                    <a:pt x="19771" y="153427"/>
                  </a:lnTo>
                  <a:lnTo>
                    <a:pt x="20192" y="150198"/>
                  </a:lnTo>
                  <a:lnTo>
                    <a:pt x="20473" y="142202"/>
                  </a:lnTo>
                  <a:lnTo>
                    <a:pt x="21829" y="131029"/>
                  </a:lnTo>
                  <a:lnTo>
                    <a:pt x="23902" y="117736"/>
                  </a:lnTo>
                  <a:lnTo>
                    <a:pt x="26452" y="103032"/>
                  </a:lnTo>
                  <a:lnTo>
                    <a:pt x="29321" y="89723"/>
                  </a:lnTo>
                  <a:lnTo>
                    <a:pt x="32402" y="77345"/>
                  </a:lnTo>
                  <a:lnTo>
                    <a:pt x="35625" y="65586"/>
                  </a:lnTo>
                  <a:lnTo>
                    <a:pt x="41279" y="58916"/>
                  </a:lnTo>
                  <a:lnTo>
                    <a:pt x="48554" y="55638"/>
                  </a:lnTo>
                  <a:lnTo>
                    <a:pt x="56911" y="54621"/>
                  </a:lnTo>
                  <a:lnTo>
                    <a:pt x="64819" y="58618"/>
                  </a:lnTo>
                  <a:lnTo>
                    <a:pt x="72428" y="65957"/>
                  </a:lnTo>
                  <a:lnTo>
                    <a:pt x="79837" y="75524"/>
                  </a:lnTo>
                  <a:lnTo>
                    <a:pt x="85946" y="86576"/>
                  </a:lnTo>
                  <a:lnTo>
                    <a:pt x="91187" y="98619"/>
                  </a:lnTo>
                  <a:lnTo>
                    <a:pt x="100128" y="123297"/>
                  </a:lnTo>
                  <a:lnTo>
                    <a:pt x="107996" y="145951"/>
                  </a:lnTo>
                  <a:lnTo>
                    <a:pt x="110562" y="147551"/>
                  </a:lnTo>
                  <a:lnTo>
                    <a:pt x="112272" y="142775"/>
                  </a:lnTo>
                  <a:lnTo>
                    <a:pt x="113412" y="133748"/>
                  </a:lnTo>
                  <a:lnTo>
                    <a:pt x="113004" y="123055"/>
                  </a:lnTo>
                  <a:lnTo>
                    <a:pt x="111563" y="111252"/>
                  </a:lnTo>
                  <a:lnTo>
                    <a:pt x="109434" y="98709"/>
                  </a:lnTo>
                  <a:lnTo>
                    <a:pt x="108015" y="85672"/>
                  </a:lnTo>
                  <a:lnTo>
                    <a:pt x="107068" y="72307"/>
                  </a:lnTo>
                  <a:lnTo>
                    <a:pt x="115693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631158" y="4943271"/>
              <a:ext cx="110623" cy="210353"/>
            </a:xfrm>
            <a:custGeom>
              <a:avLst/>
              <a:gdLst/>
              <a:ahLst/>
              <a:cxnLst/>
              <a:rect l="0" t="0" r="0" b="0"/>
              <a:pathLst>
                <a:path w="110623" h="210353">
                  <a:moveTo>
                    <a:pt x="110622" y="0"/>
                  </a:moveTo>
                  <a:lnTo>
                    <a:pt x="93871" y="11167"/>
                  </a:lnTo>
                  <a:lnTo>
                    <a:pt x="84263" y="16794"/>
                  </a:lnTo>
                  <a:lnTo>
                    <a:pt x="73183" y="22882"/>
                  </a:lnTo>
                  <a:lnTo>
                    <a:pt x="61121" y="29278"/>
                  </a:lnTo>
                  <a:lnTo>
                    <a:pt x="49575" y="35879"/>
                  </a:lnTo>
                  <a:lnTo>
                    <a:pt x="38372" y="42618"/>
                  </a:lnTo>
                  <a:lnTo>
                    <a:pt x="27396" y="49447"/>
                  </a:lnTo>
                  <a:lnTo>
                    <a:pt x="17743" y="56337"/>
                  </a:lnTo>
                  <a:lnTo>
                    <a:pt x="8970" y="63268"/>
                  </a:lnTo>
                  <a:lnTo>
                    <a:pt x="783" y="70225"/>
                  </a:lnTo>
                  <a:lnTo>
                    <a:pt x="0" y="74864"/>
                  </a:lnTo>
                  <a:lnTo>
                    <a:pt x="4154" y="77956"/>
                  </a:lnTo>
                  <a:lnTo>
                    <a:pt x="11596" y="80017"/>
                  </a:lnTo>
                  <a:lnTo>
                    <a:pt x="20063" y="83729"/>
                  </a:lnTo>
                  <a:lnTo>
                    <a:pt x="29215" y="88541"/>
                  </a:lnTo>
                  <a:lnTo>
                    <a:pt x="38821" y="94086"/>
                  </a:lnTo>
                  <a:lnTo>
                    <a:pt x="47563" y="100119"/>
                  </a:lnTo>
                  <a:lnTo>
                    <a:pt x="55728" y="106480"/>
                  </a:lnTo>
                  <a:lnTo>
                    <a:pt x="63508" y="113057"/>
                  </a:lnTo>
                  <a:lnTo>
                    <a:pt x="69863" y="120947"/>
                  </a:lnTo>
                  <a:lnTo>
                    <a:pt x="75269" y="129713"/>
                  </a:lnTo>
                  <a:lnTo>
                    <a:pt x="80042" y="139064"/>
                  </a:lnTo>
                  <a:lnTo>
                    <a:pt x="82055" y="148803"/>
                  </a:lnTo>
                  <a:lnTo>
                    <a:pt x="82228" y="158802"/>
                  </a:lnTo>
                  <a:lnTo>
                    <a:pt x="81175" y="168973"/>
                  </a:lnTo>
                  <a:lnTo>
                    <a:pt x="76967" y="176923"/>
                  </a:lnTo>
                  <a:lnTo>
                    <a:pt x="70656" y="183392"/>
                  </a:lnTo>
                  <a:lnTo>
                    <a:pt x="62943" y="188873"/>
                  </a:lnTo>
                  <a:lnTo>
                    <a:pt x="54295" y="193695"/>
                  </a:lnTo>
                  <a:lnTo>
                    <a:pt x="45024" y="198079"/>
                  </a:lnTo>
                  <a:lnTo>
                    <a:pt x="5446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773333" y="4659296"/>
              <a:ext cx="241906" cy="641574"/>
            </a:xfrm>
            <a:custGeom>
              <a:avLst/>
              <a:gdLst/>
              <a:ahLst/>
              <a:cxnLst/>
              <a:rect l="0" t="0" r="0" b="0"/>
              <a:pathLst>
                <a:path w="241906" h="641574">
                  <a:moveTo>
                    <a:pt x="241905" y="0"/>
                  </a:moveTo>
                  <a:lnTo>
                    <a:pt x="236322" y="22334"/>
                  </a:lnTo>
                  <a:lnTo>
                    <a:pt x="231171" y="34755"/>
                  </a:lnTo>
                  <a:lnTo>
                    <a:pt x="224232" y="48880"/>
                  </a:lnTo>
                  <a:lnTo>
                    <a:pt x="200830" y="93559"/>
                  </a:lnTo>
                  <a:lnTo>
                    <a:pt x="193486" y="107949"/>
                  </a:lnTo>
                  <a:lnTo>
                    <a:pt x="186253" y="124554"/>
                  </a:lnTo>
                  <a:lnTo>
                    <a:pt x="179094" y="142635"/>
                  </a:lnTo>
                  <a:lnTo>
                    <a:pt x="164907" y="181424"/>
                  </a:lnTo>
                  <a:lnTo>
                    <a:pt x="129734" y="284320"/>
                  </a:lnTo>
                  <a:lnTo>
                    <a:pt x="121548" y="306409"/>
                  </a:lnTo>
                  <a:lnTo>
                    <a:pt x="94446" y="375412"/>
                  </a:lnTo>
                  <a:lnTo>
                    <a:pt x="78592" y="419272"/>
                  </a:lnTo>
                  <a:lnTo>
                    <a:pt x="49372" y="503393"/>
                  </a:lnTo>
                  <a:lnTo>
                    <a:pt x="35187" y="541205"/>
                  </a:lnTo>
                  <a:lnTo>
                    <a:pt x="29302" y="558301"/>
                  </a:lnTo>
                  <a:lnTo>
                    <a:pt x="24209" y="574372"/>
                  </a:lnTo>
                  <a:lnTo>
                    <a:pt x="0" y="6415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952132" y="4934576"/>
              <a:ext cx="123414" cy="142487"/>
            </a:xfrm>
            <a:custGeom>
              <a:avLst/>
              <a:gdLst/>
              <a:ahLst/>
              <a:cxnLst/>
              <a:rect l="0" t="0" r="0" b="0"/>
              <a:pathLst>
                <a:path w="123414" h="142487">
                  <a:moveTo>
                    <a:pt x="52588" y="29730"/>
                  </a:moveTo>
                  <a:lnTo>
                    <a:pt x="41421" y="40897"/>
                  </a:lnTo>
                  <a:lnTo>
                    <a:pt x="38132" y="50030"/>
                  </a:lnTo>
                  <a:lnTo>
                    <a:pt x="35939" y="61961"/>
                  </a:lnTo>
                  <a:lnTo>
                    <a:pt x="34477" y="75758"/>
                  </a:lnTo>
                  <a:lnTo>
                    <a:pt x="34670" y="88463"/>
                  </a:lnTo>
                  <a:lnTo>
                    <a:pt x="35969" y="100438"/>
                  </a:lnTo>
                  <a:lnTo>
                    <a:pt x="38003" y="111927"/>
                  </a:lnTo>
                  <a:lnTo>
                    <a:pt x="41696" y="121924"/>
                  </a:lnTo>
                  <a:lnTo>
                    <a:pt x="46495" y="130926"/>
                  </a:lnTo>
                  <a:lnTo>
                    <a:pt x="52032" y="139264"/>
                  </a:lnTo>
                  <a:lnTo>
                    <a:pt x="59229" y="142486"/>
                  </a:lnTo>
                  <a:lnTo>
                    <a:pt x="67533" y="142297"/>
                  </a:lnTo>
                  <a:lnTo>
                    <a:pt x="76574" y="139833"/>
                  </a:lnTo>
                  <a:lnTo>
                    <a:pt x="84940" y="134685"/>
                  </a:lnTo>
                  <a:lnTo>
                    <a:pt x="92854" y="127747"/>
                  </a:lnTo>
                  <a:lnTo>
                    <a:pt x="100466" y="119616"/>
                  </a:lnTo>
                  <a:lnTo>
                    <a:pt x="106711" y="109520"/>
                  </a:lnTo>
                  <a:lnTo>
                    <a:pt x="112043" y="98116"/>
                  </a:lnTo>
                  <a:lnTo>
                    <a:pt x="116765" y="85838"/>
                  </a:lnTo>
                  <a:lnTo>
                    <a:pt x="119914" y="72979"/>
                  </a:lnTo>
                  <a:lnTo>
                    <a:pt x="122013" y="59731"/>
                  </a:lnTo>
                  <a:lnTo>
                    <a:pt x="123413" y="46225"/>
                  </a:lnTo>
                  <a:lnTo>
                    <a:pt x="122009" y="33714"/>
                  </a:lnTo>
                  <a:lnTo>
                    <a:pt x="118735" y="21869"/>
                  </a:lnTo>
                  <a:lnTo>
                    <a:pt x="114215" y="10465"/>
                  </a:lnTo>
                  <a:lnTo>
                    <a:pt x="105359" y="4032"/>
                  </a:lnTo>
                  <a:lnTo>
                    <a:pt x="93612" y="912"/>
                  </a:lnTo>
                  <a:lnTo>
                    <a:pt x="79937" y="0"/>
                  </a:lnTo>
                  <a:lnTo>
                    <a:pt x="68484" y="1730"/>
                  </a:lnTo>
                  <a:lnTo>
                    <a:pt x="58511" y="5220"/>
                  </a:lnTo>
                  <a:lnTo>
                    <a:pt x="49525" y="9884"/>
                  </a:lnTo>
                  <a:lnTo>
                    <a:pt x="41197" y="15331"/>
                  </a:lnTo>
                  <a:lnTo>
                    <a:pt x="33308" y="21299"/>
                  </a:lnTo>
                  <a:lnTo>
                    <a:pt x="25711" y="27615"/>
                  </a:lnTo>
                  <a:lnTo>
                    <a:pt x="19478" y="35332"/>
                  </a:lnTo>
                  <a:lnTo>
                    <a:pt x="14154" y="43982"/>
                  </a:lnTo>
                  <a:lnTo>
                    <a:pt x="0" y="71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076906" y="4859130"/>
              <a:ext cx="106614" cy="206830"/>
            </a:xfrm>
            <a:custGeom>
              <a:avLst/>
              <a:gdLst/>
              <a:ahLst/>
              <a:cxnLst/>
              <a:rect l="0" t="0" r="0" b="0"/>
              <a:pathLst>
                <a:path w="106614" h="206830">
                  <a:moveTo>
                    <a:pt x="106613" y="0"/>
                  </a:moveTo>
                  <a:lnTo>
                    <a:pt x="95446" y="11167"/>
                  </a:lnTo>
                  <a:lnTo>
                    <a:pt x="89820" y="19131"/>
                  </a:lnTo>
                  <a:lnTo>
                    <a:pt x="83732" y="29115"/>
                  </a:lnTo>
                  <a:lnTo>
                    <a:pt x="77335" y="40445"/>
                  </a:lnTo>
                  <a:lnTo>
                    <a:pt x="70734" y="51504"/>
                  </a:lnTo>
                  <a:lnTo>
                    <a:pt x="57167" y="73141"/>
                  </a:lnTo>
                  <a:lnTo>
                    <a:pt x="15429" y="136686"/>
                  </a:lnTo>
                  <a:lnTo>
                    <a:pt x="9597" y="148387"/>
                  </a:lnTo>
                  <a:lnTo>
                    <a:pt x="4540" y="160862"/>
                  </a:lnTo>
                  <a:lnTo>
                    <a:pt x="0" y="173853"/>
                  </a:lnTo>
                  <a:lnTo>
                    <a:pt x="479" y="184850"/>
                  </a:lnTo>
                  <a:lnTo>
                    <a:pt x="4304" y="194519"/>
                  </a:lnTo>
                  <a:lnTo>
                    <a:pt x="10360" y="203303"/>
                  </a:lnTo>
                  <a:lnTo>
                    <a:pt x="17904" y="206821"/>
                  </a:lnTo>
                  <a:lnTo>
                    <a:pt x="26438" y="206829"/>
                  </a:lnTo>
                  <a:lnTo>
                    <a:pt x="64543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160291" y="4922235"/>
              <a:ext cx="65299" cy="178801"/>
            </a:xfrm>
            <a:custGeom>
              <a:avLst/>
              <a:gdLst/>
              <a:ahLst/>
              <a:cxnLst/>
              <a:rect l="0" t="0" r="0" b="0"/>
              <a:pathLst>
                <a:path w="65299" h="178801">
                  <a:moveTo>
                    <a:pt x="65298" y="0"/>
                  </a:moveTo>
                  <a:lnTo>
                    <a:pt x="54132" y="11167"/>
                  </a:lnTo>
                  <a:lnTo>
                    <a:pt x="48505" y="17963"/>
                  </a:lnTo>
                  <a:lnTo>
                    <a:pt x="42416" y="25999"/>
                  </a:lnTo>
                  <a:lnTo>
                    <a:pt x="36020" y="34862"/>
                  </a:lnTo>
                  <a:lnTo>
                    <a:pt x="29419" y="46614"/>
                  </a:lnTo>
                  <a:lnTo>
                    <a:pt x="22681" y="60292"/>
                  </a:lnTo>
                  <a:lnTo>
                    <a:pt x="15852" y="75253"/>
                  </a:lnTo>
                  <a:lnTo>
                    <a:pt x="10130" y="91071"/>
                  </a:lnTo>
                  <a:lnTo>
                    <a:pt x="5147" y="107459"/>
                  </a:lnTo>
                  <a:lnTo>
                    <a:pt x="657" y="124227"/>
                  </a:lnTo>
                  <a:lnTo>
                    <a:pt x="0" y="137744"/>
                  </a:lnTo>
                  <a:lnTo>
                    <a:pt x="1900" y="149092"/>
                  </a:lnTo>
                  <a:lnTo>
                    <a:pt x="5504" y="158994"/>
                  </a:lnTo>
                  <a:lnTo>
                    <a:pt x="11412" y="166765"/>
                  </a:lnTo>
                  <a:lnTo>
                    <a:pt x="18856" y="173114"/>
                  </a:lnTo>
                  <a:lnTo>
                    <a:pt x="44263" y="178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341411" y="4911718"/>
              <a:ext cx="73497" cy="221780"/>
            </a:xfrm>
            <a:custGeom>
              <a:avLst/>
              <a:gdLst/>
              <a:ahLst/>
              <a:cxnLst/>
              <a:rect l="0" t="0" r="0" b="0"/>
              <a:pathLst>
                <a:path w="73497" h="221780">
                  <a:moveTo>
                    <a:pt x="10390" y="0"/>
                  </a:moveTo>
                  <a:lnTo>
                    <a:pt x="4806" y="22333"/>
                  </a:lnTo>
                  <a:lnTo>
                    <a:pt x="3162" y="37093"/>
                  </a:lnTo>
                  <a:lnTo>
                    <a:pt x="2065" y="55112"/>
                  </a:lnTo>
                  <a:lnTo>
                    <a:pt x="847" y="93443"/>
                  </a:lnTo>
                  <a:lnTo>
                    <a:pt x="161" y="143640"/>
                  </a:lnTo>
                  <a:lnTo>
                    <a:pt x="0" y="181871"/>
                  </a:lnTo>
                  <a:lnTo>
                    <a:pt x="2295" y="197208"/>
                  </a:lnTo>
                  <a:lnTo>
                    <a:pt x="6162" y="209770"/>
                  </a:lnTo>
                  <a:lnTo>
                    <a:pt x="11077" y="220481"/>
                  </a:lnTo>
                  <a:lnTo>
                    <a:pt x="16691" y="221779"/>
                  </a:lnTo>
                  <a:lnTo>
                    <a:pt x="22771" y="216801"/>
                  </a:lnTo>
                  <a:lnTo>
                    <a:pt x="29161" y="207640"/>
                  </a:lnTo>
                  <a:lnTo>
                    <a:pt x="34590" y="194521"/>
                  </a:lnTo>
                  <a:lnTo>
                    <a:pt x="39378" y="178763"/>
                  </a:lnTo>
                  <a:lnTo>
                    <a:pt x="43739" y="161245"/>
                  </a:lnTo>
                  <a:lnTo>
                    <a:pt x="47815" y="142556"/>
                  </a:lnTo>
                  <a:lnTo>
                    <a:pt x="55459" y="103091"/>
                  </a:lnTo>
                  <a:lnTo>
                    <a:pt x="57966" y="96775"/>
                  </a:lnTo>
                  <a:lnTo>
                    <a:pt x="59637" y="99575"/>
                  </a:lnTo>
                  <a:lnTo>
                    <a:pt x="60751" y="108454"/>
                  </a:lnTo>
                  <a:lnTo>
                    <a:pt x="62661" y="120216"/>
                  </a:lnTo>
                  <a:lnTo>
                    <a:pt x="65104" y="133901"/>
                  </a:lnTo>
                  <a:lnTo>
                    <a:pt x="73496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483379" y="4962975"/>
              <a:ext cx="151616" cy="211684"/>
            </a:xfrm>
            <a:custGeom>
              <a:avLst/>
              <a:gdLst/>
              <a:ahLst/>
              <a:cxnLst/>
              <a:rect l="0" t="0" r="0" b="0"/>
              <a:pathLst>
                <a:path w="151616" h="211684">
                  <a:moveTo>
                    <a:pt x="15668" y="11849"/>
                  </a:moveTo>
                  <a:lnTo>
                    <a:pt x="15668" y="34183"/>
                  </a:lnTo>
                  <a:lnTo>
                    <a:pt x="14499" y="45436"/>
                  </a:lnTo>
                  <a:lnTo>
                    <a:pt x="12551" y="57613"/>
                  </a:lnTo>
                  <a:lnTo>
                    <a:pt x="10085" y="70405"/>
                  </a:lnTo>
                  <a:lnTo>
                    <a:pt x="8440" y="85945"/>
                  </a:lnTo>
                  <a:lnTo>
                    <a:pt x="7344" y="103316"/>
                  </a:lnTo>
                  <a:lnTo>
                    <a:pt x="6613" y="121909"/>
                  </a:lnTo>
                  <a:lnTo>
                    <a:pt x="4957" y="137810"/>
                  </a:lnTo>
                  <a:lnTo>
                    <a:pt x="2684" y="151917"/>
                  </a:lnTo>
                  <a:lnTo>
                    <a:pt x="0" y="164827"/>
                  </a:lnTo>
                  <a:lnTo>
                    <a:pt x="548" y="168760"/>
                  </a:lnTo>
                  <a:lnTo>
                    <a:pt x="3251" y="166707"/>
                  </a:lnTo>
                  <a:lnTo>
                    <a:pt x="7390" y="160663"/>
                  </a:lnTo>
                  <a:lnTo>
                    <a:pt x="11318" y="151960"/>
                  </a:lnTo>
                  <a:lnTo>
                    <a:pt x="15105" y="141483"/>
                  </a:lnTo>
                  <a:lnTo>
                    <a:pt x="18799" y="129825"/>
                  </a:lnTo>
                  <a:lnTo>
                    <a:pt x="23599" y="117378"/>
                  </a:lnTo>
                  <a:lnTo>
                    <a:pt x="29136" y="104405"/>
                  </a:lnTo>
                  <a:lnTo>
                    <a:pt x="35164" y="91082"/>
                  </a:lnTo>
                  <a:lnTo>
                    <a:pt x="41521" y="79863"/>
                  </a:lnTo>
                  <a:lnTo>
                    <a:pt x="48096" y="70046"/>
                  </a:lnTo>
                  <a:lnTo>
                    <a:pt x="54815" y="61165"/>
                  </a:lnTo>
                  <a:lnTo>
                    <a:pt x="61634" y="52906"/>
                  </a:lnTo>
                  <a:lnTo>
                    <a:pt x="68516" y="45064"/>
                  </a:lnTo>
                  <a:lnTo>
                    <a:pt x="75441" y="37498"/>
                  </a:lnTo>
                  <a:lnTo>
                    <a:pt x="89368" y="22859"/>
                  </a:lnTo>
                  <a:lnTo>
                    <a:pt x="96355" y="15683"/>
                  </a:lnTo>
                  <a:lnTo>
                    <a:pt x="104518" y="9731"/>
                  </a:lnTo>
                  <a:lnTo>
                    <a:pt x="113466" y="4593"/>
                  </a:lnTo>
                  <a:lnTo>
                    <a:pt x="122937" y="0"/>
                  </a:lnTo>
                  <a:lnTo>
                    <a:pt x="128082" y="1612"/>
                  </a:lnTo>
                  <a:lnTo>
                    <a:pt x="130344" y="7361"/>
                  </a:lnTo>
                  <a:lnTo>
                    <a:pt x="130684" y="15869"/>
                  </a:lnTo>
                  <a:lnTo>
                    <a:pt x="128572" y="25046"/>
                  </a:lnTo>
                  <a:lnTo>
                    <a:pt x="124828" y="34671"/>
                  </a:lnTo>
                  <a:lnTo>
                    <a:pt x="119994" y="44592"/>
                  </a:lnTo>
                  <a:lnTo>
                    <a:pt x="114434" y="53544"/>
                  </a:lnTo>
                  <a:lnTo>
                    <a:pt x="108390" y="61850"/>
                  </a:lnTo>
                  <a:lnTo>
                    <a:pt x="102024" y="69724"/>
                  </a:lnTo>
                  <a:lnTo>
                    <a:pt x="98948" y="78479"/>
                  </a:lnTo>
                  <a:lnTo>
                    <a:pt x="98067" y="87822"/>
                  </a:lnTo>
                  <a:lnTo>
                    <a:pt x="98648" y="97556"/>
                  </a:lnTo>
                  <a:lnTo>
                    <a:pt x="102540" y="105214"/>
                  </a:lnTo>
                  <a:lnTo>
                    <a:pt x="108642" y="111488"/>
                  </a:lnTo>
                  <a:lnTo>
                    <a:pt x="116216" y="116839"/>
                  </a:lnTo>
                  <a:lnTo>
                    <a:pt x="124770" y="121575"/>
                  </a:lnTo>
                  <a:lnTo>
                    <a:pt x="133979" y="125901"/>
                  </a:lnTo>
                  <a:lnTo>
                    <a:pt x="143624" y="129954"/>
                  </a:lnTo>
                  <a:lnTo>
                    <a:pt x="148886" y="137331"/>
                  </a:lnTo>
                  <a:lnTo>
                    <a:pt x="151224" y="146923"/>
                  </a:lnTo>
                  <a:lnTo>
                    <a:pt x="151615" y="157992"/>
                  </a:lnTo>
                  <a:lnTo>
                    <a:pt x="149538" y="167709"/>
                  </a:lnTo>
                  <a:lnTo>
                    <a:pt x="145817" y="176524"/>
                  </a:lnTo>
                  <a:lnTo>
                    <a:pt x="140999" y="184738"/>
                  </a:lnTo>
                  <a:lnTo>
                    <a:pt x="134280" y="191382"/>
                  </a:lnTo>
                  <a:lnTo>
                    <a:pt x="126296" y="196980"/>
                  </a:lnTo>
                  <a:lnTo>
                    <a:pt x="99809" y="21168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972339" y="4901200"/>
              <a:ext cx="1" cy="305012"/>
            </a:xfrm>
            <a:custGeom>
              <a:avLst/>
              <a:gdLst/>
              <a:ahLst/>
              <a:cxnLst/>
              <a:rect l="0" t="0" r="0" b="0"/>
              <a:pathLst>
                <a:path w="1" h="305012">
                  <a:moveTo>
                    <a:pt x="0" y="0"/>
                  </a:move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898716" y="4995859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67611" y="21035"/>
                  </a:lnTo>
                  <a:lnTo>
                    <a:pt x="80133" y="19867"/>
                  </a:lnTo>
                  <a:lnTo>
                    <a:pt x="91986" y="17919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088033" y="4785507"/>
              <a:ext cx="63106" cy="413177"/>
            </a:xfrm>
            <a:custGeom>
              <a:avLst/>
              <a:gdLst/>
              <a:ahLst/>
              <a:cxnLst/>
              <a:rect l="0" t="0" r="0" b="0"/>
              <a:pathLst>
                <a:path w="63106" h="413177">
                  <a:moveTo>
                    <a:pt x="0" y="0"/>
                  </a:moveTo>
                  <a:lnTo>
                    <a:pt x="0" y="413176"/>
                  </a:lnTo>
                  <a:lnTo>
                    <a:pt x="0" y="359968"/>
                  </a:lnTo>
                  <a:lnTo>
                    <a:pt x="1169" y="345155"/>
                  </a:lnTo>
                  <a:lnTo>
                    <a:pt x="3116" y="331773"/>
                  </a:lnTo>
                  <a:lnTo>
                    <a:pt x="5583" y="319346"/>
                  </a:lnTo>
                  <a:lnTo>
                    <a:pt x="8396" y="307556"/>
                  </a:lnTo>
                  <a:lnTo>
                    <a:pt x="11440" y="296190"/>
                  </a:lnTo>
                  <a:lnTo>
                    <a:pt x="14639" y="285107"/>
                  </a:lnTo>
                  <a:lnTo>
                    <a:pt x="19108" y="280055"/>
                  </a:lnTo>
                  <a:lnTo>
                    <a:pt x="24425" y="279024"/>
                  </a:lnTo>
                  <a:lnTo>
                    <a:pt x="30307" y="280675"/>
                  </a:lnTo>
                  <a:lnTo>
                    <a:pt x="35396" y="287618"/>
                  </a:lnTo>
                  <a:lnTo>
                    <a:pt x="39958" y="298090"/>
                  </a:lnTo>
                  <a:lnTo>
                    <a:pt x="44168" y="310914"/>
                  </a:lnTo>
                  <a:lnTo>
                    <a:pt x="48143" y="325307"/>
                  </a:lnTo>
                  <a:lnTo>
                    <a:pt x="51962" y="340745"/>
                  </a:lnTo>
                  <a:lnTo>
                    <a:pt x="63105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193209" y="4997444"/>
              <a:ext cx="136730" cy="208672"/>
            </a:xfrm>
            <a:custGeom>
              <a:avLst/>
              <a:gdLst/>
              <a:ahLst/>
              <a:cxnLst/>
              <a:rect l="0" t="0" r="0" b="0"/>
              <a:pathLst>
                <a:path w="136730" h="208672">
                  <a:moveTo>
                    <a:pt x="0" y="82556"/>
                  </a:moveTo>
                  <a:lnTo>
                    <a:pt x="16751" y="93722"/>
                  </a:lnTo>
                  <a:lnTo>
                    <a:pt x="26359" y="95843"/>
                  </a:lnTo>
                  <a:lnTo>
                    <a:pt x="37439" y="96088"/>
                  </a:lnTo>
                  <a:lnTo>
                    <a:pt x="49501" y="95083"/>
                  </a:lnTo>
                  <a:lnTo>
                    <a:pt x="59878" y="90907"/>
                  </a:lnTo>
                  <a:lnTo>
                    <a:pt x="69135" y="84617"/>
                  </a:lnTo>
                  <a:lnTo>
                    <a:pt x="77642" y="76918"/>
                  </a:lnTo>
                  <a:lnTo>
                    <a:pt x="83315" y="67111"/>
                  </a:lnTo>
                  <a:lnTo>
                    <a:pt x="87095" y="55899"/>
                  </a:lnTo>
                  <a:lnTo>
                    <a:pt x="89616" y="43749"/>
                  </a:lnTo>
                  <a:lnTo>
                    <a:pt x="90128" y="32143"/>
                  </a:lnTo>
                  <a:lnTo>
                    <a:pt x="89301" y="20901"/>
                  </a:lnTo>
                  <a:lnTo>
                    <a:pt x="87580" y="9899"/>
                  </a:lnTo>
                  <a:lnTo>
                    <a:pt x="81759" y="3734"/>
                  </a:lnTo>
                  <a:lnTo>
                    <a:pt x="73204" y="792"/>
                  </a:lnTo>
                  <a:lnTo>
                    <a:pt x="62826" y="0"/>
                  </a:lnTo>
                  <a:lnTo>
                    <a:pt x="54739" y="5314"/>
                  </a:lnTo>
                  <a:lnTo>
                    <a:pt x="48179" y="14701"/>
                  </a:lnTo>
                  <a:lnTo>
                    <a:pt x="42637" y="26802"/>
                  </a:lnTo>
                  <a:lnTo>
                    <a:pt x="37773" y="38374"/>
                  </a:lnTo>
                  <a:lnTo>
                    <a:pt x="33363" y="49595"/>
                  </a:lnTo>
                  <a:lnTo>
                    <a:pt x="25345" y="71412"/>
                  </a:lnTo>
                  <a:lnTo>
                    <a:pt x="17887" y="92795"/>
                  </a:lnTo>
                  <a:lnTo>
                    <a:pt x="15431" y="105742"/>
                  </a:lnTo>
                  <a:lnTo>
                    <a:pt x="13793" y="120217"/>
                  </a:lnTo>
                  <a:lnTo>
                    <a:pt x="12701" y="135710"/>
                  </a:lnTo>
                  <a:lnTo>
                    <a:pt x="13142" y="149545"/>
                  </a:lnTo>
                  <a:lnTo>
                    <a:pt x="14604" y="162274"/>
                  </a:lnTo>
                  <a:lnTo>
                    <a:pt x="16748" y="174266"/>
                  </a:lnTo>
                  <a:lnTo>
                    <a:pt x="21683" y="184598"/>
                  </a:lnTo>
                  <a:lnTo>
                    <a:pt x="28479" y="193823"/>
                  </a:lnTo>
                  <a:lnTo>
                    <a:pt x="36515" y="202310"/>
                  </a:lnTo>
                  <a:lnTo>
                    <a:pt x="45378" y="206799"/>
                  </a:lnTo>
                  <a:lnTo>
                    <a:pt x="54793" y="208624"/>
                  </a:lnTo>
                  <a:lnTo>
                    <a:pt x="64576" y="208671"/>
                  </a:lnTo>
                  <a:lnTo>
                    <a:pt x="75772" y="207535"/>
                  </a:lnTo>
                  <a:lnTo>
                    <a:pt x="87910" y="205608"/>
                  </a:lnTo>
                  <a:lnTo>
                    <a:pt x="136729" y="1877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135872" y="5206211"/>
              <a:ext cx="177172" cy="176003"/>
            </a:xfrm>
            <a:custGeom>
              <a:avLst/>
              <a:gdLst/>
              <a:ahLst/>
              <a:cxnLst/>
              <a:rect l="0" t="0" r="0" b="0"/>
              <a:pathLst>
                <a:path w="177172" h="176003">
                  <a:moveTo>
                    <a:pt x="29925" y="0"/>
                  </a:moveTo>
                  <a:lnTo>
                    <a:pt x="24341" y="16750"/>
                  </a:lnTo>
                  <a:lnTo>
                    <a:pt x="21528" y="28696"/>
                  </a:lnTo>
                  <a:lnTo>
                    <a:pt x="18484" y="43672"/>
                  </a:lnTo>
                  <a:lnTo>
                    <a:pt x="15286" y="60667"/>
                  </a:lnTo>
                  <a:lnTo>
                    <a:pt x="13154" y="79009"/>
                  </a:lnTo>
                  <a:lnTo>
                    <a:pt x="11732" y="98249"/>
                  </a:lnTo>
                  <a:lnTo>
                    <a:pt x="10785" y="118087"/>
                  </a:lnTo>
                  <a:lnTo>
                    <a:pt x="8984" y="135987"/>
                  </a:lnTo>
                  <a:lnTo>
                    <a:pt x="6616" y="152595"/>
                  </a:lnTo>
                  <a:lnTo>
                    <a:pt x="3868" y="168341"/>
                  </a:lnTo>
                  <a:lnTo>
                    <a:pt x="2036" y="174164"/>
                  </a:lnTo>
                  <a:lnTo>
                    <a:pt x="815" y="173372"/>
                  </a:lnTo>
                  <a:lnTo>
                    <a:pt x="0" y="168169"/>
                  </a:lnTo>
                  <a:lnTo>
                    <a:pt x="626" y="161195"/>
                  </a:lnTo>
                  <a:lnTo>
                    <a:pt x="2212" y="153040"/>
                  </a:lnTo>
                  <a:lnTo>
                    <a:pt x="4438" y="144097"/>
                  </a:lnTo>
                  <a:lnTo>
                    <a:pt x="5922" y="133460"/>
                  </a:lnTo>
                  <a:lnTo>
                    <a:pt x="6911" y="121695"/>
                  </a:lnTo>
                  <a:lnTo>
                    <a:pt x="7571" y="109177"/>
                  </a:lnTo>
                  <a:lnTo>
                    <a:pt x="10347" y="97325"/>
                  </a:lnTo>
                  <a:lnTo>
                    <a:pt x="14536" y="85919"/>
                  </a:lnTo>
                  <a:lnTo>
                    <a:pt x="19666" y="74808"/>
                  </a:lnTo>
                  <a:lnTo>
                    <a:pt x="26591" y="68570"/>
                  </a:lnTo>
                  <a:lnTo>
                    <a:pt x="34714" y="65580"/>
                  </a:lnTo>
                  <a:lnTo>
                    <a:pt x="43635" y="64755"/>
                  </a:lnTo>
                  <a:lnTo>
                    <a:pt x="51920" y="68879"/>
                  </a:lnTo>
                  <a:lnTo>
                    <a:pt x="59780" y="76304"/>
                  </a:lnTo>
                  <a:lnTo>
                    <a:pt x="67358" y="85928"/>
                  </a:lnTo>
                  <a:lnTo>
                    <a:pt x="73578" y="98187"/>
                  </a:lnTo>
                  <a:lnTo>
                    <a:pt x="78893" y="112203"/>
                  </a:lnTo>
                  <a:lnTo>
                    <a:pt x="83606" y="127390"/>
                  </a:lnTo>
                  <a:lnTo>
                    <a:pt x="86747" y="142189"/>
                  </a:lnTo>
                  <a:lnTo>
                    <a:pt x="88842" y="156730"/>
                  </a:lnTo>
                  <a:lnTo>
                    <a:pt x="90238" y="171098"/>
                  </a:lnTo>
                  <a:lnTo>
                    <a:pt x="91169" y="176002"/>
                  </a:lnTo>
                  <a:lnTo>
                    <a:pt x="91789" y="174597"/>
                  </a:lnTo>
                  <a:lnTo>
                    <a:pt x="92203" y="168986"/>
                  </a:lnTo>
                  <a:lnTo>
                    <a:pt x="93647" y="159402"/>
                  </a:lnTo>
                  <a:lnTo>
                    <a:pt x="98368" y="133172"/>
                  </a:lnTo>
                  <a:lnTo>
                    <a:pt x="101263" y="120334"/>
                  </a:lnTo>
                  <a:lnTo>
                    <a:pt x="104362" y="108270"/>
                  </a:lnTo>
                  <a:lnTo>
                    <a:pt x="107596" y="96721"/>
                  </a:lnTo>
                  <a:lnTo>
                    <a:pt x="112090" y="85515"/>
                  </a:lnTo>
                  <a:lnTo>
                    <a:pt x="117423" y="74539"/>
                  </a:lnTo>
                  <a:lnTo>
                    <a:pt x="123315" y="63716"/>
                  </a:lnTo>
                  <a:lnTo>
                    <a:pt x="130750" y="58838"/>
                  </a:lnTo>
                  <a:lnTo>
                    <a:pt x="139212" y="57923"/>
                  </a:lnTo>
                  <a:lnTo>
                    <a:pt x="148359" y="59650"/>
                  </a:lnTo>
                  <a:lnTo>
                    <a:pt x="154457" y="65477"/>
                  </a:lnTo>
                  <a:lnTo>
                    <a:pt x="158523" y="74035"/>
                  </a:lnTo>
                  <a:lnTo>
                    <a:pt x="177171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376148" y="5279834"/>
              <a:ext cx="59037" cy="186374"/>
            </a:xfrm>
            <a:custGeom>
              <a:avLst/>
              <a:gdLst/>
              <a:ahLst/>
              <a:cxnLst/>
              <a:rect l="0" t="0" r="0" b="0"/>
              <a:pathLst>
                <a:path w="59037" h="186374">
                  <a:moveTo>
                    <a:pt x="0" y="52588"/>
                  </a:moveTo>
                  <a:lnTo>
                    <a:pt x="0" y="116728"/>
                  </a:lnTo>
                  <a:lnTo>
                    <a:pt x="1169" y="131575"/>
                  </a:lnTo>
                  <a:lnTo>
                    <a:pt x="3117" y="146147"/>
                  </a:lnTo>
                  <a:lnTo>
                    <a:pt x="5584" y="160537"/>
                  </a:lnTo>
                  <a:lnTo>
                    <a:pt x="10735" y="171299"/>
                  </a:lnTo>
                  <a:lnTo>
                    <a:pt x="17674" y="179642"/>
                  </a:lnTo>
                  <a:lnTo>
                    <a:pt x="25807" y="186373"/>
                  </a:lnTo>
                  <a:lnTo>
                    <a:pt x="33565" y="186185"/>
                  </a:lnTo>
                  <a:lnTo>
                    <a:pt x="41075" y="181386"/>
                  </a:lnTo>
                  <a:lnTo>
                    <a:pt x="48419" y="173512"/>
                  </a:lnTo>
                  <a:lnTo>
                    <a:pt x="53315" y="162419"/>
                  </a:lnTo>
                  <a:lnTo>
                    <a:pt x="56578" y="149181"/>
                  </a:lnTo>
                  <a:lnTo>
                    <a:pt x="58754" y="134513"/>
                  </a:lnTo>
                  <a:lnTo>
                    <a:pt x="59036" y="118891"/>
                  </a:lnTo>
                  <a:lnTo>
                    <a:pt x="58056" y="102633"/>
                  </a:lnTo>
                  <a:lnTo>
                    <a:pt x="56233" y="85951"/>
                  </a:lnTo>
                  <a:lnTo>
                    <a:pt x="52681" y="71324"/>
                  </a:lnTo>
                  <a:lnTo>
                    <a:pt x="47976" y="58067"/>
                  </a:lnTo>
                  <a:lnTo>
                    <a:pt x="42502" y="45723"/>
                  </a:lnTo>
                  <a:lnTo>
                    <a:pt x="36515" y="35157"/>
                  </a:lnTo>
                  <a:lnTo>
                    <a:pt x="30187" y="25775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57291" y="5216728"/>
              <a:ext cx="77005" cy="241906"/>
            </a:xfrm>
            <a:custGeom>
              <a:avLst/>
              <a:gdLst/>
              <a:ahLst/>
              <a:cxnLst/>
              <a:rect l="0" t="0" r="0" b="0"/>
              <a:pathLst>
                <a:path w="77005" h="241906">
                  <a:moveTo>
                    <a:pt x="55586" y="0"/>
                  </a:moveTo>
                  <a:lnTo>
                    <a:pt x="44420" y="11167"/>
                  </a:lnTo>
                  <a:lnTo>
                    <a:pt x="38793" y="17962"/>
                  </a:lnTo>
                  <a:lnTo>
                    <a:pt x="32705" y="25998"/>
                  </a:lnTo>
                  <a:lnTo>
                    <a:pt x="26308" y="34862"/>
                  </a:lnTo>
                  <a:lnTo>
                    <a:pt x="20876" y="45445"/>
                  </a:lnTo>
                  <a:lnTo>
                    <a:pt x="16085" y="57175"/>
                  </a:lnTo>
                  <a:lnTo>
                    <a:pt x="0" y="104005"/>
                  </a:lnTo>
                  <a:lnTo>
                    <a:pt x="2168" y="112576"/>
                  </a:lnTo>
                  <a:lnTo>
                    <a:pt x="8288" y="119459"/>
                  </a:lnTo>
                  <a:lnTo>
                    <a:pt x="17043" y="125216"/>
                  </a:lnTo>
                  <a:lnTo>
                    <a:pt x="26385" y="130222"/>
                  </a:lnTo>
                  <a:lnTo>
                    <a:pt x="36119" y="134729"/>
                  </a:lnTo>
                  <a:lnTo>
                    <a:pt x="46114" y="138901"/>
                  </a:lnTo>
                  <a:lnTo>
                    <a:pt x="55114" y="144020"/>
                  </a:lnTo>
                  <a:lnTo>
                    <a:pt x="63452" y="149770"/>
                  </a:lnTo>
                  <a:lnTo>
                    <a:pt x="71348" y="155941"/>
                  </a:lnTo>
                  <a:lnTo>
                    <a:pt x="75443" y="163561"/>
                  </a:lnTo>
                  <a:lnTo>
                    <a:pt x="77004" y="172146"/>
                  </a:lnTo>
                  <a:lnTo>
                    <a:pt x="76877" y="181376"/>
                  </a:lnTo>
                  <a:lnTo>
                    <a:pt x="74454" y="191034"/>
                  </a:lnTo>
                  <a:lnTo>
                    <a:pt x="70502" y="200980"/>
                  </a:lnTo>
                  <a:lnTo>
                    <a:pt x="65530" y="211116"/>
                  </a:lnTo>
                  <a:lnTo>
                    <a:pt x="58710" y="219042"/>
                  </a:lnTo>
                  <a:lnTo>
                    <a:pt x="50657" y="225494"/>
                  </a:lnTo>
                  <a:lnTo>
                    <a:pt x="24034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586501" y="5227246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0" y="0"/>
                  </a:moveTo>
                  <a:lnTo>
                    <a:pt x="5583" y="22333"/>
                  </a:lnTo>
                  <a:lnTo>
                    <a:pt x="7228" y="33587"/>
                  </a:lnTo>
                  <a:lnTo>
                    <a:pt x="8324" y="45763"/>
                  </a:lnTo>
                  <a:lnTo>
                    <a:pt x="9055" y="58556"/>
                  </a:lnTo>
                  <a:lnTo>
                    <a:pt x="9867" y="85235"/>
                  </a:lnTo>
                  <a:lnTo>
                    <a:pt x="10084" y="98894"/>
                  </a:lnTo>
                  <a:lnTo>
                    <a:pt x="11397" y="115012"/>
                  </a:lnTo>
                  <a:lnTo>
                    <a:pt x="13441" y="132768"/>
                  </a:lnTo>
                  <a:lnTo>
                    <a:pt x="15972" y="151617"/>
                  </a:lnTo>
                  <a:lnTo>
                    <a:pt x="17660" y="168858"/>
                  </a:lnTo>
                  <a:lnTo>
                    <a:pt x="18785" y="185027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523395" y="5332422"/>
              <a:ext cx="126212" cy="16578"/>
            </a:xfrm>
            <a:custGeom>
              <a:avLst/>
              <a:gdLst/>
              <a:ahLst/>
              <a:cxnLst/>
              <a:rect l="0" t="0" r="0" b="0"/>
              <a:pathLst>
                <a:path w="126212" h="16578">
                  <a:moveTo>
                    <a:pt x="0" y="10518"/>
                  </a:moveTo>
                  <a:lnTo>
                    <a:pt x="16750" y="16101"/>
                  </a:lnTo>
                  <a:lnTo>
                    <a:pt x="27527" y="16577"/>
                  </a:lnTo>
                  <a:lnTo>
                    <a:pt x="40556" y="15726"/>
                  </a:lnTo>
                  <a:lnTo>
                    <a:pt x="55084" y="13990"/>
                  </a:lnTo>
                  <a:lnTo>
                    <a:pt x="69444" y="11664"/>
                  </a:lnTo>
                  <a:lnTo>
                    <a:pt x="83692" y="8944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765300" y="5353330"/>
              <a:ext cx="112243" cy="115153"/>
            </a:xfrm>
            <a:custGeom>
              <a:avLst/>
              <a:gdLst/>
              <a:ahLst/>
              <a:cxnLst/>
              <a:rect l="0" t="0" r="0" b="0"/>
              <a:pathLst>
                <a:path w="112243" h="115153">
                  <a:moveTo>
                    <a:pt x="42070" y="10645"/>
                  </a:moveTo>
                  <a:lnTo>
                    <a:pt x="42070" y="74784"/>
                  </a:lnTo>
                  <a:lnTo>
                    <a:pt x="44407" y="87294"/>
                  </a:lnTo>
                  <a:lnTo>
                    <a:pt x="48303" y="97972"/>
                  </a:lnTo>
                  <a:lnTo>
                    <a:pt x="53237" y="107427"/>
                  </a:lnTo>
                  <a:lnTo>
                    <a:pt x="61201" y="112563"/>
                  </a:lnTo>
                  <a:lnTo>
                    <a:pt x="71185" y="114817"/>
                  </a:lnTo>
                  <a:lnTo>
                    <a:pt x="82515" y="115152"/>
                  </a:lnTo>
                  <a:lnTo>
                    <a:pt x="91237" y="111869"/>
                  </a:lnTo>
                  <a:lnTo>
                    <a:pt x="98221" y="106174"/>
                  </a:lnTo>
                  <a:lnTo>
                    <a:pt x="104045" y="98872"/>
                  </a:lnTo>
                  <a:lnTo>
                    <a:pt x="107928" y="89330"/>
                  </a:lnTo>
                  <a:lnTo>
                    <a:pt x="110516" y="78293"/>
                  </a:lnTo>
                  <a:lnTo>
                    <a:pt x="112242" y="66261"/>
                  </a:lnTo>
                  <a:lnTo>
                    <a:pt x="111055" y="54734"/>
                  </a:lnTo>
                  <a:lnTo>
                    <a:pt x="107927" y="43544"/>
                  </a:lnTo>
                  <a:lnTo>
                    <a:pt x="103504" y="32577"/>
                  </a:lnTo>
                  <a:lnTo>
                    <a:pt x="97049" y="22929"/>
                  </a:lnTo>
                  <a:lnTo>
                    <a:pt x="89241" y="14160"/>
                  </a:lnTo>
                  <a:lnTo>
                    <a:pt x="80529" y="5976"/>
                  </a:lnTo>
                  <a:lnTo>
                    <a:pt x="71215" y="1690"/>
                  </a:lnTo>
                  <a:lnTo>
                    <a:pt x="61500" y="0"/>
                  </a:lnTo>
                  <a:lnTo>
                    <a:pt x="51518" y="43"/>
                  </a:lnTo>
                  <a:lnTo>
                    <a:pt x="41357" y="1240"/>
                  </a:lnTo>
                  <a:lnTo>
                    <a:pt x="31077" y="3206"/>
                  </a:lnTo>
                  <a:lnTo>
                    <a:pt x="0" y="106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894706" y="5195693"/>
              <a:ext cx="49394" cy="262941"/>
            </a:xfrm>
            <a:custGeom>
              <a:avLst/>
              <a:gdLst/>
              <a:ahLst/>
              <a:cxnLst/>
              <a:rect l="0" t="0" r="0" b="0"/>
              <a:pathLst>
                <a:path w="49394" h="262941">
                  <a:moveTo>
                    <a:pt x="49393" y="0"/>
                  </a:moveTo>
                  <a:lnTo>
                    <a:pt x="27059" y="5584"/>
                  </a:lnTo>
                  <a:lnTo>
                    <a:pt x="19312" y="10734"/>
                  </a:lnTo>
                  <a:lnTo>
                    <a:pt x="12978" y="17674"/>
                  </a:lnTo>
                  <a:lnTo>
                    <a:pt x="7587" y="25806"/>
                  </a:lnTo>
                  <a:lnTo>
                    <a:pt x="3993" y="38239"/>
                  </a:lnTo>
                  <a:lnTo>
                    <a:pt x="1597" y="53540"/>
                  </a:lnTo>
                  <a:lnTo>
                    <a:pt x="0" y="70752"/>
                  </a:lnTo>
                  <a:lnTo>
                    <a:pt x="103" y="88070"/>
                  </a:lnTo>
                  <a:lnTo>
                    <a:pt x="1341" y="105458"/>
                  </a:lnTo>
                  <a:lnTo>
                    <a:pt x="3335" y="122893"/>
                  </a:lnTo>
                  <a:lnTo>
                    <a:pt x="5833" y="140360"/>
                  </a:lnTo>
                  <a:lnTo>
                    <a:pt x="11724" y="175349"/>
                  </a:lnTo>
                  <a:lnTo>
                    <a:pt x="12594" y="191691"/>
                  </a:lnTo>
                  <a:lnTo>
                    <a:pt x="12005" y="207260"/>
                  </a:lnTo>
                  <a:lnTo>
                    <a:pt x="7322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849441" y="5311387"/>
              <a:ext cx="105177" cy="31554"/>
            </a:xfrm>
            <a:custGeom>
              <a:avLst/>
              <a:gdLst/>
              <a:ahLst/>
              <a:cxnLst/>
              <a:rect l="0" t="0" r="0" b="0"/>
              <a:pathLst>
                <a:path w="105177" h="31554">
                  <a:moveTo>
                    <a:pt x="0" y="0"/>
                  </a:moveTo>
                  <a:lnTo>
                    <a:pt x="22333" y="11167"/>
                  </a:lnTo>
                  <a:lnTo>
                    <a:pt x="32418" y="15625"/>
                  </a:lnTo>
                  <a:lnTo>
                    <a:pt x="42647" y="19765"/>
                  </a:lnTo>
                  <a:lnTo>
                    <a:pt x="105176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011662" y="5216728"/>
              <a:ext cx="16579" cy="220871"/>
            </a:xfrm>
            <a:custGeom>
              <a:avLst/>
              <a:gdLst/>
              <a:ahLst/>
              <a:cxnLst/>
              <a:rect l="0" t="0" r="0" b="0"/>
              <a:pathLst>
                <a:path w="16579" h="220871">
                  <a:moveTo>
                    <a:pt x="6060" y="0"/>
                  </a:moveTo>
                  <a:lnTo>
                    <a:pt x="477" y="16751"/>
                  </a:lnTo>
                  <a:lnTo>
                    <a:pt x="0" y="26359"/>
                  </a:lnTo>
                  <a:lnTo>
                    <a:pt x="852" y="37440"/>
                  </a:lnTo>
                  <a:lnTo>
                    <a:pt x="2588" y="49501"/>
                  </a:lnTo>
                  <a:lnTo>
                    <a:pt x="3746" y="64553"/>
                  </a:lnTo>
                  <a:lnTo>
                    <a:pt x="4517" y="81600"/>
                  </a:lnTo>
                  <a:lnTo>
                    <a:pt x="5374" y="119239"/>
                  </a:lnTo>
                  <a:lnTo>
                    <a:pt x="5603" y="139093"/>
                  </a:lnTo>
                  <a:lnTo>
                    <a:pt x="16578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954617" y="5285154"/>
              <a:ext cx="157765" cy="160792"/>
            </a:xfrm>
            <a:custGeom>
              <a:avLst/>
              <a:gdLst/>
              <a:ahLst/>
              <a:cxnLst/>
              <a:rect l="0" t="0" r="0" b="0"/>
              <a:pathLst>
                <a:path w="157765" h="160792">
                  <a:moveTo>
                    <a:pt x="0" y="26233"/>
                  </a:moveTo>
                  <a:lnTo>
                    <a:pt x="11166" y="37400"/>
                  </a:lnTo>
                  <a:lnTo>
                    <a:pt x="19130" y="41858"/>
                  </a:lnTo>
                  <a:lnTo>
                    <a:pt x="29114" y="45998"/>
                  </a:lnTo>
                  <a:lnTo>
                    <a:pt x="40444" y="49928"/>
                  </a:lnTo>
                  <a:lnTo>
                    <a:pt x="51504" y="51378"/>
                  </a:lnTo>
                  <a:lnTo>
                    <a:pt x="62383" y="51177"/>
                  </a:lnTo>
                  <a:lnTo>
                    <a:pt x="73141" y="49874"/>
                  </a:lnTo>
                  <a:lnTo>
                    <a:pt x="84988" y="46668"/>
                  </a:lnTo>
                  <a:lnTo>
                    <a:pt x="97560" y="42194"/>
                  </a:lnTo>
                  <a:lnTo>
                    <a:pt x="110617" y="36873"/>
                  </a:lnTo>
                  <a:lnTo>
                    <a:pt x="120489" y="29821"/>
                  </a:lnTo>
                  <a:lnTo>
                    <a:pt x="128239" y="21613"/>
                  </a:lnTo>
                  <a:lnTo>
                    <a:pt x="134575" y="12635"/>
                  </a:lnTo>
                  <a:lnTo>
                    <a:pt x="134124" y="6650"/>
                  </a:lnTo>
                  <a:lnTo>
                    <a:pt x="129149" y="2660"/>
                  </a:lnTo>
                  <a:lnTo>
                    <a:pt x="121158" y="0"/>
                  </a:lnTo>
                  <a:lnTo>
                    <a:pt x="113493" y="1732"/>
                  </a:lnTo>
                  <a:lnTo>
                    <a:pt x="106046" y="6393"/>
                  </a:lnTo>
                  <a:lnTo>
                    <a:pt x="98744" y="13007"/>
                  </a:lnTo>
                  <a:lnTo>
                    <a:pt x="93876" y="22090"/>
                  </a:lnTo>
                  <a:lnTo>
                    <a:pt x="90631" y="32820"/>
                  </a:lnTo>
                  <a:lnTo>
                    <a:pt x="88467" y="44648"/>
                  </a:lnTo>
                  <a:lnTo>
                    <a:pt x="87025" y="57207"/>
                  </a:lnTo>
                  <a:lnTo>
                    <a:pt x="86063" y="70255"/>
                  </a:lnTo>
                  <a:lnTo>
                    <a:pt x="85422" y="83628"/>
                  </a:lnTo>
                  <a:lnTo>
                    <a:pt x="86164" y="96049"/>
                  </a:lnTo>
                  <a:lnTo>
                    <a:pt x="87826" y="107836"/>
                  </a:lnTo>
                  <a:lnTo>
                    <a:pt x="90103" y="119199"/>
                  </a:lnTo>
                  <a:lnTo>
                    <a:pt x="93959" y="130280"/>
                  </a:lnTo>
                  <a:lnTo>
                    <a:pt x="98866" y="141174"/>
                  </a:lnTo>
                  <a:lnTo>
                    <a:pt x="104475" y="151942"/>
                  </a:lnTo>
                  <a:lnTo>
                    <a:pt x="111720" y="157953"/>
                  </a:lnTo>
                  <a:lnTo>
                    <a:pt x="120056" y="160791"/>
                  </a:lnTo>
                  <a:lnTo>
                    <a:pt x="157764" y="1524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128308" y="5227246"/>
              <a:ext cx="120802" cy="231388"/>
            </a:xfrm>
            <a:custGeom>
              <a:avLst/>
              <a:gdLst/>
              <a:ahLst/>
              <a:cxnLst/>
              <a:rect l="0" t="0" r="0" b="0"/>
              <a:pathLst>
                <a:path w="120802" h="231388">
                  <a:moveTo>
                    <a:pt x="15625" y="0"/>
                  </a:moveTo>
                  <a:lnTo>
                    <a:pt x="10042" y="27917"/>
                  </a:lnTo>
                  <a:lnTo>
                    <a:pt x="8397" y="43152"/>
                  </a:lnTo>
                  <a:lnTo>
                    <a:pt x="7301" y="60321"/>
                  </a:lnTo>
                  <a:lnTo>
                    <a:pt x="6570" y="78778"/>
                  </a:lnTo>
                  <a:lnTo>
                    <a:pt x="7251" y="94590"/>
                  </a:lnTo>
                  <a:lnTo>
                    <a:pt x="8874" y="108636"/>
                  </a:lnTo>
                  <a:lnTo>
                    <a:pt x="11124" y="121506"/>
                  </a:lnTo>
                  <a:lnTo>
                    <a:pt x="12625" y="137098"/>
                  </a:lnTo>
                  <a:lnTo>
                    <a:pt x="13625" y="154504"/>
                  </a:lnTo>
                  <a:lnTo>
                    <a:pt x="14736" y="190205"/>
                  </a:lnTo>
                  <a:lnTo>
                    <a:pt x="15230" y="221654"/>
                  </a:lnTo>
                  <a:lnTo>
                    <a:pt x="14193" y="227236"/>
                  </a:lnTo>
                  <a:lnTo>
                    <a:pt x="12333" y="226282"/>
                  </a:lnTo>
                  <a:lnTo>
                    <a:pt x="9925" y="220972"/>
                  </a:lnTo>
                  <a:lnTo>
                    <a:pt x="7150" y="210420"/>
                  </a:lnTo>
                  <a:lnTo>
                    <a:pt x="4132" y="196374"/>
                  </a:lnTo>
                  <a:lnTo>
                    <a:pt x="952" y="179998"/>
                  </a:lnTo>
                  <a:lnTo>
                    <a:pt x="0" y="162069"/>
                  </a:lnTo>
                  <a:lnTo>
                    <a:pt x="534" y="143105"/>
                  </a:lnTo>
                  <a:lnTo>
                    <a:pt x="2058" y="123450"/>
                  </a:lnTo>
                  <a:lnTo>
                    <a:pt x="4244" y="105673"/>
                  </a:lnTo>
                  <a:lnTo>
                    <a:pt x="6869" y="89146"/>
                  </a:lnTo>
                  <a:lnTo>
                    <a:pt x="9788" y="73454"/>
                  </a:lnTo>
                  <a:lnTo>
                    <a:pt x="15239" y="65330"/>
                  </a:lnTo>
                  <a:lnTo>
                    <a:pt x="22380" y="62252"/>
                  </a:lnTo>
                  <a:lnTo>
                    <a:pt x="30646" y="62536"/>
                  </a:lnTo>
                  <a:lnTo>
                    <a:pt x="38494" y="67400"/>
                  </a:lnTo>
                  <a:lnTo>
                    <a:pt x="46063" y="75318"/>
                  </a:lnTo>
                  <a:lnTo>
                    <a:pt x="53446" y="85270"/>
                  </a:lnTo>
                  <a:lnTo>
                    <a:pt x="59537" y="95412"/>
                  </a:lnTo>
                  <a:lnTo>
                    <a:pt x="64767" y="105678"/>
                  </a:lnTo>
                  <a:lnTo>
                    <a:pt x="69421" y="116028"/>
                  </a:lnTo>
                  <a:lnTo>
                    <a:pt x="73693" y="127603"/>
                  </a:lnTo>
                  <a:lnTo>
                    <a:pt x="77710" y="139994"/>
                  </a:lnTo>
                  <a:lnTo>
                    <a:pt x="85289" y="165058"/>
                  </a:lnTo>
                  <a:lnTo>
                    <a:pt x="92552" y="187884"/>
                  </a:lnTo>
                  <a:lnTo>
                    <a:pt x="97294" y="197710"/>
                  </a:lnTo>
                  <a:lnTo>
                    <a:pt x="102793" y="206599"/>
                  </a:lnTo>
                  <a:lnTo>
                    <a:pt x="120801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301697" y="5395528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935238" y="220869"/>
            <a:ext cx="5511222" cy="641575"/>
            <a:chOff x="1935238" y="220869"/>
            <a:chExt cx="5511222" cy="641575"/>
          </a:xfrm>
        </p:grpSpPr>
        <p:sp>
          <p:nvSpPr>
            <p:cNvPr id="2" name="Freeform 1"/>
            <p:cNvSpPr/>
            <p:nvPr/>
          </p:nvSpPr>
          <p:spPr>
            <a:xfrm>
              <a:off x="1935238" y="368115"/>
              <a:ext cx="52589" cy="347082"/>
            </a:xfrm>
            <a:custGeom>
              <a:avLst/>
              <a:gdLst/>
              <a:ahLst/>
              <a:cxnLst/>
              <a:rect l="0" t="0" r="0" b="0"/>
              <a:pathLst>
                <a:path w="52589" h="347082">
                  <a:moveTo>
                    <a:pt x="52588" y="0"/>
                  </a:moveTo>
                  <a:lnTo>
                    <a:pt x="41421" y="16751"/>
                  </a:lnTo>
                  <a:lnTo>
                    <a:pt x="36963" y="25191"/>
                  </a:lnTo>
                  <a:lnTo>
                    <a:pt x="32822" y="34323"/>
                  </a:lnTo>
                  <a:lnTo>
                    <a:pt x="28893" y="43918"/>
                  </a:lnTo>
                  <a:lnTo>
                    <a:pt x="26274" y="57325"/>
                  </a:lnTo>
                  <a:lnTo>
                    <a:pt x="24527" y="73276"/>
                  </a:lnTo>
                  <a:lnTo>
                    <a:pt x="23363" y="90921"/>
                  </a:lnTo>
                  <a:lnTo>
                    <a:pt x="21418" y="106190"/>
                  </a:lnTo>
                  <a:lnTo>
                    <a:pt x="18953" y="119876"/>
                  </a:lnTo>
                  <a:lnTo>
                    <a:pt x="16141" y="132505"/>
                  </a:lnTo>
                  <a:lnTo>
                    <a:pt x="14267" y="145600"/>
                  </a:lnTo>
                  <a:lnTo>
                    <a:pt x="13017" y="159003"/>
                  </a:lnTo>
                  <a:lnTo>
                    <a:pt x="12184" y="172614"/>
                  </a:lnTo>
                  <a:lnTo>
                    <a:pt x="10459" y="185193"/>
                  </a:lnTo>
                  <a:lnTo>
                    <a:pt x="8141" y="197086"/>
                  </a:lnTo>
                  <a:lnTo>
                    <a:pt x="5428" y="208520"/>
                  </a:lnTo>
                  <a:lnTo>
                    <a:pt x="3618" y="223154"/>
                  </a:lnTo>
                  <a:lnTo>
                    <a:pt x="2412" y="239922"/>
                  </a:lnTo>
                  <a:lnTo>
                    <a:pt x="1608" y="258112"/>
                  </a:lnTo>
                  <a:lnTo>
                    <a:pt x="714" y="293906"/>
                  </a:lnTo>
                  <a:lnTo>
                    <a:pt x="0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082484" y="347080"/>
              <a:ext cx="31554" cy="378635"/>
            </a:xfrm>
            <a:custGeom>
              <a:avLst/>
              <a:gdLst/>
              <a:ahLst/>
              <a:cxnLst/>
              <a:rect l="0" t="0" r="0" b="0"/>
              <a:pathLst>
                <a:path w="31554" h="378635">
                  <a:moveTo>
                    <a:pt x="31553" y="0"/>
                  </a:moveTo>
                  <a:lnTo>
                    <a:pt x="25969" y="22334"/>
                  </a:lnTo>
                  <a:lnTo>
                    <a:pt x="24325" y="35925"/>
                  </a:lnTo>
                  <a:lnTo>
                    <a:pt x="23228" y="51997"/>
                  </a:lnTo>
                  <a:lnTo>
                    <a:pt x="22010" y="86215"/>
                  </a:lnTo>
                  <a:lnTo>
                    <a:pt x="21468" y="117005"/>
                  </a:lnTo>
                  <a:lnTo>
                    <a:pt x="20155" y="131760"/>
                  </a:lnTo>
                  <a:lnTo>
                    <a:pt x="18111" y="146271"/>
                  </a:lnTo>
                  <a:lnTo>
                    <a:pt x="15580" y="160620"/>
                  </a:lnTo>
                  <a:lnTo>
                    <a:pt x="13893" y="174860"/>
                  </a:lnTo>
                  <a:lnTo>
                    <a:pt x="12768" y="189028"/>
                  </a:lnTo>
                  <a:lnTo>
                    <a:pt x="12018" y="203148"/>
                  </a:lnTo>
                  <a:lnTo>
                    <a:pt x="10349" y="216067"/>
                  </a:lnTo>
                  <a:lnTo>
                    <a:pt x="8068" y="228185"/>
                  </a:lnTo>
                  <a:lnTo>
                    <a:pt x="5379" y="239770"/>
                  </a:lnTo>
                  <a:lnTo>
                    <a:pt x="3586" y="254505"/>
                  </a:lnTo>
                  <a:lnTo>
                    <a:pt x="2391" y="271340"/>
                  </a:lnTo>
                  <a:lnTo>
                    <a:pt x="1062" y="306407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177142" y="694161"/>
              <a:ext cx="73625" cy="157765"/>
            </a:xfrm>
            <a:custGeom>
              <a:avLst/>
              <a:gdLst/>
              <a:ahLst/>
              <a:cxnLst/>
              <a:rect l="0" t="0" r="0" b="0"/>
              <a:pathLst>
                <a:path w="73625" h="157765">
                  <a:moveTo>
                    <a:pt x="73624" y="0"/>
                  </a:moveTo>
                  <a:lnTo>
                    <a:pt x="68040" y="16750"/>
                  </a:lnTo>
                  <a:lnTo>
                    <a:pt x="64058" y="26359"/>
                  </a:lnTo>
                  <a:lnTo>
                    <a:pt x="59066" y="37439"/>
                  </a:lnTo>
                  <a:lnTo>
                    <a:pt x="53401" y="49500"/>
                  </a:lnTo>
                  <a:lnTo>
                    <a:pt x="48456" y="61047"/>
                  </a:lnTo>
                  <a:lnTo>
                    <a:pt x="43990" y="72251"/>
                  </a:lnTo>
                  <a:lnTo>
                    <a:pt x="39844" y="83226"/>
                  </a:lnTo>
                  <a:lnTo>
                    <a:pt x="34743" y="95217"/>
                  </a:lnTo>
                  <a:lnTo>
                    <a:pt x="29006" y="107886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29565" y="370472"/>
              <a:ext cx="199835" cy="320491"/>
            </a:xfrm>
            <a:custGeom>
              <a:avLst/>
              <a:gdLst/>
              <a:ahLst/>
              <a:cxnLst/>
              <a:rect l="0" t="0" r="0" b="0"/>
              <a:pathLst>
                <a:path w="199835" h="320491">
                  <a:moveTo>
                    <a:pt x="0" y="71267"/>
                  </a:moveTo>
                  <a:lnTo>
                    <a:pt x="34861" y="36405"/>
                  </a:lnTo>
                  <a:lnTo>
                    <a:pt x="44276" y="29328"/>
                  </a:lnTo>
                  <a:lnTo>
                    <a:pt x="54058" y="23441"/>
                  </a:lnTo>
                  <a:lnTo>
                    <a:pt x="64086" y="18348"/>
                  </a:lnTo>
                  <a:lnTo>
                    <a:pt x="74276" y="13783"/>
                  </a:lnTo>
                  <a:lnTo>
                    <a:pt x="84576" y="9572"/>
                  </a:lnTo>
                  <a:lnTo>
                    <a:pt x="94948" y="5596"/>
                  </a:lnTo>
                  <a:lnTo>
                    <a:pt x="107707" y="2945"/>
                  </a:lnTo>
                  <a:lnTo>
                    <a:pt x="122055" y="1178"/>
                  </a:lnTo>
                  <a:lnTo>
                    <a:pt x="137464" y="0"/>
                  </a:lnTo>
                  <a:lnTo>
                    <a:pt x="151242" y="1552"/>
                  </a:lnTo>
                  <a:lnTo>
                    <a:pt x="163934" y="4923"/>
                  </a:lnTo>
                  <a:lnTo>
                    <a:pt x="175900" y="9508"/>
                  </a:lnTo>
                  <a:lnTo>
                    <a:pt x="185047" y="17240"/>
                  </a:lnTo>
                  <a:lnTo>
                    <a:pt x="192313" y="27068"/>
                  </a:lnTo>
                  <a:lnTo>
                    <a:pt x="198326" y="38295"/>
                  </a:lnTo>
                  <a:lnTo>
                    <a:pt x="198829" y="51623"/>
                  </a:lnTo>
                  <a:lnTo>
                    <a:pt x="195658" y="66351"/>
                  </a:lnTo>
                  <a:lnTo>
                    <a:pt x="190038" y="82013"/>
                  </a:lnTo>
                  <a:lnTo>
                    <a:pt x="183955" y="97129"/>
                  </a:lnTo>
                  <a:lnTo>
                    <a:pt x="177561" y="111881"/>
                  </a:lnTo>
                  <a:lnTo>
                    <a:pt x="170962" y="126390"/>
                  </a:lnTo>
                  <a:lnTo>
                    <a:pt x="164226" y="139568"/>
                  </a:lnTo>
                  <a:lnTo>
                    <a:pt x="157397" y="151860"/>
                  </a:lnTo>
                  <a:lnTo>
                    <a:pt x="150508" y="163560"/>
                  </a:lnTo>
                  <a:lnTo>
                    <a:pt x="136620" y="185909"/>
                  </a:lnTo>
                  <a:lnTo>
                    <a:pt x="108660" y="228823"/>
                  </a:lnTo>
                  <a:lnTo>
                    <a:pt x="101656" y="240578"/>
                  </a:lnTo>
                  <a:lnTo>
                    <a:pt x="94649" y="253090"/>
                  </a:lnTo>
                  <a:lnTo>
                    <a:pt x="87640" y="266105"/>
                  </a:lnTo>
                  <a:lnTo>
                    <a:pt x="84136" y="279457"/>
                  </a:lnTo>
                  <a:lnTo>
                    <a:pt x="82969" y="293032"/>
                  </a:lnTo>
                  <a:lnTo>
                    <a:pt x="83360" y="306757"/>
                  </a:lnTo>
                  <a:lnTo>
                    <a:pt x="89463" y="314738"/>
                  </a:lnTo>
                  <a:lnTo>
                    <a:pt x="99375" y="318890"/>
                  </a:lnTo>
                  <a:lnTo>
                    <a:pt x="111826" y="320490"/>
                  </a:lnTo>
                  <a:lnTo>
                    <a:pt x="124801" y="320388"/>
                  </a:lnTo>
                  <a:lnTo>
                    <a:pt x="138126" y="319151"/>
                  </a:lnTo>
                  <a:lnTo>
                    <a:pt x="199834" y="3026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66128" y="396136"/>
              <a:ext cx="326047" cy="252829"/>
            </a:xfrm>
            <a:custGeom>
              <a:avLst/>
              <a:gdLst/>
              <a:ahLst/>
              <a:cxnLst/>
              <a:rect l="0" t="0" r="0" b="0"/>
              <a:pathLst>
                <a:path w="326047" h="252829">
                  <a:moveTo>
                    <a:pt x="0" y="45603"/>
                  </a:moveTo>
                  <a:lnTo>
                    <a:pt x="11167" y="34436"/>
                  </a:lnTo>
                  <a:lnTo>
                    <a:pt x="20299" y="28809"/>
                  </a:lnTo>
                  <a:lnTo>
                    <a:pt x="32231" y="22721"/>
                  </a:lnTo>
                  <a:lnTo>
                    <a:pt x="46028" y="16325"/>
                  </a:lnTo>
                  <a:lnTo>
                    <a:pt x="63407" y="10892"/>
                  </a:lnTo>
                  <a:lnTo>
                    <a:pt x="83173" y="6101"/>
                  </a:lnTo>
                  <a:lnTo>
                    <a:pt x="104531" y="1739"/>
                  </a:lnTo>
                  <a:lnTo>
                    <a:pt x="122275" y="0"/>
                  </a:lnTo>
                  <a:lnTo>
                    <a:pt x="137611" y="9"/>
                  </a:lnTo>
                  <a:lnTo>
                    <a:pt x="151340" y="1183"/>
                  </a:lnTo>
                  <a:lnTo>
                    <a:pt x="166336" y="3135"/>
                  </a:lnTo>
                  <a:lnTo>
                    <a:pt x="182177" y="5605"/>
                  </a:lnTo>
                  <a:lnTo>
                    <a:pt x="198580" y="8420"/>
                  </a:lnTo>
                  <a:lnTo>
                    <a:pt x="210684" y="13802"/>
                  </a:lnTo>
                  <a:lnTo>
                    <a:pt x="219923" y="20896"/>
                  </a:lnTo>
                  <a:lnTo>
                    <a:pt x="227250" y="29132"/>
                  </a:lnTo>
                  <a:lnTo>
                    <a:pt x="229798" y="39297"/>
                  </a:lnTo>
                  <a:lnTo>
                    <a:pt x="229159" y="50748"/>
                  </a:lnTo>
                  <a:lnTo>
                    <a:pt x="226396" y="63056"/>
                  </a:lnTo>
                  <a:lnTo>
                    <a:pt x="222216" y="73599"/>
                  </a:lnTo>
                  <a:lnTo>
                    <a:pt x="217093" y="82965"/>
                  </a:lnTo>
                  <a:lnTo>
                    <a:pt x="211340" y="91546"/>
                  </a:lnTo>
                  <a:lnTo>
                    <a:pt x="205167" y="99604"/>
                  </a:lnTo>
                  <a:lnTo>
                    <a:pt x="198715" y="107313"/>
                  </a:lnTo>
                  <a:lnTo>
                    <a:pt x="192076" y="114790"/>
                  </a:lnTo>
                  <a:lnTo>
                    <a:pt x="184145" y="122112"/>
                  </a:lnTo>
                  <a:lnTo>
                    <a:pt x="175351" y="129330"/>
                  </a:lnTo>
                  <a:lnTo>
                    <a:pt x="165983" y="136480"/>
                  </a:lnTo>
                  <a:lnTo>
                    <a:pt x="157400" y="143583"/>
                  </a:lnTo>
                  <a:lnTo>
                    <a:pt x="149341" y="150656"/>
                  </a:lnTo>
                  <a:lnTo>
                    <a:pt x="141631" y="157709"/>
                  </a:lnTo>
                  <a:lnTo>
                    <a:pt x="126832" y="171777"/>
                  </a:lnTo>
                  <a:lnTo>
                    <a:pt x="98287" y="199854"/>
                  </a:lnTo>
                  <a:lnTo>
                    <a:pt x="92403" y="208036"/>
                  </a:lnTo>
                  <a:lnTo>
                    <a:pt x="87312" y="216997"/>
                  </a:lnTo>
                  <a:lnTo>
                    <a:pt x="82749" y="226477"/>
                  </a:lnTo>
                  <a:lnTo>
                    <a:pt x="84381" y="233966"/>
                  </a:lnTo>
                  <a:lnTo>
                    <a:pt x="90144" y="240127"/>
                  </a:lnTo>
                  <a:lnTo>
                    <a:pt x="98661" y="245403"/>
                  </a:lnTo>
                  <a:lnTo>
                    <a:pt x="110181" y="248920"/>
                  </a:lnTo>
                  <a:lnTo>
                    <a:pt x="123705" y="251265"/>
                  </a:lnTo>
                  <a:lnTo>
                    <a:pt x="138564" y="252828"/>
                  </a:lnTo>
                  <a:lnTo>
                    <a:pt x="151976" y="252702"/>
                  </a:lnTo>
                  <a:lnTo>
                    <a:pt x="164423" y="251449"/>
                  </a:lnTo>
                  <a:lnTo>
                    <a:pt x="176227" y="249445"/>
                  </a:lnTo>
                  <a:lnTo>
                    <a:pt x="187602" y="246940"/>
                  </a:lnTo>
                  <a:lnTo>
                    <a:pt x="198691" y="244102"/>
                  </a:lnTo>
                  <a:lnTo>
                    <a:pt x="209589" y="241041"/>
                  </a:lnTo>
                  <a:lnTo>
                    <a:pt x="223867" y="237832"/>
                  </a:lnTo>
                  <a:lnTo>
                    <a:pt x="240397" y="234524"/>
                  </a:lnTo>
                  <a:lnTo>
                    <a:pt x="326046" y="224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165797" y="620538"/>
              <a:ext cx="84141" cy="178800"/>
            </a:xfrm>
            <a:custGeom>
              <a:avLst/>
              <a:gdLst/>
              <a:ahLst/>
              <a:cxnLst/>
              <a:rect l="0" t="0" r="0" b="0"/>
              <a:pathLst>
                <a:path w="84141" h="178800">
                  <a:moveTo>
                    <a:pt x="84140" y="0"/>
                  </a:moveTo>
                  <a:lnTo>
                    <a:pt x="78557" y="16750"/>
                  </a:lnTo>
                  <a:lnTo>
                    <a:pt x="74575" y="26359"/>
                  </a:lnTo>
                  <a:lnTo>
                    <a:pt x="69583" y="37439"/>
                  </a:lnTo>
                  <a:lnTo>
                    <a:pt x="63918" y="49500"/>
                  </a:lnTo>
                  <a:lnTo>
                    <a:pt x="58973" y="61047"/>
                  </a:lnTo>
                  <a:lnTo>
                    <a:pt x="54507" y="72251"/>
                  </a:lnTo>
                  <a:lnTo>
                    <a:pt x="50361" y="83226"/>
                  </a:lnTo>
                  <a:lnTo>
                    <a:pt x="45260" y="95217"/>
                  </a:lnTo>
                  <a:lnTo>
                    <a:pt x="33360" y="121006"/>
                  </a:lnTo>
                  <a:lnTo>
                    <a:pt x="26914" y="133258"/>
                  </a:lnTo>
                  <a:lnTo>
                    <a:pt x="20280" y="144933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76148" y="305010"/>
              <a:ext cx="69167" cy="305011"/>
            </a:xfrm>
            <a:custGeom>
              <a:avLst/>
              <a:gdLst/>
              <a:ahLst/>
              <a:cxnLst/>
              <a:rect l="0" t="0" r="0" b="0"/>
              <a:pathLst>
                <a:path w="69167" h="305011">
                  <a:moveTo>
                    <a:pt x="63106" y="0"/>
                  </a:moveTo>
                  <a:lnTo>
                    <a:pt x="68690" y="16750"/>
                  </a:lnTo>
                  <a:lnTo>
                    <a:pt x="69166" y="27527"/>
                  </a:lnTo>
                  <a:lnTo>
                    <a:pt x="68315" y="40555"/>
                  </a:lnTo>
                  <a:lnTo>
                    <a:pt x="66578" y="55084"/>
                  </a:lnTo>
                  <a:lnTo>
                    <a:pt x="64252" y="68275"/>
                  </a:lnTo>
                  <a:lnTo>
                    <a:pt x="61533" y="80575"/>
                  </a:lnTo>
                  <a:lnTo>
                    <a:pt x="58552" y="92281"/>
                  </a:lnTo>
                  <a:lnTo>
                    <a:pt x="55396" y="103591"/>
                  </a:lnTo>
                  <a:lnTo>
                    <a:pt x="48772" y="125507"/>
                  </a:lnTo>
                  <a:lnTo>
                    <a:pt x="28020" y="189255"/>
                  </a:lnTo>
                  <a:lnTo>
                    <a:pt x="24524" y="202130"/>
                  </a:lnTo>
                  <a:lnTo>
                    <a:pt x="21024" y="216557"/>
                  </a:lnTo>
                  <a:lnTo>
                    <a:pt x="17522" y="232018"/>
                  </a:lnTo>
                  <a:lnTo>
                    <a:pt x="14019" y="245831"/>
                  </a:lnTo>
                  <a:lnTo>
                    <a:pt x="10515" y="258546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54948" y="220869"/>
              <a:ext cx="73624" cy="399670"/>
            </a:xfrm>
            <a:custGeom>
              <a:avLst/>
              <a:gdLst/>
              <a:ahLst/>
              <a:cxnLst/>
              <a:rect l="0" t="0" r="0" b="0"/>
              <a:pathLst>
                <a:path w="73624" h="399670">
                  <a:moveTo>
                    <a:pt x="73623" y="0"/>
                  </a:moveTo>
                  <a:lnTo>
                    <a:pt x="68040" y="16750"/>
                  </a:lnTo>
                  <a:lnTo>
                    <a:pt x="66395" y="26359"/>
                  </a:lnTo>
                  <a:lnTo>
                    <a:pt x="65298" y="37439"/>
                  </a:lnTo>
                  <a:lnTo>
                    <a:pt x="64567" y="49501"/>
                  </a:lnTo>
                  <a:lnTo>
                    <a:pt x="62912" y="61047"/>
                  </a:lnTo>
                  <a:lnTo>
                    <a:pt x="60639" y="72251"/>
                  </a:lnTo>
                  <a:lnTo>
                    <a:pt x="28004" y="203499"/>
                  </a:lnTo>
                  <a:lnTo>
                    <a:pt x="24512" y="220975"/>
                  </a:lnTo>
                  <a:lnTo>
                    <a:pt x="17516" y="262208"/>
                  </a:lnTo>
                  <a:lnTo>
                    <a:pt x="15184" y="283487"/>
                  </a:lnTo>
                  <a:lnTo>
                    <a:pt x="13628" y="304685"/>
                  </a:lnTo>
                  <a:lnTo>
                    <a:pt x="12591" y="325829"/>
                  </a:lnTo>
                  <a:lnTo>
                    <a:pt x="10731" y="343430"/>
                  </a:lnTo>
                  <a:lnTo>
                    <a:pt x="8323" y="358671"/>
                  </a:lnTo>
                  <a:lnTo>
                    <a:pt x="0" y="399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12712" y="546915"/>
              <a:ext cx="94659" cy="241905"/>
            </a:xfrm>
            <a:custGeom>
              <a:avLst/>
              <a:gdLst/>
              <a:ahLst/>
              <a:cxnLst/>
              <a:rect l="0" t="0" r="0" b="0"/>
              <a:pathLst>
                <a:path w="94659" h="241905">
                  <a:moveTo>
                    <a:pt x="94658" y="0"/>
                  </a:moveTo>
                  <a:lnTo>
                    <a:pt x="89075" y="16750"/>
                  </a:lnTo>
                  <a:lnTo>
                    <a:pt x="86261" y="26359"/>
                  </a:lnTo>
                  <a:lnTo>
                    <a:pt x="76719" y="61047"/>
                  </a:lnTo>
                  <a:lnTo>
                    <a:pt x="69935" y="83226"/>
                  </a:lnTo>
                  <a:lnTo>
                    <a:pt x="65321" y="94048"/>
                  </a:lnTo>
                  <a:lnTo>
                    <a:pt x="59908" y="104769"/>
                  </a:lnTo>
                  <a:lnTo>
                    <a:pt x="53962" y="115422"/>
                  </a:lnTo>
                  <a:lnTo>
                    <a:pt x="48830" y="127199"/>
                  </a:lnTo>
                  <a:lnTo>
                    <a:pt x="44239" y="139724"/>
                  </a:lnTo>
                  <a:lnTo>
                    <a:pt x="40010" y="152749"/>
                  </a:lnTo>
                  <a:lnTo>
                    <a:pt x="34854" y="166107"/>
                  </a:lnTo>
                  <a:lnTo>
                    <a:pt x="29079" y="179686"/>
                  </a:lnTo>
                  <a:lnTo>
                    <a:pt x="0" y="241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17722" y="305010"/>
              <a:ext cx="94660" cy="357599"/>
            </a:xfrm>
            <a:custGeom>
              <a:avLst/>
              <a:gdLst/>
              <a:ahLst/>
              <a:cxnLst/>
              <a:rect l="0" t="0" r="0" b="0"/>
              <a:pathLst>
                <a:path w="94660" h="357599">
                  <a:moveTo>
                    <a:pt x="94659" y="0"/>
                  </a:moveTo>
                  <a:lnTo>
                    <a:pt x="89075" y="16750"/>
                  </a:lnTo>
                  <a:lnTo>
                    <a:pt x="86262" y="29865"/>
                  </a:lnTo>
                  <a:lnTo>
                    <a:pt x="83218" y="46788"/>
                  </a:lnTo>
                  <a:lnTo>
                    <a:pt x="80020" y="66251"/>
                  </a:lnTo>
                  <a:lnTo>
                    <a:pt x="76719" y="82732"/>
                  </a:lnTo>
                  <a:lnTo>
                    <a:pt x="73350" y="97225"/>
                  </a:lnTo>
                  <a:lnTo>
                    <a:pt x="69935" y="110393"/>
                  </a:lnTo>
                  <a:lnTo>
                    <a:pt x="66490" y="122677"/>
                  </a:lnTo>
                  <a:lnTo>
                    <a:pt x="56058" y="157885"/>
                  </a:lnTo>
                  <a:lnTo>
                    <a:pt x="45566" y="196235"/>
                  </a:lnTo>
                  <a:lnTo>
                    <a:pt x="38560" y="219270"/>
                  </a:lnTo>
                  <a:lnTo>
                    <a:pt x="17529" y="283835"/>
                  </a:lnTo>
                  <a:lnTo>
                    <a:pt x="14023" y="296736"/>
                  </a:lnTo>
                  <a:lnTo>
                    <a:pt x="10517" y="311180"/>
                  </a:lnTo>
                  <a:lnTo>
                    <a:pt x="0" y="3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66017" y="305010"/>
              <a:ext cx="219822" cy="318613"/>
            </a:xfrm>
            <a:custGeom>
              <a:avLst/>
              <a:gdLst/>
              <a:ahLst/>
              <a:cxnLst/>
              <a:rect l="0" t="0" r="0" b="0"/>
              <a:pathLst>
                <a:path w="219822" h="318613">
                  <a:moveTo>
                    <a:pt x="219821" y="10517"/>
                  </a:moveTo>
                  <a:lnTo>
                    <a:pt x="155681" y="10517"/>
                  </a:lnTo>
                  <a:lnTo>
                    <a:pt x="139665" y="12855"/>
                  </a:lnTo>
                  <a:lnTo>
                    <a:pt x="123145" y="16750"/>
                  </a:lnTo>
                  <a:lnTo>
                    <a:pt x="106288" y="21684"/>
                  </a:lnTo>
                  <a:lnTo>
                    <a:pt x="91544" y="27311"/>
                  </a:lnTo>
                  <a:lnTo>
                    <a:pt x="78209" y="33399"/>
                  </a:lnTo>
                  <a:lnTo>
                    <a:pt x="65813" y="39796"/>
                  </a:lnTo>
                  <a:lnTo>
                    <a:pt x="57550" y="48734"/>
                  </a:lnTo>
                  <a:lnTo>
                    <a:pt x="52040" y="59368"/>
                  </a:lnTo>
                  <a:lnTo>
                    <a:pt x="48368" y="71131"/>
                  </a:lnTo>
                  <a:lnTo>
                    <a:pt x="48256" y="83648"/>
                  </a:lnTo>
                  <a:lnTo>
                    <a:pt x="50519" y="96667"/>
                  </a:lnTo>
                  <a:lnTo>
                    <a:pt x="54365" y="110021"/>
                  </a:lnTo>
                  <a:lnTo>
                    <a:pt x="59266" y="121261"/>
                  </a:lnTo>
                  <a:lnTo>
                    <a:pt x="64871" y="131091"/>
                  </a:lnTo>
                  <a:lnTo>
                    <a:pt x="70945" y="139982"/>
                  </a:lnTo>
                  <a:lnTo>
                    <a:pt x="79669" y="150584"/>
                  </a:lnTo>
                  <a:lnTo>
                    <a:pt x="90159" y="162326"/>
                  </a:lnTo>
                  <a:lnTo>
                    <a:pt x="101827" y="174829"/>
                  </a:lnTo>
                  <a:lnTo>
                    <a:pt x="111943" y="186670"/>
                  </a:lnTo>
                  <a:lnTo>
                    <a:pt x="121024" y="198070"/>
                  </a:lnTo>
                  <a:lnTo>
                    <a:pt x="129415" y="209175"/>
                  </a:lnTo>
                  <a:lnTo>
                    <a:pt x="136178" y="220085"/>
                  </a:lnTo>
                  <a:lnTo>
                    <a:pt x="141855" y="230864"/>
                  </a:lnTo>
                  <a:lnTo>
                    <a:pt x="146809" y="241556"/>
                  </a:lnTo>
                  <a:lnTo>
                    <a:pt x="146605" y="252190"/>
                  </a:lnTo>
                  <a:lnTo>
                    <a:pt x="142964" y="262785"/>
                  </a:lnTo>
                  <a:lnTo>
                    <a:pt x="137030" y="273354"/>
                  </a:lnTo>
                  <a:lnTo>
                    <a:pt x="128400" y="282738"/>
                  </a:lnTo>
                  <a:lnTo>
                    <a:pt x="117972" y="291330"/>
                  </a:lnTo>
                  <a:lnTo>
                    <a:pt x="106345" y="299396"/>
                  </a:lnTo>
                  <a:lnTo>
                    <a:pt x="92751" y="305942"/>
                  </a:lnTo>
                  <a:lnTo>
                    <a:pt x="77846" y="311475"/>
                  </a:lnTo>
                  <a:lnTo>
                    <a:pt x="62065" y="316332"/>
                  </a:lnTo>
                  <a:lnTo>
                    <a:pt x="48039" y="318401"/>
                  </a:lnTo>
                  <a:lnTo>
                    <a:pt x="35182" y="318612"/>
                  </a:lnTo>
                  <a:lnTo>
                    <a:pt x="23105" y="317584"/>
                  </a:lnTo>
                  <a:lnTo>
                    <a:pt x="13886" y="313393"/>
                  </a:lnTo>
                  <a:lnTo>
                    <a:pt x="6570" y="307093"/>
                  </a:lnTo>
                  <a:lnTo>
                    <a:pt x="525" y="299387"/>
                  </a:lnTo>
                  <a:lnTo>
                    <a:pt x="0" y="289575"/>
                  </a:lnTo>
                  <a:lnTo>
                    <a:pt x="3156" y="278359"/>
                  </a:lnTo>
                  <a:lnTo>
                    <a:pt x="8766" y="266208"/>
                  </a:lnTo>
                  <a:lnTo>
                    <a:pt x="14844" y="254601"/>
                  </a:lnTo>
                  <a:lnTo>
                    <a:pt x="21232" y="243357"/>
                  </a:lnTo>
                  <a:lnTo>
                    <a:pt x="27829" y="232355"/>
                  </a:lnTo>
                  <a:lnTo>
                    <a:pt x="34564" y="222684"/>
                  </a:lnTo>
                  <a:lnTo>
                    <a:pt x="41391" y="213899"/>
                  </a:lnTo>
                  <a:lnTo>
                    <a:pt x="48280" y="205705"/>
                  </a:lnTo>
                  <a:lnTo>
                    <a:pt x="55209" y="196736"/>
                  </a:lnTo>
                  <a:lnTo>
                    <a:pt x="62166" y="187251"/>
                  </a:lnTo>
                  <a:lnTo>
                    <a:pt x="69142" y="177422"/>
                  </a:lnTo>
                  <a:lnTo>
                    <a:pt x="77298" y="167363"/>
                  </a:lnTo>
                  <a:lnTo>
                    <a:pt x="86241" y="157152"/>
                  </a:lnTo>
                  <a:lnTo>
                    <a:pt x="104358" y="137625"/>
                  </a:lnTo>
                  <a:lnTo>
                    <a:pt x="120201" y="121156"/>
                  </a:lnTo>
                  <a:lnTo>
                    <a:pt x="127698" y="112323"/>
                  </a:lnTo>
                  <a:lnTo>
                    <a:pt x="135033" y="102929"/>
                  </a:lnTo>
                  <a:lnTo>
                    <a:pt x="142261" y="93160"/>
                  </a:lnTo>
                  <a:lnTo>
                    <a:pt x="149416" y="84311"/>
                  </a:lnTo>
                  <a:lnTo>
                    <a:pt x="156524" y="76074"/>
                  </a:lnTo>
                  <a:lnTo>
                    <a:pt x="163600" y="68245"/>
                  </a:lnTo>
                  <a:lnTo>
                    <a:pt x="169485" y="59520"/>
                  </a:lnTo>
                  <a:lnTo>
                    <a:pt x="174578" y="50198"/>
                  </a:lnTo>
                  <a:lnTo>
                    <a:pt x="179141" y="40477"/>
                  </a:lnTo>
                  <a:lnTo>
                    <a:pt x="181015" y="30490"/>
                  </a:lnTo>
                  <a:lnTo>
                    <a:pt x="181095" y="20327"/>
                  </a:lnTo>
                  <a:lnTo>
                    <a:pt x="179981" y="10045"/>
                  </a:lnTo>
                  <a:lnTo>
                    <a:pt x="174563" y="4360"/>
                  </a:lnTo>
                  <a:lnTo>
                    <a:pt x="166277" y="1738"/>
                  </a:lnTo>
                  <a:lnTo>
                    <a:pt x="1356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80497" y="631055"/>
              <a:ext cx="73624" cy="178801"/>
            </a:xfrm>
            <a:custGeom>
              <a:avLst/>
              <a:gdLst/>
              <a:ahLst/>
              <a:cxnLst/>
              <a:rect l="0" t="0" r="0" b="0"/>
              <a:pathLst>
                <a:path w="73624" h="178801">
                  <a:moveTo>
                    <a:pt x="73623" y="0"/>
                  </a:moveTo>
                  <a:lnTo>
                    <a:pt x="68039" y="16751"/>
                  </a:lnTo>
                  <a:lnTo>
                    <a:pt x="65226" y="26359"/>
                  </a:lnTo>
                  <a:lnTo>
                    <a:pt x="55683" y="61048"/>
                  </a:lnTo>
                  <a:lnTo>
                    <a:pt x="48899" y="83226"/>
                  </a:lnTo>
                  <a:lnTo>
                    <a:pt x="44286" y="95218"/>
                  </a:lnTo>
                  <a:lnTo>
                    <a:pt x="38872" y="107886"/>
                  </a:lnTo>
                  <a:lnTo>
                    <a:pt x="32927" y="121006"/>
                  </a:lnTo>
                  <a:lnTo>
                    <a:pt x="26625" y="132090"/>
                  </a:lnTo>
                  <a:lnTo>
                    <a:pt x="20087" y="141817"/>
                  </a:lnTo>
                  <a:lnTo>
                    <a:pt x="0" y="17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85507" y="368115"/>
              <a:ext cx="73624" cy="357600"/>
            </a:xfrm>
            <a:custGeom>
              <a:avLst/>
              <a:gdLst/>
              <a:ahLst/>
              <a:cxnLst/>
              <a:rect l="0" t="0" r="0" b="0"/>
              <a:pathLst>
                <a:path w="73624" h="357600">
                  <a:moveTo>
                    <a:pt x="73623" y="0"/>
                  </a:moveTo>
                  <a:lnTo>
                    <a:pt x="73623" y="98894"/>
                  </a:lnTo>
                  <a:lnTo>
                    <a:pt x="72455" y="116180"/>
                  </a:lnTo>
                  <a:lnTo>
                    <a:pt x="70507" y="135885"/>
                  </a:lnTo>
                  <a:lnTo>
                    <a:pt x="68040" y="157202"/>
                  </a:lnTo>
                  <a:lnTo>
                    <a:pt x="64058" y="174918"/>
                  </a:lnTo>
                  <a:lnTo>
                    <a:pt x="59066" y="190236"/>
                  </a:lnTo>
                  <a:lnTo>
                    <a:pt x="53401" y="203953"/>
                  </a:lnTo>
                  <a:lnTo>
                    <a:pt x="48455" y="216604"/>
                  </a:lnTo>
                  <a:lnTo>
                    <a:pt x="39844" y="240009"/>
                  </a:lnTo>
                  <a:lnTo>
                    <a:pt x="28426" y="272896"/>
                  </a:lnTo>
                  <a:lnTo>
                    <a:pt x="24794" y="284770"/>
                  </a:lnTo>
                  <a:lnTo>
                    <a:pt x="21204" y="297360"/>
                  </a:lnTo>
                  <a:lnTo>
                    <a:pt x="0" y="357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28475" y="399668"/>
              <a:ext cx="229348" cy="308104"/>
            </a:xfrm>
            <a:custGeom>
              <a:avLst/>
              <a:gdLst/>
              <a:ahLst/>
              <a:cxnLst/>
              <a:rect l="0" t="0" r="0" b="0"/>
              <a:pathLst>
                <a:path w="229348" h="308104">
                  <a:moveTo>
                    <a:pt x="88419" y="0"/>
                  </a:moveTo>
                  <a:lnTo>
                    <a:pt x="82836" y="16751"/>
                  </a:lnTo>
                  <a:lnTo>
                    <a:pt x="78854" y="25191"/>
                  </a:lnTo>
                  <a:lnTo>
                    <a:pt x="73862" y="34323"/>
                  </a:lnTo>
                  <a:lnTo>
                    <a:pt x="68197" y="43917"/>
                  </a:lnTo>
                  <a:lnTo>
                    <a:pt x="55669" y="63927"/>
                  </a:lnTo>
                  <a:lnTo>
                    <a:pt x="28583" y="105338"/>
                  </a:lnTo>
                  <a:lnTo>
                    <a:pt x="22818" y="115802"/>
                  </a:lnTo>
                  <a:lnTo>
                    <a:pt x="17807" y="126283"/>
                  </a:lnTo>
                  <a:lnTo>
                    <a:pt x="13297" y="136777"/>
                  </a:lnTo>
                  <a:lnTo>
                    <a:pt x="9122" y="148447"/>
                  </a:lnTo>
                  <a:lnTo>
                    <a:pt x="5170" y="160902"/>
                  </a:lnTo>
                  <a:lnTo>
                    <a:pt x="1367" y="173879"/>
                  </a:lnTo>
                  <a:lnTo>
                    <a:pt x="0" y="189543"/>
                  </a:lnTo>
                  <a:lnTo>
                    <a:pt x="258" y="206997"/>
                  </a:lnTo>
                  <a:lnTo>
                    <a:pt x="1598" y="225645"/>
                  </a:lnTo>
                  <a:lnTo>
                    <a:pt x="4828" y="240414"/>
                  </a:lnTo>
                  <a:lnTo>
                    <a:pt x="9319" y="252597"/>
                  </a:lnTo>
                  <a:lnTo>
                    <a:pt x="14651" y="263057"/>
                  </a:lnTo>
                  <a:lnTo>
                    <a:pt x="20542" y="272367"/>
                  </a:lnTo>
                  <a:lnTo>
                    <a:pt x="26807" y="280911"/>
                  </a:lnTo>
                  <a:lnTo>
                    <a:pt x="33321" y="288944"/>
                  </a:lnTo>
                  <a:lnTo>
                    <a:pt x="43507" y="295468"/>
                  </a:lnTo>
                  <a:lnTo>
                    <a:pt x="56140" y="300986"/>
                  </a:lnTo>
                  <a:lnTo>
                    <a:pt x="70405" y="305834"/>
                  </a:lnTo>
                  <a:lnTo>
                    <a:pt x="83422" y="307896"/>
                  </a:lnTo>
                  <a:lnTo>
                    <a:pt x="95605" y="308103"/>
                  </a:lnTo>
                  <a:lnTo>
                    <a:pt x="107233" y="307072"/>
                  </a:lnTo>
                  <a:lnTo>
                    <a:pt x="119660" y="305216"/>
                  </a:lnTo>
                  <a:lnTo>
                    <a:pt x="132619" y="302811"/>
                  </a:lnTo>
                  <a:lnTo>
                    <a:pt x="145932" y="300038"/>
                  </a:lnTo>
                  <a:lnTo>
                    <a:pt x="157145" y="294684"/>
                  </a:lnTo>
                  <a:lnTo>
                    <a:pt x="166958" y="287608"/>
                  </a:lnTo>
                  <a:lnTo>
                    <a:pt x="184093" y="271567"/>
                  </a:lnTo>
                  <a:lnTo>
                    <a:pt x="199500" y="256646"/>
                  </a:lnTo>
                  <a:lnTo>
                    <a:pt x="205712" y="247058"/>
                  </a:lnTo>
                  <a:lnTo>
                    <a:pt x="211022" y="235991"/>
                  </a:lnTo>
                  <a:lnTo>
                    <a:pt x="215731" y="223939"/>
                  </a:lnTo>
                  <a:lnTo>
                    <a:pt x="224079" y="201199"/>
                  </a:lnTo>
                  <a:lnTo>
                    <a:pt x="227941" y="190226"/>
                  </a:lnTo>
                  <a:lnTo>
                    <a:pt x="229347" y="178237"/>
                  </a:lnTo>
                  <a:lnTo>
                    <a:pt x="229116" y="165570"/>
                  </a:lnTo>
                  <a:lnTo>
                    <a:pt x="227793" y="152450"/>
                  </a:lnTo>
                  <a:lnTo>
                    <a:pt x="224574" y="136692"/>
                  </a:lnTo>
                  <a:lnTo>
                    <a:pt x="220091" y="119175"/>
                  </a:lnTo>
                  <a:lnTo>
                    <a:pt x="214765" y="100485"/>
                  </a:lnTo>
                  <a:lnTo>
                    <a:pt x="208877" y="85688"/>
                  </a:lnTo>
                  <a:lnTo>
                    <a:pt x="202614" y="73486"/>
                  </a:lnTo>
                  <a:lnTo>
                    <a:pt x="196102" y="63014"/>
                  </a:lnTo>
                  <a:lnTo>
                    <a:pt x="189423" y="53696"/>
                  </a:lnTo>
                  <a:lnTo>
                    <a:pt x="182633" y="45146"/>
                  </a:lnTo>
                  <a:lnTo>
                    <a:pt x="175770" y="37109"/>
                  </a:lnTo>
                  <a:lnTo>
                    <a:pt x="167688" y="30583"/>
                  </a:lnTo>
                  <a:lnTo>
                    <a:pt x="158794" y="25063"/>
                  </a:lnTo>
                  <a:lnTo>
                    <a:pt x="149360" y="20215"/>
                  </a:lnTo>
                  <a:lnTo>
                    <a:pt x="134889" y="16982"/>
                  </a:lnTo>
                  <a:lnTo>
                    <a:pt x="117062" y="14828"/>
                  </a:lnTo>
                  <a:lnTo>
                    <a:pt x="56866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95693" y="757267"/>
              <a:ext cx="73624" cy="105177"/>
            </a:xfrm>
            <a:custGeom>
              <a:avLst/>
              <a:gdLst/>
              <a:ahLst/>
              <a:cxnLst/>
              <a:rect l="0" t="0" r="0" b="0"/>
              <a:pathLst>
                <a:path w="73624" h="105177">
                  <a:moveTo>
                    <a:pt x="73623" y="0"/>
                  </a:moveTo>
                  <a:lnTo>
                    <a:pt x="68039" y="16750"/>
                  </a:lnTo>
                  <a:lnTo>
                    <a:pt x="64058" y="25190"/>
                  </a:lnTo>
                  <a:lnTo>
                    <a:pt x="59066" y="34322"/>
                  </a:lnTo>
                  <a:lnTo>
                    <a:pt x="53401" y="43917"/>
                  </a:lnTo>
                  <a:lnTo>
                    <a:pt x="47287" y="52650"/>
                  </a:lnTo>
                  <a:lnTo>
                    <a:pt x="40874" y="60810"/>
                  </a:lnTo>
                  <a:lnTo>
                    <a:pt x="34261" y="68587"/>
                  </a:lnTo>
                  <a:lnTo>
                    <a:pt x="27515" y="76108"/>
                  </a:lnTo>
                  <a:lnTo>
                    <a:pt x="0" y="105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7950" y="683643"/>
              <a:ext cx="1798510" cy="21037"/>
            </a:xfrm>
            <a:custGeom>
              <a:avLst/>
              <a:gdLst/>
              <a:ahLst/>
              <a:cxnLst/>
              <a:rect l="0" t="0" r="0" b="0"/>
              <a:pathLst>
                <a:path w="1798510" h="21037">
                  <a:moveTo>
                    <a:pt x="0" y="0"/>
                  </a:moveTo>
                  <a:lnTo>
                    <a:pt x="717329" y="0"/>
                  </a:lnTo>
                  <a:lnTo>
                    <a:pt x="747003" y="1169"/>
                  </a:lnTo>
                  <a:lnTo>
                    <a:pt x="776133" y="3117"/>
                  </a:lnTo>
                  <a:lnTo>
                    <a:pt x="804903" y="5584"/>
                  </a:lnTo>
                  <a:lnTo>
                    <a:pt x="833432" y="7229"/>
                  </a:lnTo>
                  <a:lnTo>
                    <a:pt x="890062" y="9056"/>
                  </a:lnTo>
                  <a:lnTo>
                    <a:pt x="1030668" y="10325"/>
                  </a:lnTo>
                  <a:lnTo>
                    <a:pt x="1311193" y="10515"/>
                  </a:lnTo>
                  <a:lnTo>
                    <a:pt x="1338072" y="11684"/>
                  </a:lnTo>
                  <a:lnTo>
                    <a:pt x="1364170" y="13633"/>
                  </a:lnTo>
                  <a:lnTo>
                    <a:pt x="1389751" y="16100"/>
                  </a:lnTo>
                  <a:lnTo>
                    <a:pt x="1416153" y="17745"/>
                  </a:lnTo>
                  <a:lnTo>
                    <a:pt x="1470420" y="19573"/>
                  </a:lnTo>
                  <a:lnTo>
                    <a:pt x="1571869" y="20747"/>
                  </a:lnTo>
                  <a:lnTo>
                    <a:pt x="1798509" y="21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5377" y="1414737"/>
            <a:ext cx="2576798" cy="552054"/>
            <a:chOff x="515377" y="1414737"/>
            <a:chExt cx="2576798" cy="552054"/>
          </a:xfrm>
        </p:grpSpPr>
        <p:sp>
          <p:nvSpPr>
            <p:cNvPr id="19" name="Freeform 18"/>
            <p:cNvSpPr/>
            <p:nvPr/>
          </p:nvSpPr>
          <p:spPr>
            <a:xfrm>
              <a:off x="515377" y="1421920"/>
              <a:ext cx="389137" cy="542247"/>
            </a:xfrm>
            <a:custGeom>
              <a:avLst/>
              <a:gdLst/>
              <a:ahLst/>
              <a:cxnLst/>
              <a:rect l="0" t="0" r="0" b="0"/>
              <a:pathLst>
                <a:path w="389137" h="542247">
                  <a:moveTo>
                    <a:pt x="84126" y="134684"/>
                  </a:moveTo>
                  <a:lnTo>
                    <a:pt x="78542" y="151434"/>
                  </a:lnTo>
                  <a:lnTo>
                    <a:pt x="75729" y="162212"/>
                  </a:lnTo>
                  <a:lnTo>
                    <a:pt x="45525" y="290052"/>
                  </a:lnTo>
                  <a:lnTo>
                    <a:pt x="38533" y="322546"/>
                  </a:lnTo>
                  <a:lnTo>
                    <a:pt x="36201" y="338223"/>
                  </a:lnTo>
                  <a:lnTo>
                    <a:pt x="34647" y="353349"/>
                  </a:lnTo>
                  <a:lnTo>
                    <a:pt x="33610" y="368107"/>
                  </a:lnTo>
                  <a:lnTo>
                    <a:pt x="32919" y="383789"/>
                  </a:lnTo>
                  <a:lnTo>
                    <a:pt x="32152" y="416795"/>
                  </a:lnTo>
                  <a:lnTo>
                    <a:pt x="31720" y="462645"/>
                  </a:lnTo>
                  <a:lnTo>
                    <a:pt x="30490" y="476030"/>
                  </a:lnTo>
                  <a:lnTo>
                    <a:pt x="28502" y="488459"/>
                  </a:lnTo>
                  <a:lnTo>
                    <a:pt x="23177" y="512787"/>
                  </a:lnTo>
                  <a:lnTo>
                    <a:pt x="16915" y="539181"/>
                  </a:lnTo>
                  <a:lnTo>
                    <a:pt x="13609" y="542246"/>
                  </a:lnTo>
                  <a:lnTo>
                    <a:pt x="10236" y="538446"/>
                  </a:lnTo>
                  <a:lnTo>
                    <a:pt x="6819" y="530070"/>
                  </a:lnTo>
                  <a:lnTo>
                    <a:pt x="4541" y="519811"/>
                  </a:lnTo>
                  <a:lnTo>
                    <a:pt x="3022" y="508298"/>
                  </a:lnTo>
                  <a:lnTo>
                    <a:pt x="2010" y="495948"/>
                  </a:lnTo>
                  <a:lnTo>
                    <a:pt x="1335" y="483040"/>
                  </a:lnTo>
                  <a:lnTo>
                    <a:pt x="585" y="456232"/>
                  </a:lnTo>
                  <a:lnTo>
                    <a:pt x="0" y="297208"/>
                  </a:lnTo>
                  <a:lnTo>
                    <a:pt x="1164" y="278092"/>
                  </a:lnTo>
                  <a:lnTo>
                    <a:pt x="3108" y="258336"/>
                  </a:lnTo>
                  <a:lnTo>
                    <a:pt x="5573" y="238154"/>
                  </a:lnTo>
                  <a:lnTo>
                    <a:pt x="7216" y="218856"/>
                  </a:lnTo>
                  <a:lnTo>
                    <a:pt x="8312" y="200148"/>
                  </a:lnTo>
                  <a:lnTo>
                    <a:pt x="9529" y="163779"/>
                  </a:lnTo>
                  <a:lnTo>
                    <a:pt x="10374" y="80806"/>
                  </a:lnTo>
                  <a:lnTo>
                    <a:pt x="10464" y="26009"/>
                  </a:lnTo>
                  <a:lnTo>
                    <a:pt x="12814" y="17827"/>
                  </a:lnTo>
                  <a:lnTo>
                    <a:pt x="16718" y="17046"/>
                  </a:lnTo>
                  <a:lnTo>
                    <a:pt x="21658" y="21200"/>
                  </a:lnTo>
                  <a:lnTo>
                    <a:pt x="30263" y="35165"/>
                  </a:lnTo>
                  <a:lnTo>
                    <a:pt x="34194" y="43797"/>
                  </a:lnTo>
                  <a:lnTo>
                    <a:pt x="36814" y="54226"/>
                  </a:lnTo>
                  <a:lnTo>
                    <a:pt x="38561" y="65853"/>
                  </a:lnTo>
                  <a:lnTo>
                    <a:pt x="39726" y="78279"/>
                  </a:lnTo>
                  <a:lnTo>
                    <a:pt x="41671" y="91238"/>
                  </a:lnTo>
                  <a:lnTo>
                    <a:pt x="44136" y="104551"/>
                  </a:lnTo>
                  <a:lnTo>
                    <a:pt x="49992" y="131809"/>
                  </a:lnTo>
                  <a:lnTo>
                    <a:pt x="66718" y="201379"/>
                  </a:lnTo>
                  <a:lnTo>
                    <a:pt x="77150" y="243390"/>
                  </a:lnTo>
                  <a:lnTo>
                    <a:pt x="81812" y="255069"/>
                  </a:lnTo>
                  <a:lnTo>
                    <a:pt x="87258" y="265191"/>
                  </a:lnTo>
                  <a:lnTo>
                    <a:pt x="93226" y="274277"/>
                  </a:lnTo>
                  <a:lnTo>
                    <a:pt x="98373" y="283840"/>
                  </a:lnTo>
                  <a:lnTo>
                    <a:pt x="102973" y="293721"/>
                  </a:lnTo>
                  <a:lnTo>
                    <a:pt x="107208" y="303814"/>
                  </a:lnTo>
                  <a:lnTo>
                    <a:pt x="113537" y="312880"/>
                  </a:lnTo>
                  <a:lnTo>
                    <a:pt x="121263" y="321262"/>
                  </a:lnTo>
                  <a:lnTo>
                    <a:pt x="129919" y="329186"/>
                  </a:lnTo>
                  <a:lnTo>
                    <a:pt x="140364" y="330964"/>
                  </a:lnTo>
                  <a:lnTo>
                    <a:pt x="152002" y="328643"/>
                  </a:lnTo>
                  <a:lnTo>
                    <a:pt x="164435" y="323590"/>
                  </a:lnTo>
                  <a:lnTo>
                    <a:pt x="173893" y="316715"/>
                  </a:lnTo>
                  <a:lnTo>
                    <a:pt x="181366" y="308626"/>
                  </a:lnTo>
                  <a:lnTo>
                    <a:pt x="207341" y="270454"/>
                  </a:lnTo>
                  <a:lnTo>
                    <a:pt x="215351" y="260256"/>
                  </a:lnTo>
                  <a:lnTo>
                    <a:pt x="224197" y="249951"/>
                  </a:lnTo>
                  <a:lnTo>
                    <a:pt x="233601" y="239576"/>
                  </a:lnTo>
                  <a:lnTo>
                    <a:pt x="241038" y="227984"/>
                  </a:lnTo>
                  <a:lnTo>
                    <a:pt x="247165" y="215582"/>
                  </a:lnTo>
                  <a:lnTo>
                    <a:pt x="252418" y="202640"/>
                  </a:lnTo>
                  <a:lnTo>
                    <a:pt x="258258" y="189337"/>
                  </a:lnTo>
                  <a:lnTo>
                    <a:pt x="270979" y="162090"/>
                  </a:lnTo>
                  <a:lnTo>
                    <a:pt x="276474" y="148281"/>
                  </a:lnTo>
                  <a:lnTo>
                    <a:pt x="281307" y="134400"/>
                  </a:lnTo>
                  <a:lnTo>
                    <a:pt x="297459" y="84117"/>
                  </a:lnTo>
                  <a:lnTo>
                    <a:pt x="301140" y="71757"/>
                  </a:lnTo>
                  <a:lnTo>
                    <a:pt x="308346" y="45559"/>
                  </a:lnTo>
                  <a:lnTo>
                    <a:pt x="320157" y="0"/>
                  </a:lnTo>
                  <a:lnTo>
                    <a:pt x="316239" y="15961"/>
                  </a:lnTo>
                  <a:lnTo>
                    <a:pt x="310772" y="37900"/>
                  </a:lnTo>
                  <a:lnTo>
                    <a:pt x="308846" y="51463"/>
                  </a:lnTo>
                  <a:lnTo>
                    <a:pt x="307563" y="66349"/>
                  </a:lnTo>
                  <a:lnTo>
                    <a:pt x="306707" y="82115"/>
                  </a:lnTo>
                  <a:lnTo>
                    <a:pt x="305756" y="115216"/>
                  </a:lnTo>
                  <a:lnTo>
                    <a:pt x="305145" y="184076"/>
                  </a:lnTo>
                  <a:lnTo>
                    <a:pt x="306264" y="201502"/>
                  </a:lnTo>
                  <a:lnTo>
                    <a:pt x="308178" y="218962"/>
                  </a:lnTo>
                  <a:lnTo>
                    <a:pt x="310623" y="236446"/>
                  </a:lnTo>
                  <a:lnTo>
                    <a:pt x="316456" y="271454"/>
                  </a:lnTo>
                  <a:lnTo>
                    <a:pt x="319647" y="288969"/>
                  </a:lnTo>
                  <a:lnTo>
                    <a:pt x="321775" y="305321"/>
                  </a:lnTo>
                  <a:lnTo>
                    <a:pt x="323193" y="320897"/>
                  </a:lnTo>
                  <a:lnTo>
                    <a:pt x="324139" y="335955"/>
                  </a:lnTo>
                  <a:lnTo>
                    <a:pt x="327107" y="350668"/>
                  </a:lnTo>
                  <a:lnTo>
                    <a:pt x="331422" y="365151"/>
                  </a:lnTo>
                  <a:lnTo>
                    <a:pt x="336637" y="379482"/>
                  </a:lnTo>
                  <a:lnTo>
                    <a:pt x="341282" y="393709"/>
                  </a:lnTo>
                  <a:lnTo>
                    <a:pt x="345547" y="407869"/>
                  </a:lnTo>
                  <a:lnTo>
                    <a:pt x="349559" y="421983"/>
                  </a:lnTo>
                  <a:lnTo>
                    <a:pt x="355740" y="434899"/>
                  </a:lnTo>
                  <a:lnTo>
                    <a:pt x="363366" y="447015"/>
                  </a:lnTo>
                  <a:lnTo>
                    <a:pt x="389136" y="481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24795" y="1617839"/>
              <a:ext cx="152186" cy="296364"/>
            </a:xfrm>
            <a:custGeom>
              <a:avLst/>
              <a:gdLst/>
              <a:ahLst/>
              <a:cxnLst/>
              <a:rect l="0" t="0" r="0" b="0"/>
              <a:pathLst>
                <a:path w="152186" h="296364">
                  <a:moveTo>
                    <a:pt x="26964" y="159635"/>
                  </a:moveTo>
                  <a:lnTo>
                    <a:pt x="97190" y="89409"/>
                  </a:lnTo>
                  <a:lnTo>
                    <a:pt x="106503" y="81265"/>
                  </a:lnTo>
                  <a:lnTo>
                    <a:pt x="117386" y="72329"/>
                  </a:lnTo>
                  <a:lnTo>
                    <a:pt x="129316" y="62867"/>
                  </a:lnTo>
                  <a:lnTo>
                    <a:pt x="138438" y="51884"/>
                  </a:lnTo>
                  <a:lnTo>
                    <a:pt x="145688" y="39887"/>
                  </a:lnTo>
                  <a:lnTo>
                    <a:pt x="151689" y="27215"/>
                  </a:lnTo>
                  <a:lnTo>
                    <a:pt x="152185" y="17598"/>
                  </a:lnTo>
                  <a:lnTo>
                    <a:pt x="149009" y="10019"/>
                  </a:lnTo>
                  <a:lnTo>
                    <a:pt x="143386" y="3797"/>
                  </a:lnTo>
                  <a:lnTo>
                    <a:pt x="133794" y="817"/>
                  </a:lnTo>
                  <a:lnTo>
                    <a:pt x="121557" y="0"/>
                  </a:lnTo>
                  <a:lnTo>
                    <a:pt x="107555" y="623"/>
                  </a:lnTo>
                  <a:lnTo>
                    <a:pt x="95884" y="3376"/>
                  </a:lnTo>
                  <a:lnTo>
                    <a:pt x="85765" y="7549"/>
                  </a:lnTo>
                  <a:lnTo>
                    <a:pt x="76683" y="12668"/>
                  </a:lnTo>
                  <a:lnTo>
                    <a:pt x="65953" y="20755"/>
                  </a:lnTo>
                  <a:lnTo>
                    <a:pt x="54125" y="30821"/>
                  </a:lnTo>
                  <a:lnTo>
                    <a:pt x="41566" y="42206"/>
                  </a:lnTo>
                  <a:lnTo>
                    <a:pt x="30856" y="55639"/>
                  </a:lnTo>
                  <a:lnTo>
                    <a:pt x="21378" y="70438"/>
                  </a:lnTo>
                  <a:lnTo>
                    <a:pt x="12723" y="86147"/>
                  </a:lnTo>
                  <a:lnTo>
                    <a:pt x="6952" y="101294"/>
                  </a:lnTo>
                  <a:lnTo>
                    <a:pt x="3105" y="116066"/>
                  </a:lnTo>
                  <a:lnTo>
                    <a:pt x="541" y="130589"/>
                  </a:lnTo>
                  <a:lnTo>
                    <a:pt x="0" y="147283"/>
                  </a:lnTo>
                  <a:lnTo>
                    <a:pt x="807" y="165423"/>
                  </a:lnTo>
                  <a:lnTo>
                    <a:pt x="2515" y="184529"/>
                  </a:lnTo>
                  <a:lnTo>
                    <a:pt x="8327" y="201941"/>
                  </a:lnTo>
                  <a:lnTo>
                    <a:pt x="16877" y="218223"/>
                  </a:lnTo>
                  <a:lnTo>
                    <a:pt x="27251" y="233752"/>
                  </a:lnTo>
                  <a:lnTo>
                    <a:pt x="36505" y="246442"/>
                  </a:lnTo>
                  <a:lnTo>
                    <a:pt x="45011" y="257239"/>
                  </a:lnTo>
                  <a:lnTo>
                    <a:pt x="53019" y="266775"/>
                  </a:lnTo>
                  <a:lnTo>
                    <a:pt x="61863" y="274301"/>
                  </a:lnTo>
                  <a:lnTo>
                    <a:pt x="71266" y="280486"/>
                  </a:lnTo>
                  <a:lnTo>
                    <a:pt x="100588" y="296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43344" y="1414737"/>
              <a:ext cx="258841" cy="488916"/>
            </a:xfrm>
            <a:custGeom>
              <a:avLst/>
              <a:gdLst/>
              <a:ahLst/>
              <a:cxnLst/>
              <a:rect l="0" t="0" r="0" b="0"/>
              <a:pathLst>
                <a:path w="258841" h="488916">
                  <a:moveTo>
                    <a:pt x="176531" y="289114"/>
                  </a:moveTo>
                  <a:lnTo>
                    <a:pt x="165364" y="277947"/>
                  </a:lnTo>
                  <a:lnTo>
                    <a:pt x="158569" y="273489"/>
                  </a:lnTo>
                  <a:lnTo>
                    <a:pt x="150533" y="269348"/>
                  </a:lnTo>
                  <a:lnTo>
                    <a:pt x="141670" y="265419"/>
                  </a:lnTo>
                  <a:lnTo>
                    <a:pt x="131086" y="265137"/>
                  </a:lnTo>
                  <a:lnTo>
                    <a:pt x="119356" y="267286"/>
                  </a:lnTo>
                  <a:lnTo>
                    <a:pt x="106862" y="271056"/>
                  </a:lnTo>
                  <a:lnTo>
                    <a:pt x="96195" y="275906"/>
                  </a:lnTo>
                  <a:lnTo>
                    <a:pt x="86747" y="281477"/>
                  </a:lnTo>
                  <a:lnTo>
                    <a:pt x="78110" y="287529"/>
                  </a:lnTo>
                  <a:lnTo>
                    <a:pt x="70016" y="293900"/>
                  </a:lnTo>
                  <a:lnTo>
                    <a:pt x="62282" y="300485"/>
                  </a:lnTo>
                  <a:lnTo>
                    <a:pt x="54789" y="307212"/>
                  </a:lnTo>
                  <a:lnTo>
                    <a:pt x="47456" y="315203"/>
                  </a:lnTo>
                  <a:lnTo>
                    <a:pt x="40230" y="324035"/>
                  </a:lnTo>
                  <a:lnTo>
                    <a:pt x="33076" y="333430"/>
                  </a:lnTo>
                  <a:lnTo>
                    <a:pt x="27138" y="343199"/>
                  </a:lnTo>
                  <a:lnTo>
                    <a:pt x="22010" y="353217"/>
                  </a:lnTo>
                  <a:lnTo>
                    <a:pt x="17424" y="363402"/>
                  </a:lnTo>
                  <a:lnTo>
                    <a:pt x="13197" y="373698"/>
                  </a:lnTo>
                  <a:lnTo>
                    <a:pt x="9211" y="384068"/>
                  </a:lnTo>
                  <a:lnTo>
                    <a:pt x="5385" y="394487"/>
                  </a:lnTo>
                  <a:lnTo>
                    <a:pt x="2834" y="407276"/>
                  </a:lnTo>
                  <a:lnTo>
                    <a:pt x="1133" y="421645"/>
                  </a:lnTo>
                  <a:lnTo>
                    <a:pt x="0" y="437067"/>
                  </a:lnTo>
                  <a:lnTo>
                    <a:pt x="2750" y="449686"/>
                  </a:lnTo>
                  <a:lnTo>
                    <a:pt x="8089" y="460436"/>
                  </a:lnTo>
                  <a:lnTo>
                    <a:pt x="15154" y="469940"/>
                  </a:lnTo>
                  <a:lnTo>
                    <a:pt x="24539" y="477445"/>
                  </a:lnTo>
                  <a:lnTo>
                    <a:pt x="35470" y="483616"/>
                  </a:lnTo>
                  <a:lnTo>
                    <a:pt x="47432" y="488899"/>
                  </a:lnTo>
                  <a:lnTo>
                    <a:pt x="61249" y="488915"/>
                  </a:lnTo>
                  <a:lnTo>
                    <a:pt x="76304" y="485420"/>
                  </a:lnTo>
                  <a:lnTo>
                    <a:pt x="92184" y="479584"/>
                  </a:lnTo>
                  <a:lnTo>
                    <a:pt x="106276" y="472188"/>
                  </a:lnTo>
                  <a:lnTo>
                    <a:pt x="119177" y="463751"/>
                  </a:lnTo>
                  <a:lnTo>
                    <a:pt x="131283" y="454621"/>
                  </a:lnTo>
                  <a:lnTo>
                    <a:pt x="142860" y="445028"/>
                  </a:lnTo>
                  <a:lnTo>
                    <a:pt x="154084" y="435127"/>
                  </a:lnTo>
                  <a:lnTo>
                    <a:pt x="165072" y="425020"/>
                  </a:lnTo>
                  <a:lnTo>
                    <a:pt x="174735" y="413608"/>
                  </a:lnTo>
                  <a:lnTo>
                    <a:pt x="183514" y="401325"/>
                  </a:lnTo>
                  <a:lnTo>
                    <a:pt x="191704" y="388463"/>
                  </a:lnTo>
                  <a:lnTo>
                    <a:pt x="199501" y="375213"/>
                  </a:lnTo>
                  <a:lnTo>
                    <a:pt x="207037" y="361705"/>
                  </a:lnTo>
                  <a:lnTo>
                    <a:pt x="221642" y="334231"/>
                  </a:lnTo>
                  <a:lnTo>
                    <a:pt x="235924" y="306439"/>
                  </a:lnTo>
                  <a:lnTo>
                    <a:pt x="240668" y="291315"/>
                  </a:lnTo>
                  <a:lnTo>
                    <a:pt x="243830" y="275389"/>
                  </a:lnTo>
                  <a:lnTo>
                    <a:pt x="245938" y="258929"/>
                  </a:lnTo>
                  <a:lnTo>
                    <a:pt x="248512" y="242112"/>
                  </a:lnTo>
                  <a:lnTo>
                    <a:pt x="254489" y="207845"/>
                  </a:lnTo>
                  <a:lnTo>
                    <a:pt x="256550" y="191696"/>
                  </a:lnTo>
                  <a:lnTo>
                    <a:pt x="257924" y="176255"/>
                  </a:lnTo>
                  <a:lnTo>
                    <a:pt x="258840" y="161286"/>
                  </a:lnTo>
                  <a:lnTo>
                    <a:pt x="258282" y="145464"/>
                  </a:lnTo>
                  <a:lnTo>
                    <a:pt x="256742" y="129073"/>
                  </a:lnTo>
                  <a:lnTo>
                    <a:pt x="254546" y="112303"/>
                  </a:lnTo>
                  <a:lnTo>
                    <a:pt x="251913" y="96448"/>
                  </a:lnTo>
                  <a:lnTo>
                    <a:pt x="248990" y="81203"/>
                  </a:lnTo>
                  <a:lnTo>
                    <a:pt x="245872" y="66366"/>
                  </a:lnTo>
                  <a:lnTo>
                    <a:pt x="239292" y="31182"/>
                  </a:lnTo>
                  <a:lnTo>
                    <a:pt x="235901" y="11983"/>
                  </a:lnTo>
                  <a:lnTo>
                    <a:pt x="231303" y="2690"/>
                  </a:lnTo>
                  <a:lnTo>
                    <a:pt x="225901" y="0"/>
                  </a:lnTo>
                  <a:lnTo>
                    <a:pt x="219962" y="1713"/>
                  </a:lnTo>
                  <a:lnTo>
                    <a:pt x="214834" y="11035"/>
                  </a:lnTo>
                  <a:lnTo>
                    <a:pt x="210247" y="25430"/>
                  </a:lnTo>
                  <a:lnTo>
                    <a:pt x="206020" y="43207"/>
                  </a:lnTo>
                  <a:lnTo>
                    <a:pt x="203202" y="59733"/>
                  </a:lnTo>
                  <a:lnTo>
                    <a:pt x="201324" y="75425"/>
                  </a:lnTo>
                  <a:lnTo>
                    <a:pt x="200071" y="90561"/>
                  </a:lnTo>
                  <a:lnTo>
                    <a:pt x="199236" y="106494"/>
                  </a:lnTo>
                  <a:lnTo>
                    <a:pt x="198309" y="139780"/>
                  </a:lnTo>
                  <a:lnTo>
                    <a:pt x="197579" y="305282"/>
                  </a:lnTo>
                  <a:lnTo>
                    <a:pt x="197572" y="334085"/>
                  </a:lnTo>
                  <a:lnTo>
                    <a:pt x="198739" y="348310"/>
                  </a:lnTo>
                  <a:lnTo>
                    <a:pt x="200685" y="362468"/>
                  </a:lnTo>
                  <a:lnTo>
                    <a:pt x="203152" y="376581"/>
                  </a:lnTo>
                  <a:lnTo>
                    <a:pt x="205964" y="390664"/>
                  </a:lnTo>
                  <a:lnTo>
                    <a:pt x="209008" y="404727"/>
                  </a:lnTo>
                  <a:lnTo>
                    <a:pt x="239637" y="457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77639" y="1598674"/>
              <a:ext cx="21036" cy="336565"/>
            </a:xfrm>
            <a:custGeom>
              <a:avLst/>
              <a:gdLst/>
              <a:ahLst/>
              <a:cxnLst/>
              <a:rect l="0" t="0" r="0" b="0"/>
              <a:pathLst>
                <a:path w="21036" h="336565">
                  <a:moveTo>
                    <a:pt x="0" y="0"/>
                  </a:moveTo>
                  <a:lnTo>
                    <a:pt x="0" y="219898"/>
                  </a:lnTo>
                  <a:lnTo>
                    <a:pt x="1169" y="237752"/>
                  </a:lnTo>
                  <a:lnTo>
                    <a:pt x="3117" y="253160"/>
                  </a:lnTo>
                  <a:lnTo>
                    <a:pt x="5584" y="266937"/>
                  </a:lnTo>
                  <a:lnTo>
                    <a:pt x="8397" y="279629"/>
                  </a:lnTo>
                  <a:lnTo>
                    <a:pt x="11441" y="291595"/>
                  </a:lnTo>
                  <a:lnTo>
                    <a:pt x="21035" y="336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64520" y="1639432"/>
              <a:ext cx="176060" cy="232701"/>
            </a:xfrm>
            <a:custGeom>
              <a:avLst/>
              <a:gdLst/>
              <a:ahLst/>
              <a:cxnLst/>
              <a:rect l="0" t="0" r="0" b="0"/>
              <a:pathLst>
                <a:path w="176060" h="232701">
                  <a:moveTo>
                    <a:pt x="133989" y="32866"/>
                  </a:moveTo>
                  <a:lnTo>
                    <a:pt x="122822" y="21699"/>
                  </a:lnTo>
                  <a:lnTo>
                    <a:pt x="116027" y="19578"/>
                  </a:lnTo>
                  <a:lnTo>
                    <a:pt x="107991" y="19333"/>
                  </a:lnTo>
                  <a:lnTo>
                    <a:pt x="99127" y="20338"/>
                  </a:lnTo>
                  <a:lnTo>
                    <a:pt x="89713" y="24514"/>
                  </a:lnTo>
                  <a:lnTo>
                    <a:pt x="79930" y="30804"/>
                  </a:lnTo>
                  <a:lnTo>
                    <a:pt x="69903" y="38503"/>
                  </a:lnTo>
                  <a:lnTo>
                    <a:pt x="60881" y="45973"/>
                  </a:lnTo>
                  <a:lnTo>
                    <a:pt x="52529" y="53290"/>
                  </a:lnTo>
                  <a:lnTo>
                    <a:pt x="44623" y="60505"/>
                  </a:lnTo>
                  <a:lnTo>
                    <a:pt x="37016" y="68821"/>
                  </a:lnTo>
                  <a:lnTo>
                    <a:pt x="29607" y="77871"/>
                  </a:lnTo>
                  <a:lnTo>
                    <a:pt x="22331" y="87411"/>
                  </a:lnTo>
                  <a:lnTo>
                    <a:pt x="16311" y="97276"/>
                  </a:lnTo>
                  <a:lnTo>
                    <a:pt x="11129" y="107359"/>
                  </a:lnTo>
                  <a:lnTo>
                    <a:pt x="6506" y="117586"/>
                  </a:lnTo>
                  <a:lnTo>
                    <a:pt x="3424" y="131416"/>
                  </a:lnTo>
                  <a:lnTo>
                    <a:pt x="1369" y="147648"/>
                  </a:lnTo>
                  <a:lnTo>
                    <a:pt x="0" y="165481"/>
                  </a:lnTo>
                  <a:lnTo>
                    <a:pt x="255" y="182044"/>
                  </a:lnTo>
                  <a:lnTo>
                    <a:pt x="1594" y="197761"/>
                  </a:lnTo>
                  <a:lnTo>
                    <a:pt x="3655" y="212913"/>
                  </a:lnTo>
                  <a:lnTo>
                    <a:pt x="8535" y="221846"/>
                  </a:lnTo>
                  <a:lnTo>
                    <a:pt x="15294" y="226633"/>
                  </a:lnTo>
                  <a:lnTo>
                    <a:pt x="23307" y="228655"/>
                  </a:lnTo>
                  <a:lnTo>
                    <a:pt x="30985" y="227666"/>
                  </a:lnTo>
                  <a:lnTo>
                    <a:pt x="38441" y="224670"/>
                  </a:lnTo>
                  <a:lnTo>
                    <a:pt x="45750" y="220335"/>
                  </a:lnTo>
                  <a:lnTo>
                    <a:pt x="52959" y="215108"/>
                  </a:lnTo>
                  <a:lnTo>
                    <a:pt x="60102" y="209285"/>
                  </a:lnTo>
                  <a:lnTo>
                    <a:pt x="67202" y="203067"/>
                  </a:lnTo>
                  <a:lnTo>
                    <a:pt x="74272" y="195415"/>
                  </a:lnTo>
                  <a:lnTo>
                    <a:pt x="81323" y="186808"/>
                  </a:lnTo>
                  <a:lnTo>
                    <a:pt x="88360" y="177565"/>
                  </a:lnTo>
                  <a:lnTo>
                    <a:pt x="95390" y="164390"/>
                  </a:lnTo>
                  <a:lnTo>
                    <a:pt x="102413" y="148596"/>
                  </a:lnTo>
                  <a:lnTo>
                    <a:pt x="115281" y="115854"/>
                  </a:lnTo>
                  <a:lnTo>
                    <a:pt x="124895" y="89616"/>
                  </a:lnTo>
                  <a:lnTo>
                    <a:pt x="127926" y="75374"/>
                  </a:lnTo>
                  <a:lnTo>
                    <a:pt x="129947" y="60036"/>
                  </a:lnTo>
                  <a:lnTo>
                    <a:pt x="131294" y="43967"/>
                  </a:lnTo>
                  <a:lnTo>
                    <a:pt x="131024" y="29749"/>
                  </a:lnTo>
                  <a:lnTo>
                    <a:pt x="129675" y="16765"/>
                  </a:lnTo>
                  <a:lnTo>
                    <a:pt x="127607" y="4602"/>
                  </a:lnTo>
                  <a:lnTo>
                    <a:pt x="125060" y="0"/>
                  </a:lnTo>
                  <a:lnTo>
                    <a:pt x="122193" y="438"/>
                  </a:lnTo>
                  <a:lnTo>
                    <a:pt x="119113" y="4235"/>
                  </a:lnTo>
                  <a:lnTo>
                    <a:pt x="117060" y="12610"/>
                  </a:lnTo>
                  <a:lnTo>
                    <a:pt x="115691" y="24037"/>
                  </a:lnTo>
                  <a:lnTo>
                    <a:pt x="114779" y="37497"/>
                  </a:lnTo>
                  <a:lnTo>
                    <a:pt x="114170" y="53483"/>
                  </a:lnTo>
                  <a:lnTo>
                    <a:pt x="113494" y="89942"/>
                  </a:lnTo>
                  <a:lnTo>
                    <a:pt x="114483" y="108313"/>
                  </a:lnTo>
                  <a:lnTo>
                    <a:pt x="116310" y="126403"/>
                  </a:lnTo>
                  <a:lnTo>
                    <a:pt x="118697" y="144306"/>
                  </a:lnTo>
                  <a:lnTo>
                    <a:pt x="121457" y="159747"/>
                  </a:lnTo>
                  <a:lnTo>
                    <a:pt x="124466" y="173547"/>
                  </a:lnTo>
                  <a:lnTo>
                    <a:pt x="127640" y="186253"/>
                  </a:lnTo>
                  <a:lnTo>
                    <a:pt x="133262" y="197061"/>
                  </a:lnTo>
                  <a:lnTo>
                    <a:pt x="140516" y="206603"/>
                  </a:lnTo>
                  <a:lnTo>
                    <a:pt x="176059" y="23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56273" y="1619710"/>
              <a:ext cx="210353" cy="300646"/>
            </a:xfrm>
            <a:custGeom>
              <a:avLst/>
              <a:gdLst/>
              <a:ahLst/>
              <a:cxnLst/>
              <a:rect l="0" t="0" r="0" b="0"/>
              <a:pathLst>
                <a:path w="210353" h="300646">
                  <a:moveTo>
                    <a:pt x="0" y="0"/>
                  </a:moveTo>
                  <a:lnTo>
                    <a:pt x="0" y="33500"/>
                  </a:lnTo>
                  <a:lnTo>
                    <a:pt x="1168" y="51549"/>
                  </a:lnTo>
                  <a:lnTo>
                    <a:pt x="3116" y="71762"/>
                  </a:lnTo>
                  <a:lnTo>
                    <a:pt x="5583" y="93417"/>
                  </a:lnTo>
                  <a:lnTo>
                    <a:pt x="7228" y="112529"/>
                  </a:lnTo>
                  <a:lnTo>
                    <a:pt x="8325" y="129944"/>
                  </a:lnTo>
                  <a:lnTo>
                    <a:pt x="9543" y="161760"/>
                  </a:lnTo>
                  <a:lnTo>
                    <a:pt x="10229" y="208290"/>
                  </a:lnTo>
                  <a:lnTo>
                    <a:pt x="10492" y="300645"/>
                  </a:lnTo>
                  <a:lnTo>
                    <a:pt x="10506" y="294500"/>
                  </a:lnTo>
                  <a:lnTo>
                    <a:pt x="11679" y="286317"/>
                  </a:lnTo>
                  <a:lnTo>
                    <a:pt x="13629" y="276187"/>
                  </a:lnTo>
                  <a:lnTo>
                    <a:pt x="16098" y="264760"/>
                  </a:lnTo>
                  <a:lnTo>
                    <a:pt x="18912" y="253635"/>
                  </a:lnTo>
                  <a:lnTo>
                    <a:pt x="21957" y="242713"/>
                  </a:lnTo>
                  <a:lnTo>
                    <a:pt x="25156" y="231926"/>
                  </a:lnTo>
                  <a:lnTo>
                    <a:pt x="27288" y="220060"/>
                  </a:lnTo>
                  <a:lnTo>
                    <a:pt x="28710" y="207475"/>
                  </a:lnTo>
                  <a:lnTo>
                    <a:pt x="29657" y="194410"/>
                  </a:lnTo>
                  <a:lnTo>
                    <a:pt x="31458" y="181026"/>
                  </a:lnTo>
                  <a:lnTo>
                    <a:pt x="33827" y="167429"/>
                  </a:lnTo>
                  <a:lnTo>
                    <a:pt x="36574" y="153690"/>
                  </a:lnTo>
                  <a:lnTo>
                    <a:pt x="39575" y="141024"/>
                  </a:lnTo>
                  <a:lnTo>
                    <a:pt x="42744" y="129075"/>
                  </a:lnTo>
                  <a:lnTo>
                    <a:pt x="46025" y="117602"/>
                  </a:lnTo>
                  <a:lnTo>
                    <a:pt x="49381" y="102942"/>
                  </a:lnTo>
                  <a:lnTo>
                    <a:pt x="56227" y="67956"/>
                  </a:lnTo>
                  <a:lnTo>
                    <a:pt x="60857" y="53484"/>
                  </a:lnTo>
                  <a:lnTo>
                    <a:pt x="66281" y="41499"/>
                  </a:lnTo>
                  <a:lnTo>
                    <a:pt x="72234" y="31172"/>
                  </a:lnTo>
                  <a:lnTo>
                    <a:pt x="79709" y="25456"/>
                  </a:lnTo>
                  <a:lnTo>
                    <a:pt x="88198" y="22813"/>
                  </a:lnTo>
                  <a:lnTo>
                    <a:pt x="97363" y="22220"/>
                  </a:lnTo>
                  <a:lnTo>
                    <a:pt x="105810" y="26500"/>
                  </a:lnTo>
                  <a:lnTo>
                    <a:pt x="113779" y="34027"/>
                  </a:lnTo>
                  <a:lnTo>
                    <a:pt x="121429" y="43720"/>
                  </a:lnTo>
                  <a:lnTo>
                    <a:pt x="127698" y="53688"/>
                  </a:lnTo>
                  <a:lnTo>
                    <a:pt x="133045" y="63838"/>
                  </a:lnTo>
                  <a:lnTo>
                    <a:pt x="137779" y="74112"/>
                  </a:lnTo>
                  <a:lnTo>
                    <a:pt x="142103" y="84466"/>
                  </a:lnTo>
                  <a:lnTo>
                    <a:pt x="146155" y="94875"/>
                  </a:lnTo>
                  <a:lnTo>
                    <a:pt x="153773" y="115790"/>
                  </a:lnTo>
                  <a:lnTo>
                    <a:pt x="171724" y="168294"/>
                  </a:lnTo>
                  <a:lnTo>
                    <a:pt x="175251" y="181145"/>
                  </a:lnTo>
                  <a:lnTo>
                    <a:pt x="178771" y="195555"/>
                  </a:lnTo>
                  <a:lnTo>
                    <a:pt x="182286" y="211005"/>
                  </a:lnTo>
                  <a:lnTo>
                    <a:pt x="185798" y="224810"/>
                  </a:lnTo>
                  <a:lnTo>
                    <a:pt x="189308" y="237520"/>
                  </a:lnTo>
                  <a:lnTo>
                    <a:pt x="210352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92836" y="1609192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03353" y="1819544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1051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87329" y="1451428"/>
              <a:ext cx="31554" cy="441740"/>
            </a:xfrm>
            <a:custGeom>
              <a:avLst/>
              <a:gdLst/>
              <a:ahLst/>
              <a:cxnLst/>
              <a:rect l="0" t="0" r="0" b="0"/>
              <a:pathLst>
                <a:path w="31554" h="441740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9868" y="75367"/>
                  </a:lnTo>
                  <a:lnTo>
                    <a:pt x="10389" y="135645"/>
                  </a:lnTo>
                  <a:lnTo>
                    <a:pt x="11600" y="152367"/>
                  </a:lnTo>
                  <a:lnTo>
                    <a:pt x="13577" y="169358"/>
                  </a:lnTo>
                  <a:lnTo>
                    <a:pt x="16063" y="186528"/>
                  </a:lnTo>
                  <a:lnTo>
                    <a:pt x="17720" y="202650"/>
                  </a:lnTo>
                  <a:lnTo>
                    <a:pt x="18825" y="218072"/>
                  </a:lnTo>
                  <a:lnTo>
                    <a:pt x="19562" y="233028"/>
                  </a:lnTo>
                  <a:lnTo>
                    <a:pt x="20380" y="265227"/>
                  </a:lnTo>
                  <a:lnTo>
                    <a:pt x="20599" y="281994"/>
                  </a:lnTo>
                  <a:lnTo>
                    <a:pt x="21913" y="296678"/>
                  </a:lnTo>
                  <a:lnTo>
                    <a:pt x="23957" y="309973"/>
                  </a:lnTo>
                  <a:lnTo>
                    <a:pt x="26489" y="322342"/>
                  </a:lnTo>
                  <a:lnTo>
                    <a:pt x="28177" y="335263"/>
                  </a:lnTo>
                  <a:lnTo>
                    <a:pt x="29302" y="348551"/>
                  </a:lnTo>
                  <a:lnTo>
                    <a:pt x="30052" y="362084"/>
                  </a:lnTo>
                  <a:lnTo>
                    <a:pt x="30886" y="389587"/>
                  </a:lnTo>
                  <a:lnTo>
                    <a:pt x="31553" y="441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87163" y="1482981"/>
              <a:ext cx="305012" cy="216404"/>
            </a:xfrm>
            <a:custGeom>
              <a:avLst/>
              <a:gdLst/>
              <a:ahLst/>
              <a:cxnLst/>
              <a:rect l="0" t="0" r="0" b="0"/>
              <a:pathLst>
                <a:path w="305012" h="216404">
                  <a:moveTo>
                    <a:pt x="0" y="0"/>
                  </a:moveTo>
                  <a:lnTo>
                    <a:pt x="11167" y="22334"/>
                  </a:lnTo>
                  <a:lnTo>
                    <a:pt x="14456" y="33587"/>
                  </a:lnTo>
                  <a:lnTo>
                    <a:pt x="16649" y="45764"/>
                  </a:lnTo>
                  <a:lnTo>
                    <a:pt x="18111" y="58556"/>
                  </a:lnTo>
                  <a:lnTo>
                    <a:pt x="19086" y="71759"/>
                  </a:lnTo>
                  <a:lnTo>
                    <a:pt x="19736" y="85235"/>
                  </a:lnTo>
                  <a:lnTo>
                    <a:pt x="20458" y="112674"/>
                  </a:lnTo>
                  <a:lnTo>
                    <a:pt x="20779" y="140451"/>
                  </a:lnTo>
                  <a:lnTo>
                    <a:pt x="22033" y="153234"/>
                  </a:lnTo>
                  <a:lnTo>
                    <a:pt x="24038" y="165261"/>
                  </a:lnTo>
                  <a:lnTo>
                    <a:pt x="26543" y="176786"/>
                  </a:lnTo>
                  <a:lnTo>
                    <a:pt x="30550" y="186806"/>
                  </a:lnTo>
                  <a:lnTo>
                    <a:pt x="35559" y="195823"/>
                  </a:lnTo>
                  <a:lnTo>
                    <a:pt x="41235" y="204172"/>
                  </a:lnTo>
                  <a:lnTo>
                    <a:pt x="49694" y="209738"/>
                  </a:lnTo>
                  <a:lnTo>
                    <a:pt x="60008" y="213448"/>
                  </a:lnTo>
                  <a:lnTo>
                    <a:pt x="71558" y="215922"/>
                  </a:lnTo>
                  <a:lnTo>
                    <a:pt x="85101" y="216403"/>
                  </a:lnTo>
                  <a:lnTo>
                    <a:pt x="99973" y="215554"/>
                  </a:lnTo>
                  <a:lnTo>
                    <a:pt x="115731" y="213820"/>
                  </a:lnTo>
                  <a:lnTo>
                    <a:pt x="133248" y="210327"/>
                  </a:lnTo>
                  <a:lnTo>
                    <a:pt x="151938" y="205661"/>
                  </a:lnTo>
                  <a:lnTo>
                    <a:pt x="171409" y="200213"/>
                  </a:lnTo>
                  <a:lnTo>
                    <a:pt x="190233" y="195412"/>
                  </a:lnTo>
                  <a:lnTo>
                    <a:pt x="242306" y="183072"/>
                  </a:lnTo>
                  <a:lnTo>
                    <a:pt x="256196" y="179310"/>
                  </a:lnTo>
                  <a:lnTo>
                    <a:pt x="305011" y="168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55445" y="1451428"/>
              <a:ext cx="21036" cy="515363"/>
            </a:xfrm>
            <a:custGeom>
              <a:avLst/>
              <a:gdLst/>
              <a:ahLst/>
              <a:cxnLst/>
              <a:rect l="0" t="0" r="0" b="0"/>
              <a:pathLst>
                <a:path w="21036" h="515363">
                  <a:moveTo>
                    <a:pt x="0" y="0"/>
                  </a:moveTo>
                  <a:lnTo>
                    <a:pt x="0" y="338825"/>
                  </a:lnTo>
                  <a:lnTo>
                    <a:pt x="1168" y="359106"/>
                  </a:lnTo>
                  <a:lnTo>
                    <a:pt x="3116" y="379639"/>
                  </a:lnTo>
                  <a:lnTo>
                    <a:pt x="5583" y="400339"/>
                  </a:lnTo>
                  <a:lnTo>
                    <a:pt x="7228" y="418814"/>
                  </a:lnTo>
                  <a:lnTo>
                    <a:pt x="8324" y="435804"/>
                  </a:lnTo>
                  <a:lnTo>
                    <a:pt x="9055" y="451806"/>
                  </a:lnTo>
                  <a:lnTo>
                    <a:pt x="10711" y="465980"/>
                  </a:lnTo>
                  <a:lnTo>
                    <a:pt x="12984" y="478935"/>
                  </a:lnTo>
                  <a:lnTo>
                    <a:pt x="21035" y="51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6523" y="252422"/>
            <a:ext cx="834193" cy="530106"/>
            <a:chOff x="116523" y="252422"/>
            <a:chExt cx="834193" cy="530106"/>
          </a:xfrm>
        </p:grpSpPr>
        <p:sp>
          <p:nvSpPr>
            <p:cNvPr id="31" name="Freeform 30"/>
            <p:cNvSpPr/>
            <p:nvPr/>
          </p:nvSpPr>
          <p:spPr>
            <a:xfrm>
              <a:off x="347080" y="389151"/>
              <a:ext cx="10519" cy="210353"/>
            </a:xfrm>
            <a:custGeom>
              <a:avLst/>
              <a:gdLst/>
              <a:ahLst/>
              <a:cxnLst/>
              <a:rect l="0" t="0" r="0" b="0"/>
              <a:pathLst>
                <a:path w="10519" h="210353">
                  <a:moveTo>
                    <a:pt x="0" y="0"/>
                  </a:moveTo>
                  <a:lnTo>
                    <a:pt x="0" y="22333"/>
                  </a:lnTo>
                  <a:lnTo>
                    <a:pt x="1169" y="35924"/>
                  </a:lnTo>
                  <a:lnTo>
                    <a:pt x="3117" y="51996"/>
                  </a:lnTo>
                  <a:lnTo>
                    <a:pt x="5584" y="69723"/>
                  </a:lnTo>
                  <a:lnTo>
                    <a:pt x="7228" y="86215"/>
                  </a:lnTo>
                  <a:lnTo>
                    <a:pt x="8325" y="101884"/>
                  </a:lnTo>
                  <a:lnTo>
                    <a:pt x="9056" y="117005"/>
                  </a:lnTo>
                  <a:lnTo>
                    <a:pt x="9868" y="146271"/>
                  </a:lnTo>
                  <a:lnTo>
                    <a:pt x="10518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4327" y="353488"/>
              <a:ext cx="231388" cy="225125"/>
            </a:xfrm>
            <a:custGeom>
              <a:avLst/>
              <a:gdLst/>
              <a:ahLst/>
              <a:cxnLst/>
              <a:rect l="0" t="0" r="0" b="0"/>
              <a:pathLst>
                <a:path w="231388" h="225125">
                  <a:moveTo>
                    <a:pt x="0" y="25145"/>
                  </a:moveTo>
                  <a:lnTo>
                    <a:pt x="11166" y="13978"/>
                  </a:lnTo>
                  <a:lnTo>
                    <a:pt x="17962" y="9520"/>
                  </a:lnTo>
                  <a:lnTo>
                    <a:pt x="25998" y="5379"/>
                  </a:lnTo>
                  <a:lnTo>
                    <a:pt x="34861" y="1450"/>
                  </a:lnTo>
                  <a:lnTo>
                    <a:pt x="44276" y="0"/>
                  </a:lnTo>
                  <a:lnTo>
                    <a:pt x="54058" y="201"/>
                  </a:lnTo>
                  <a:lnTo>
                    <a:pt x="64086" y="1504"/>
                  </a:lnTo>
                  <a:lnTo>
                    <a:pt x="71939" y="5878"/>
                  </a:lnTo>
                  <a:lnTo>
                    <a:pt x="78344" y="12301"/>
                  </a:lnTo>
                  <a:lnTo>
                    <a:pt x="83782" y="20088"/>
                  </a:lnTo>
                  <a:lnTo>
                    <a:pt x="86238" y="29954"/>
                  </a:lnTo>
                  <a:lnTo>
                    <a:pt x="86708" y="41206"/>
                  </a:lnTo>
                  <a:lnTo>
                    <a:pt x="85852" y="53382"/>
                  </a:lnTo>
                  <a:lnTo>
                    <a:pt x="82944" y="63836"/>
                  </a:lnTo>
                  <a:lnTo>
                    <a:pt x="78668" y="73143"/>
                  </a:lnTo>
                  <a:lnTo>
                    <a:pt x="41133" y="135040"/>
                  </a:lnTo>
                  <a:lnTo>
                    <a:pt x="25682" y="159297"/>
                  </a:lnTo>
                  <a:lnTo>
                    <a:pt x="19459" y="170673"/>
                  </a:lnTo>
                  <a:lnTo>
                    <a:pt x="14141" y="181764"/>
                  </a:lnTo>
                  <a:lnTo>
                    <a:pt x="9427" y="192663"/>
                  </a:lnTo>
                  <a:lnTo>
                    <a:pt x="8622" y="202267"/>
                  </a:lnTo>
                  <a:lnTo>
                    <a:pt x="10422" y="211006"/>
                  </a:lnTo>
                  <a:lnTo>
                    <a:pt x="13960" y="219170"/>
                  </a:lnTo>
                  <a:lnTo>
                    <a:pt x="22161" y="223444"/>
                  </a:lnTo>
                  <a:lnTo>
                    <a:pt x="33472" y="225124"/>
                  </a:lnTo>
                  <a:lnTo>
                    <a:pt x="93609" y="225008"/>
                  </a:lnTo>
                  <a:lnTo>
                    <a:pt x="110319" y="223830"/>
                  </a:lnTo>
                  <a:lnTo>
                    <a:pt x="127303" y="221876"/>
                  </a:lnTo>
                  <a:lnTo>
                    <a:pt x="144468" y="219404"/>
                  </a:lnTo>
                  <a:lnTo>
                    <a:pt x="160586" y="216588"/>
                  </a:lnTo>
                  <a:lnTo>
                    <a:pt x="176006" y="213542"/>
                  </a:lnTo>
                  <a:lnTo>
                    <a:pt x="231387" y="193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16523" y="252422"/>
              <a:ext cx="834193" cy="530106"/>
            </a:xfrm>
            <a:custGeom>
              <a:avLst/>
              <a:gdLst/>
              <a:ahLst/>
              <a:cxnLst/>
              <a:rect l="0" t="0" r="0" b="0"/>
              <a:pathLst>
                <a:path w="834193" h="530106">
                  <a:moveTo>
                    <a:pt x="419874" y="0"/>
                  </a:moveTo>
                  <a:lnTo>
                    <a:pt x="403124" y="5583"/>
                  </a:lnTo>
                  <a:lnTo>
                    <a:pt x="382435" y="8324"/>
                  </a:lnTo>
                  <a:lnTo>
                    <a:pt x="370374" y="9055"/>
                  </a:lnTo>
                  <a:lnTo>
                    <a:pt x="355321" y="11880"/>
                  </a:lnTo>
                  <a:lnTo>
                    <a:pt x="338274" y="16100"/>
                  </a:lnTo>
                  <a:lnTo>
                    <a:pt x="319898" y="21251"/>
                  </a:lnTo>
                  <a:lnTo>
                    <a:pt x="301804" y="27022"/>
                  </a:lnTo>
                  <a:lnTo>
                    <a:pt x="283898" y="33207"/>
                  </a:lnTo>
                  <a:lnTo>
                    <a:pt x="266118" y="39667"/>
                  </a:lnTo>
                  <a:lnTo>
                    <a:pt x="248421" y="47480"/>
                  </a:lnTo>
                  <a:lnTo>
                    <a:pt x="230780" y="56194"/>
                  </a:lnTo>
                  <a:lnTo>
                    <a:pt x="213177" y="65510"/>
                  </a:lnTo>
                  <a:lnTo>
                    <a:pt x="196766" y="75226"/>
                  </a:lnTo>
                  <a:lnTo>
                    <a:pt x="181152" y="85209"/>
                  </a:lnTo>
                  <a:lnTo>
                    <a:pt x="166067" y="95371"/>
                  </a:lnTo>
                  <a:lnTo>
                    <a:pt x="151337" y="106819"/>
                  </a:lnTo>
                  <a:lnTo>
                    <a:pt x="136842" y="119126"/>
                  </a:lnTo>
                  <a:lnTo>
                    <a:pt x="122504" y="132006"/>
                  </a:lnTo>
                  <a:lnTo>
                    <a:pt x="108271" y="144098"/>
                  </a:lnTo>
                  <a:lnTo>
                    <a:pt x="79991" y="166882"/>
                  </a:lnTo>
                  <a:lnTo>
                    <a:pt x="68243" y="179035"/>
                  </a:lnTo>
                  <a:lnTo>
                    <a:pt x="58074" y="191811"/>
                  </a:lnTo>
                  <a:lnTo>
                    <a:pt x="48957" y="205003"/>
                  </a:lnTo>
                  <a:lnTo>
                    <a:pt x="40541" y="219641"/>
                  </a:lnTo>
                  <a:lnTo>
                    <a:pt x="32594" y="235242"/>
                  </a:lnTo>
                  <a:lnTo>
                    <a:pt x="24959" y="251487"/>
                  </a:lnTo>
                  <a:lnTo>
                    <a:pt x="18700" y="266991"/>
                  </a:lnTo>
                  <a:lnTo>
                    <a:pt x="13358" y="282001"/>
                  </a:lnTo>
                  <a:lnTo>
                    <a:pt x="8629" y="296683"/>
                  </a:lnTo>
                  <a:lnTo>
                    <a:pt x="5476" y="311145"/>
                  </a:lnTo>
                  <a:lnTo>
                    <a:pt x="3374" y="325461"/>
                  </a:lnTo>
                  <a:lnTo>
                    <a:pt x="1973" y="339679"/>
                  </a:lnTo>
                  <a:lnTo>
                    <a:pt x="1039" y="353832"/>
                  </a:lnTo>
                  <a:lnTo>
                    <a:pt x="416" y="367943"/>
                  </a:lnTo>
                  <a:lnTo>
                    <a:pt x="0" y="382024"/>
                  </a:lnTo>
                  <a:lnTo>
                    <a:pt x="2061" y="394917"/>
                  </a:lnTo>
                  <a:lnTo>
                    <a:pt x="5772" y="407019"/>
                  </a:lnTo>
                  <a:lnTo>
                    <a:pt x="10583" y="418592"/>
                  </a:lnTo>
                  <a:lnTo>
                    <a:pt x="16128" y="429814"/>
                  </a:lnTo>
                  <a:lnTo>
                    <a:pt x="22161" y="440800"/>
                  </a:lnTo>
                  <a:lnTo>
                    <a:pt x="28521" y="451631"/>
                  </a:lnTo>
                  <a:lnTo>
                    <a:pt x="36267" y="461188"/>
                  </a:lnTo>
                  <a:lnTo>
                    <a:pt x="44936" y="469897"/>
                  </a:lnTo>
                  <a:lnTo>
                    <a:pt x="63918" y="485807"/>
                  </a:lnTo>
                  <a:lnTo>
                    <a:pt x="84041" y="500668"/>
                  </a:lnTo>
                  <a:lnTo>
                    <a:pt x="96652" y="506735"/>
                  </a:lnTo>
                  <a:lnTo>
                    <a:pt x="110903" y="511948"/>
                  </a:lnTo>
                  <a:lnTo>
                    <a:pt x="126247" y="516592"/>
                  </a:lnTo>
                  <a:lnTo>
                    <a:pt x="155761" y="524868"/>
                  </a:lnTo>
                  <a:lnTo>
                    <a:pt x="170175" y="528711"/>
                  </a:lnTo>
                  <a:lnTo>
                    <a:pt x="185628" y="530105"/>
                  </a:lnTo>
                  <a:lnTo>
                    <a:pt x="201773" y="529865"/>
                  </a:lnTo>
                  <a:lnTo>
                    <a:pt x="218380" y="528537"/>
                  </a:lnTo>
                  <a:lnTo>
                    <a:pt x="236462" y="527651"/>
                  </a:lnTo>
                  <a:lnTo>
                    <a:pt x="275252" y="526667"/>
                  </a:lnTo>
                  <a:lnTo>
                    <a:pt x="295412" y="524067"/>
                  </a:lnTo>
                  <a:lnTo>
                    <a:pt x="315864" y="519997"/>
                  </a:lnTo>
                  <a:lnTo>
                    <a:pt x="336511" y="514946"/>
                  </a:lnTo>
                  <a:lnTo>
                    <a:pt x="357287" y="510410"/>
                  </a:lnTo>
                  <a:lnTo>
                    <a:pt x="399069" y="502254"/>
                  </a:lnTo>
                  <a:lnTo>
                    <a:pt x="418859" y="497275"/>
                  </a:lnTo>
                  <a:lnTo>
                    <a:pt x="437895" y="491618"/>
                  </a:lnTo>
                  <a:lnTo>
                    <a:pt x="456429" y="485509"/>
                  </a:lnTo>
                  <a:lnTo>
                    <a:pt x="475797" y="477931"/>
                  </a:lnTo>
                  <a:lnTo>
                    <a:pt x="495721" y="469373"/>
                  </a:lnTo>
                  <a:lnTo>
                    <a:pt x="516015" y="460162"/>
                  </a:lnTo>
                  <a:lnTo>
                    <a:pt x="535387" y="450515"/>
                  </a:lnTo>
                  <a:lnTo>
                    <a:pt x="554145" y="440578"/>
                  </a:lnTo>
                  <a:lnTo>
                    <a:pt x="572494" y="430447"/>
                  </a:lnTo>
                  <a:lnTo>
                    <a:pt x="589401" y="420188"/>
                  </a:lnTo>
                  <a:lnTo>
                    <a:pt x="605346" y="409842"/>
                  </a:lnTo>
                  <a:lnTo>
                    <a:pt x="620651" y="399439"/>
                  </a:lnTo>
                  <a:lnTo>
                    <a:pt x="650122" y="378531"/>
                  </a:lnTo>
                  <a:lnTo>
                    <a:pt x="707130" y="336543"/>
                  </a:lnTo>
                  <a:lnTo>
                    <a:pt x="720060" y="326032"/>
                  </a:lnTo>
                  <a:lnTo>
                    <a:pt x="732186" y="315519"/>
                  </a:lnTo>
                  <a:lnTo>
                    <a:pt x="743775" y="305004"/>
                  </a:lnTo>
                  <a:lnTo>
                    <a:pt x="766002" y="283972"/>
                  </a:lnTo>
                  <a:lnTo>
                    <a:pt x="776837" y="273456"/>
                  </a:lnTo>
                  <a:lnTo>
                    <a:pt x="786398" y="262939"/>
                  </a:lnTo>
                  <a:lnTo>
                    <a:pt x="795109" y="252421"/>
                  </a:lnTo>
                  <a:lnTo>
                    <a:pt x="803253" y="241904"/>
                  </a:lnTo>
                  <a:lnTo>
                    <a:pt x="809852" y="231387"/>
                  </a:lnTo>
                  <a:lnTo>
                    <a:pt x="815419" y="220869"/>
                  </a:lnTo>
                  <a:lnTo>
                    <a:pt x="820300" y="210352"/>
                  </a:lnTo>
                  <a:lnTo>
                    <a:pt x="824722" y="199834"/>
                  </a:lnTo>
                  <a:lnTo>
                    <a:pt x="828839" y="189317"/>
                  </a:lnTo>
                  <a:lnTo>
                    <a:pt x="832752" y="178799"/>
                  </a:lnTo>
                  <a:lnTo>
                    <a:pt x="834192" y="165944"/>
                  </a:lnTo>
                  <a:lnTo>
                    <a:pt x="833983" y="151531"/>
                  </a:lnTo>
                  <a:lnTo>
                    <a:pt x="832676" y="136079"/>
                  </a:lnTo>
                  <a:lnTo>
                    <a:pt x="829467" y="121104"/>
                  </a:lnTo>
                  <a:lnTo>
                    <a:pt x="824990" y="106445"/>
                  </a:lnTo>
                  <a:lnTo>
                    <a:pt x="819668" y="91999"/>
                  </a:lnTo>
                  <a:lnTo>
                    <a:pt x="810278" y="78862"/>
                  </a:lnTo>
                  <a:lnTo>
                    <a:pt x="798174" y="66598"/>
                  </a:lnTo>
                  <a:lnTo>
                    <a:pt x="784262" y="54916"/>
                  </a:lnTo>
                  <a:lnTo>
                    <a:pt x="759455" y="38820"/>
                  </a:lnTo>
                  <a:lnTo>
                    <a:pt x="747931" y="32892"/>
                  </a:lnTo>
                  <a:lnTo>
                    <a:pt x="730900" y="27771"/>
                  </a:lnTo>
                  <a:lnTo>
                    <a:pt x="710197" y="23188"/>
                  </a:lnTo>
                  <a:lnTo>
                    <a:pt x="687046" y="18965"/>
                  </a:lnTo>
                  <a:lnTo>
                    <a:pt x="666937" y="16149"/>
                  </a:lnTo>
                  <a:lnTo>
                    <a:pt x="648857" y="14272"/>
                  </a:lnTo>
                  <a:lnTo>
                    <a:pt x="632129" y="13020"/>
                  </a:lnTo>
                  <a:lnTo>
                    <a:pt x="615134" y="12186"/>
                  </a:lnTo>
                  <a:lnTo>
                    <a:pt x="580669" y="11259"/>
                  </a:lnTo>
                  <a:lnTo>
                    <a:pt x="528415" y="10737"/>
                  </a:lnTo>
                  <a:lnTo>
                    <a:pt x="510933" y="11833"/>
                  </a:lnTo>
                  <a:lnTo>
                    <a:pt x="493435" y="13731"/>
                  </a:lnTo>
                  <a:lnTo>
                    <a:pt x="475926" y="16166"/>
                  </a:lnTo>
                  <a:lnTo>
                    <a:pt x="440891" y="21987"/>
                  </a:lnTo>
                  <a:lnTo>
                    <a:pt x="423368" y="25176"/>
                  </a:lnTo>
                  <a:lnTo>
                    <a:pt x="403505" y="29639"/>
                  </a:lnTo>
                  <a:lnTo>
                    <a:pt x="314698" y="52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703862" y="2616200"/>
            <a:ext cx="3008023" cy="791503"/>
            <a:chOff x="1703862" y="2616200"/>
            <a:chExt cx="3008023" cy="791503"/>
          </a:xfrm>
        </p:grpSpPr>
        <p:sp>
          <p:nvSpPr>
            <p:cNvPr id="35" name="Freeform 34"/>
            <p:cNvSpPr/>
            <p:nvPr/>
          </p:nvSpPr>
          <p:spPr>
            <a:xfrm>
              <a:off x="2324389" y="2797681"/>
              <a:ext cx="84142" cy="452257"/>
            </a:xfrm>
            <a:custGeom>
              <a:avLst/>
              <a:gdLst/>
              <a:ahLst/>
              <a:cxnLst/>
              <a:rect l="0" t="0" r="0" b="0"/>
              <a:pathLst>
                <a:path w="84142" h="452257">
                  <a:moveTo>
                    <a:pt x="0" y="0"/>
                  </a:moveTo>
                  <a:lnTo>
                    <a:pt x="11167" y="11166"/>
                  </a:lnTo>
                  <a:lnTo>
                    <a:pt x="15625" y="20299"/>
                  </a:lnTo>
                  <a:lnTo>
                    <a:pt x="19765" y="32230"/>
                  </a:lnTo>
                  <a:lnTo>
                    <a:pt x="27482" y="59901"/>
                  </a:lnTo>
                  <a:lnTo>
                    <a:pt x="34808" y="87780"/>
                  </a:lnTo>
                  <a:lnTo>
                    <a:pt x="38397" y="105265"/>
                  </a:lnTo>
                  <a:lnTo>
                    <a:pt x="45502" y="146507"/>
                  </a:lnTo>
                  <a:lnTo>
                    <a:pt x="47864" y="165451"/>
                  </a:lnTo>
                  <a:lnTo>
                    <a:pt x="49438" y="182755"/>
                  </a:lnTo>
                  <a:lnTo>
                    <a:pt x="50488" y="198966"/>
                  </a:lnTo>
                  <a:lnTo>
                    <a:pt x="52357" y="214447"/>
                  </a:lnTo>
                  <a:lnTo>
                    <a:pt x="54771" y="229443"/>
                  </a:lnTo>
                  <a:lnTo>
                    <a:pt x="57549" y="244114"/>
                  </a:lnTo>
                  <a:lnTo>
                    <a:pt x="63752" y="282230"/>
                  </a:lnTo>
                  <a:lnTo>
                    <a:pt x="77257" y="367771"/>
                  </a:lnTo>
                  <a:lnTo>
                    <a:pt x="79551" y="386584"/>
                  </a:lnTo>
                  <a:lnTo>
                    <a:pt x="81081" y="403800"/>
                  </a:lnTo>
                  <a:lnTo>
                    <a:pt x="84141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66294" y="2745093"/>
              <a:ext cx="42071" cy="389152"/>
            </a:xfrm>
            <a:custGeom>
              <a:avLst/>
              <a:gdLst/>
              <a:ahLst/>
              <a:cxnLst/>
              <a:rect l="0" t="0" r="0" b="0"/>
              <a:pathLst>
                <a:path w="42071" h="389152">
                  <a:moveTo>
                    <a:pt x="0" y="0"/>
                  </a:moveTo>
                  <a:lnTo>
                    <a:pt x="5583" y="27917"/>
                  </a:lnTo>
                  <a:lnTo>
                    <a:pt x="7228" y="43152"/>
                  </a:lnTo>
                  <a:lnTo>
                    <a:pt x="8324" y="60321"/>
                  </a:lnTo>
                  <a:lnTo>
                    <a:pt x="9055" y="78778"/>
                  </a:lnTo>
                  <a:lnTo>
                    <a:pt x="10711" y="95758"/>
                  </a:lnTo>
                  <a:lnTo>
                    <a:pt x="12984" y="111752"/>
                  </a:lnTo>
                  <a:lnTo>
                    <a:pt x="15667" y="127089"/>
                  </a:lnTo>
                  <a:lnTo>
                    <a:pt x="17457" y="141988"/>
                  </a:lnTo>
                  <a:lnTo>
                    <a:pt x="18649" y="156596"/>
                  </a:lnTo>
                  <a:lnTo>
                    <a:pt x="19444" y="171009"/>
                  </a:lnTo>
                  <a:lnTo>
                    <a:pt x="21143" y="188797"/>
                  </a:lnTo>
                  <a:lnTo>
                    <a:pt x="26147" y="230377"/>
                  </a:lnTo>
                  <a:lnTo>
                    <a:pt x="27949" y="251749"/>
                  </a:lnTo>
                  <a:lnTo>
                    <a:pt x="29150" y="273009"/>
                  </a:lnTo>
                  <a:lnTo>
                    <a:pt x="29951" y="294193"/>
                  </a:lnTo>
                  <a:lnTo>
                    <a:pt x="31653" y="311822"/>
                  </a:lnTo>
                  <a:lnTo>
                    <a:pt x="33957" y="327081"/>
                  </a:lnTo>
                  <a:lnTo>
                    <a:pt x="4207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13540" y="3071138"/>
              <a:ext cx="42071" cy="178800"/>
            </a:xfrm>
            <a:custGeom>
              <a:avLst/>
              <a:gdLst/>
              <a:ahLst/>
              <a:cxnLst/>
              <a:rect l="0" t="0" r="0" b="0"/>
              <a:pathLst>
                <a:path w="42071" h="178800">
                  <a:moveTo>
                    <a:pt x="42070" y="0"/>
                  </a:moveTo>
                  <a:lnTo>
                    <a:pt x="42070" y="58557"/>
                  </a:lnTo>
                  <a:lnTo>
                    <a:pt x="40902" y="70590"/>
                  </a:lnTo>
                  <a:lnTo>
                    <a:pt x="38954" y="82119"/>
                  </a:lnTo>
                  <a:lnTo>
                    <a:pt x="36487" y="93311"/>
                  </a:lnTo>
                  <a:lnTo>
                    <a:pt x="32505" y="104278"/>
                  </a:lnTo>
                  <a:lnTo>
                    <a:pt x="27513" y="115095"/>
                  </a:lnTo>
                  <a:lnTo>
                    <a:pt x="21848" y="125812"/>
                  </a:lnTo>
                  <a:lnTo>
                    <a:pt x="16903" y="136463"/>
                  </a:lnTo>
                  <a:lnTo>
                    <a:pt x="12437" y="147069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34410" y="2713540"/>
              <a:ext cx="31553" cy="441740"/>
            </a:xfrm>
            <a:custGeom>
              <a:avLst/>
              <a:gdLst/>
              <a:ahLst/>
              <a:cxnLst/>
              <a:rect l="0" t="0" r="0" b="0"/>
              <a:pathLst>
                <a:path w="31553" h="441740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88351"/>
                  </a:lnTo>
                  <a:lnTo>
                    <a:pt x="10516" y="339893"/>
                  </a:lnTo>
                  <a:lnTo>
                    <a:pt x="11685" y="352806"/>
                  </a:lnTo>
                  <a:lnTo>
                    <a:pt x="13633" y="364921"/>
                  </a:lnTo>
                  <a:lnTo>
                    <a:pt x="18913" y="388900"/>
                  </a:lnTo>
                  <a:lnTo>
                    <a:pt x="31552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92174" y="2734575"/>
              <a:ext cx="52588" cy="368117"/>
            </a:xfrm>
            <a:custGeom>
              <a:avLst/>
              <a:gdLst/>
              <a:ahLst/>
              <a:cxnLst/>
              <a:rect l="0" t="0" r="0" b="0"/>
              <a:pathLst>
                <a:path w="52588" h="368117">
                  <a:moveTo>
                    <a:pt x="0" y="0"/>
                  </a:moveTo>
                  <a:lnTo>
                    <a:pt x="5583" y="16750"/>
                  </a:lnTo>
                  <a:lnTo>
                    <a:pt x="7228" y="28696"/>
                  </a:lnTo>
                  <a:lnTo>
                    <a:pt x="8324" y="43672"/>
                  </a:lnTo>
                  <a:lnTo>
                    <a:pt x="9055" y="60667"/>
                  </a:lnTo>
                  <a:lnTo>
                    <a:pt x="10711" y="76672"/>
                  </a:lnTo>
                  <a:lnTo>
                    <a:pt x="12984" y="92017"/>
                  </a:lnTo>
                  <a:lnTo>
                    <a:pt x="15667" y="106921"/>
                  </a:lnTo>
                  <a:lnTo>
                    <a:pt x="35203" y="231002"/>
                  </a:lnTo>
                  <a:lnTo>
                    <a:pt x="37492" y="252165"/>
                  </a:lnTo>
                  <a:lnTo>
                    <a:pt x="39018" y="273286"/>
                  </a:lnTo>
                  <a:lnTo>
                    <a:pt x="40035" y="294379"/>
                  </a:lnTo>
                  <a:lnTo>
                    <a:pt x="41882" y="311946"/>
                  </a:lnTo>
                  <a:lnTo>
                    <a:pt x="44282" y="327164"/>
                  </a:lnTo>
                  <a:lnTo>
                    <a:pt x="52587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81490" y="3050103"/>
              <a:ext cx="52589" cy="189318"/>
            </a:xfrm>
            <a:custGeom>
              <a:avLst/>
              <a:gdLst/>
              <a:ahLst/>
              <a:cxnLst/>
              <a:rect l="0" t="0" r="0" b="0"/>
              <a:pathLst>
                <a:path w="52589" h="189318">
                  <a:moveTo>
                    <a:pt x="52588" y="0"/>
                  </a:moveTo>
                  <a:lnTo>
                    <a:pt x="47005" y="22334"/>
                  </a:lnTo>
                  <a:lnTo>
                    <a:pt x="45360" y="33587"/>
                  </a:lnTo>
                  <a:lnTo>
                    <a:pt x="44263" y="45764"/>
                  </a:lnTo>
                  <a:lnTo>
                    <a:pt x="43533" y="58556"/>
                  </a:lnTo>
                  <a:lnTo>
                    <a:pt x="40708" y="72928"/>
                  </a:lnTo>
                  <a:lnTo>
                    <a:pt x="36488" y="88352"/>
                  </a:lnTo>
                  <a:lnTo>
                    <a:pt x="31337" y="104477"/>
                  </a:lnTo>
                  <a:lnTo>
                    <a:pt x="22498" y="134860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54948" y="2671470"/>
              <a:ext cx="31554" cy="452257"/>
            </a:xfrm>
            <a:custGeom>
              <a:avLst/>
              <a:gdLst/>
              <a:ahLst/>
              <a:cxnLst/>
              <a:rect l="0" t="0" r="0" b="0"/>
              <a:pathLst>
                <a:path w="31554" h="452257">
                  <a:moveTo>
                    <a:pt x="0" y="0"/>
                  </a:moveTo>
                  <a:lnTo>
                    <a:pt x="5583" y="16750"/>
                  </a:lnTo>
                  <a:lnTo>
                    <a:pt x="7228" y="26358"/>
                  </a:lnTo>
                  <a:lnTo>
                    <a:pt x="8324" y="37439"/>
                  </a:lnTo>
                  <a:lnTo>
                    <a:pt x="9055" y="49500"/>
                  </a:lnTo>
                  <a:lnTo>
                    <a:pt x="10711" y="62215"/>
                  </a:lnTo>
                  <a:lnTo>
                    <a:pt x="12984" y="75367"/>
                  </a:lnTo>
                  <a:lnTo>
                    <a:pt x="15668" y="88809"/>
                  </a:lnTo>
                  <a:lnTo>
                    <a:pt x="17457" y="102445"/>
                  </a:lnTo>
                  <a:lnTo>
                    <a:pt x="18650" y="116210"/>
                  </a:lnTo>
                  <a:lnTo>
                    <a:pt x="19445" y="130061"/>
                  </a:lnTo>
                  <a:lnTo>
                    <a:pt x="20328" y="161033"/>
                  </a:lnTo>
                  <a:lnTo>
                    <a:pt x="21027" y="335022"/>
                  </a:lnTo>
                  <a:lnTo>
                    <a:pt x="21031" y="372105"/>
                  </a:lnTo>
                  <a:lnTo>
                    <a:pt x="22201" y="389473"/>
                  </a:lnTo>
                  <a:lnTo>
                    <a:pt x="24150" y="405726"/>
                  </a:lnTo>
                  <a:lnTo>
                    <a:pt x="31553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03862" y="2913374"/>
              <a:ext cx="21025" cy="336564"/>
            </a:xfrm>
            <a:custGeom>
              <a:avLst/>
              <a:gdLst/>
              <a:ahLst/>
              <a:cxnLst/>
              <a:rect l="0" t="0" r="0" b="0"/>
              <a:pathLst>
                <a:path w="21025" h="336564">
                  <a:moveTo>
                    <a:pt x="10506" y="0"/>
                  </a:moveTo>
                  <a:lnTo>
                    <a:pt x="4923" y="16751"/>
                  </a:lnTo>
                  <a:lnTo>
                    <a:pt x="3278" y="27528"/>
                  </a:lnTo>
                  <a:lnTo>
                    <a:pt x="2181" y="40556"/>
                  </a:lnTo>
                  <a:lnTo>
                    <a:pt x="1450" y="55084"/>
                  </a:lnTo>
                  <a:lnTo>
                    <a:pt x="638" y="83692"/>
                  </a:lnTo>
                  <a:lnTo>
                    <a:pt x="27" y="182279"/>
                  </a:lnTo>
                  <a:lnTo>
                    <a:pt x="0" y="224368"/>
                  </a:lnTo>
                  <a:lnTo>
                    <a:pt x="1165" y="240731"/>
                  </a:lnTo>
                  <a:lnTo>
                    <a:pt x="3110" y="258652"/>
                  </a:lnTo>
                  <a:lnTo>
                    <a:pt x="21024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30062" y="2905557"/>
              <a:ext cx="168127" cy="364048"/>
            </a:xfrm>
            <a:custGeom>
              <a:avLst/>
              <a:gdLst/>
              <a:ahLst/>
              <a:cxnLst/>
              <a:rect l="0" t="0" r="0" b="0"/>
              <a:pathLst>
                <a:path w="168127" h="364048">
                  <a:moveTo>
                    <a:pt x="21035" y="28853"/>
                  </a:moveTo>
                  <a:lnTo>
                    <a:pt x="15451" y="51186"/>
                  </a:lnTo>
                  <a:lnTo>
                    <a:pt x="13807" y="64777"/>
                  </a:lnTo>
                  <a:lnTo>
                    <a:pt x="12710" y="80849"/>
                  </a:lnTo>
                  <a:lnTo>
                    <a:pt x="11979" y="98576"/>
                  </a:lnTo>
                  <a:lnTo>
                    <a:pt x="10323" y="116236"/>
                  </a:lnTo>
                  <a:lnTo>
                    <a:pt x="8051" y="133853"/>
                  </a:lnTo>
                  <a:lnTo>
                    <a:pt x="5367" y="151441"/>
                  </a:lnTo>
                  <a:lnTo>
                    <a:pt x="3578" y="169009"/>
                  </a:lnTo>
                  <a:lnTo>
                    <a:pt x="2385" y="186565"/>
                  </a:lnTo>
                  <a:lnTo>
                    <a:pt x="1590" y="204111"/>
                  </a:lnTo>
                  <a:lnTo>
                    <a:pt x="2229" y="220483"/>
                  </a:lnTo>
                  <a:lnTo>
                    <a:pt x="3823" y="236073"/>
                  </a:lnTo>
                  <a:lnTo>
                    <a:pt x="6054" y="251140"/>
                  </a:lnTo>
                  <a:lnTo>
                    <a:pt x="8711" y="264691"/>
                  </a:lnTo>
                  <a:lnTo>
                    <a:pt x="11650" y="277231"/>
                  </a:lnTo>
                  <a:lnTo>
                    <a:pt x="14778" y="289096"/>
                  </a:lnTo>
                  <a:lnTo>
                    <a:pt x="19201" y="300513"/>
                  </a:lnTo>
                  <a:lnTo>
                    <a:pt x="24487" y="311629"/>
                  </a:lnTo>
                  <a:lnTo>
                    <a:pt x="30348" y="322546"/>
                  </a:lnTo>
                  <a:lnTo>
                    <a:pt x="37761" y="333330"/>
                  </a:lnTo>
                  <a:lnTo>
                    <a:pt x="46209" y="344025"/>
                  </a:lnTo>
                  <a:lnTo>
                    <a:pt x="55347" y="354661"/>
                  </a:lnTo>
                  <a:lnTo>
                    <a:pt x="66113" y="360583"/>
                  </a:lnTo>
                  <a:lnTo>
                    <a:pt x="77966" y="363363"/>
                  </a:lnTo>
                  <a:lnTo>
                    <a:pt x="90541" y="364047"/>
                  </a:lnTo>
                  <a:lnTo>
                    <a:pt x="102431" y="359829"/>
                  </a:lnTo>
                  <a:lnTo>
                    <a:pt x="113864" y="352342"/>
                  </a:lnTo>
                  <a:lnTo>
                    <a:pt x="124991" y="342677"/>
                  </a:lnTo>
                  <a:lnTo>
                    <a:pt x="133578" y="332727"/>
                  </a:lnTo>
                  <a:lnTo>
                    <a:pt x="140471" y="322588"/>
                  </a:lnTo>
                  <a:lnTo>
                    <a:pt x="146235" y="312323"/>
                  </a:lnTo>
                  <a:lnTo>
                    <a:pt x="150078" y="300805"/>
                  </a:lnTo>
                  <a:lnTo>
                    <a:pt x="152640" y="288452"/>
                  </a:lnTo>
                  <a:lnTo>
                    <a:pt x="154348" y="275542"/>
                  </a:lnTo>
                  <a:lnTo>
                    <a:pt x="156655" y="262261"/>
                  </a:lnTo>
                  <a:lnTo>
                    <a:pt x="159362" y="248732"/>
                  </a:lnTo>
                  <a:lnTo>
                    <a:pt x="162335" y="235039"/>
                  </a:lnTo>
                  <a:lnTo>
                    <a:pt x="164317" y="221235"/>
                  </a:lnTo>
                  <a:lnTo>
                    <a:pt x="165638" y="207358"/>
                  </a:lnTo>
                  <a:lnTo>
                    <a:pt x="166519" y="193433"/>
                  </a:lnTo>
                  <a:lnTo>
                    <a:pt x="167107" y="178306"/>
                  </a:lnTo>
                  <a:lnTo>
                    <a:pt x="167933" y="130268"/>
                  </a:lnTo>
                  <a:lnTo>
                    <a:pt x="168126" y="100415"/>
                  </a:lnTo>
                  <a:lnTo>
                    <a:pt x="167009" y="87078"/>
                  </a:lnTo>
                  <a:lnTo>
                    <a:pt x="165096" y="74682"/>
                  </a:lnTo>
                  <a:lnTo>
                    <a:pt x="162652" y="62911"/>
                  </a:lnTo>
                  <a:lnTo>
                    <a:pt x="159854" y="51558"/>
                  </a:lnTo>
                  <a:lnTo>
                    <a:pt x="156820" y="40484"/>
                  </a:lnTo>
                  <a:lnTo>
                    <a:pt x="153629" y="29595"/>
                  </a:lnTo>
                  <a:lnTo>
                    <a:pt x="146827" y="19999"/>
                  </a:lnTo>
                  <a:lnTo>
                    <a:pt x="137617" y="11264"/>
                  </a:lnTo>
                  <a:lnTo>
                    <a:pt x="126804" y="3103"/>
                  </a:lnTo>
                  <a:lnTo>
                    <a:pt x="116088" y="0"/>
                  </a:lnTo>
                  <a:lnTo>
                    <a:pt x="105439" y="269"/>
                  </a:lnTo>
                  <a:lnTo>
                    <a:pt x="94834" y="2785"/>
                  </a:lnTo>
                  <a:lnTo>
                    <a:pt x="85426" y="6800"/>
                  </a:lnTo>
                  <a:lnTo>
                    <a:pt x="76817" y="11813"/>
                  </a:lnTo>
                  <a:lnTo>
                    <a:pt x="68741" y="17493"/>
                  </a:lnTo>
                  <a:lnTo>
                    <a:pt x="61019" y="24786"/>
                  </a:lnTo>
                  <a:lnTo>
                    <a:pt x="53534" y="33153"/>
                  </a:lnTo>
                  <a:lnTo>
                    <a:pt x="46207" y="42237"/>
                  </a:lnTo>
                  <a:lnTo>
                    <a:pt x="38985" y="52967"/>
                  </a:lnTo>
                  <a:lnTo>
                    <a:pt x="31833" y="64795"/>
                  </a:lnTo>
                  <a:lnTo>
                    <a:pt x="0" y="1235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166625" y="3186832"/>
              <a:ext cx="27095" cy="220871"/>
            </a:xfrm>
            <a:custGeom>
              <a:avLst/>
              <a:gdLst/>
              <a:ahLst/>
              <a:cxnLst/>
              <a:rect l="0" t="0" r="0" b="0"/>
              <a:pathLst>
                <a:path w="27095" h="220871">
                  <a:moveTo>
                    <a:pt x="21035" y="0"/>
                  </a:moveTo>
                  <a:lnTo>
                    <a:pt x="26618" y="33500"/>
                  </a:lnTo>
                  <a:lnTo>
                    <a:pt x="27094" y="50380"/>
                  </a:lnTo>
                  <a:lnTo>
                    <a:pt x="26243" y="68646"/>
                  </a:lnTo>
                  <a:lnTo>
                    <a:pt x="24507" y="87834"/>
                  </a:lnTo>
                  <a:lnTo>
                    <a:pt x="22181" y="107638"/>
                  </a:lnTo>
                  <a:lnTo>
                    <a:pt x="16480" y="148340"/>
                  </a:lnTo>
                  <a:lnTo>
                    <a:pt x="13324" y="165505"/>
                  </a:lnTo>
                  <a:lnTo>
                    <a:pt x="10051" y="180454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29785" y="2691973"/>
              <a:ext cx="141672" cy="402070"/>
            </a:xfrm>
            <a:custGeom>
              <a:avLst/>
              <a:gdLst/>
              <a:ahLst/>
              <a:cxnLst/>
              <a:rect l="0" t="0" r="0" b="0"/>
              <a:pathLst>
                <a:path w="141672" h="402070">
                  <a:moveTo>
                    <a:pt x="77585" y="63637"/>
                  </a:moveTo>
                  <a:lnTo>
                    <a:pt x="60835" y="69221"/>
                  </a:lnTo>
                  <a:lnTo>
                    <a:pt x="52395" y="73203"/>
                  </a:lnTo>
                  <a:lnTo>
                    <a:pt x="43262" y="78195"/>
                  </a:lnTo>
                  <a:lnTo>
                    <a:pt x="33668" y="83860"/>
                  </a:lnTo>
                  <a:lnTo>
                    <a:pt x="26103" y="91142"/>
                  </a:lnTo>
                  <a:lnTo>
                    <a:pt x="19891" y="99503"/>
                  </a:lnTo>
                  <a:lnTo>
                    <a:pt x="14582" y="108583"/>
                  </a:lnTo>
                  <a:lnTo>
                    <a:pt x="9873" y="120479"/>
                  </a:lnTo>
                  <a:lnTo>
                    <a:pt x="5566" y="134253"/>
                  </a:lnTo>
                  <a:lnTo>
                    <a:pt x="1525" y="149279"/>
                  </a:lnTo>
                  <a:lnTo>
                    <a:pt x="0" y="162802"/>
                  </a:lnTo>
                  <a:lnTo>
                    <a:pt x="152" y="175324"/>
                  </a:lnTo>
                  <a:lnTo>
                    <a:pt x="1422" y="187177"/>
                  </a:lnTo>
                  <a:lnTo>
                    <a:pt x="4606" y="198585"/>
                  </a:lnTo>
                  <a:lnTo>
                    <a:pt x="9066" y="209696"/>
                  </a:lnTo>
                  <a:lnTo>
                    <a:pt x="14376" y="220610"/>
                  </a:lnTo>
                  <a:lnTo>
                    <a:pt x="20254" y="230223"/>
                  </a:lnTo>
                  <a:lnTo>
                    <a:pt x="26510" y="238968"/>
                  </a:lnTo>
                  <a:lnTo>
                    <a:pt x="33017" y="247136"/>
                  </a:lnTo>
                  <a:lnTo>
                    <a:pt x="42030" y="254919"/>
                  </a:lnTo>
                  <a:lnTo>
                    <a:pt x="52713" y="262444"/>
                  </a:lnTo>
                  <a:lnTo>
                    <a:pt x="64510" y="269798"/>
                  </a:lnTo>
                  <a:lnTo>
                    <a:pt x="74711" y="277038"/>
                  </a:lnTo>
                  <a:lnTo>
                    <a:pt x="83850" y="284202"/>
                  </a:lnTo>
                  <a:lnTo>
                    <a:pt x="92279" y="291316"/>
                  </a:lnTo>
                  <a:lnTo>
                    <a:pt x="101405" y="298395"/>
                  </a:lnTo>
                  <a:lnTo>
                    <a:pt x="110994" y="305452"/>
                  </a:lnTo>
                  <a:lnTo>
                    <a:pt x="120893" y="312494"/>
                  </a:lnTo>
                  <a:lnTo>
                    <a:pt x="128661" y="320694"/>
                  </a:lnTo>
                  <a:lnTo>
                    <a:pt x="135008" y="329667"/>
                  </a:lnTo>
                  <a:lnTo>
                    <a:pt x="140408" y="339155"/>
                  </a:lnTo>
                  <a:lnTo>
                    <a:pt x="141671" y="350154"/>
                  </a:lnTo>
                  <a:lnTo>
                    <a:pt x="140176" y="362162"/>
                  </a:lnTo>
                  <a:lnTo>
                    <a:pt x="136842" y="374841"/>
                  </a:lnTo>
                  <a:lnTo>
                    <a:pt x="129944" y="384463"/>
                  </a:lnTo>
                  <a:lnTo>
                    <a:pt x="120672" y="392046"/>
                  </a:lnTo>
                  <a:lnTo>
                    <a:pt x="109815" y="398270"/>
                  </a:lnTo>
                  <a:lnTo>
                    <a:pt x="97903" y="401251"/>
                  </a:lnTo>
                  <a:lnTo>
                    <a:pt x="85287" y="402069"/>
                  </a:lnTo>
                  <a:lnTo>
                    <a:pt x="72203" y="401446"/>
                  </a:lnTo>
                  <a:lnTo>
                    <a:pt x="59973" y="397525"/>
                  </a:lnTo>
                  <a:lnTo>
                    <a:pt x="48315" y="391405"/>
                  </a:lnTo>
                  <a:lnTo>
                    <a:pt x="37036" y="383819"/>
                  </a:lnTo>
                  <a:lnTo>
                    <a:pt x="28349" y="374088"/>
                  </a:lnTo>
                  <a:lnTo>
                    <a:pt x="21389" y="362925"/>
                  </a:lnTo>
                  <a:lnTo>
                    <a:pt x="15580" y="350809"/>
                  </a:lnTo>
                  <a:lnTo>
                    <a:pt x="12876" y="339226"/>
                  </a:lnTo>
                  <a:lnTo>
                    <a:pt x="12242" y="327998"/>
                  </a:lnTo>
                  <a:lnTo>
                    <a:pt x="12988" y="317007"/>
                  </a:lnTo>
                  <a:lnTo>
                    <a:pt x="14654" y="306174"/>
                  </a:lnTo>
                  <a:lnTo>
                    <a:pt x="16933" y="295446"/>
                  </a:lnTo>
                  <a:lnTo>
                    <a:pt x="19621" y="284788"/>
                  </a:lnTo>
                  <a:lnTo>
                    <a:pt x="22582" y="274176"/>
                  </a:lnTo>
                  <a:lnTo>
                    <a:pt x="32332" y="241323"/>
                  </a:lnTo>
                  <a:lnTo>
                    <a:pt x="39164" y="215842"/>
                  </a:lnTo>
                  <a:lnTo>
                    <a:pt x="43791" y="203672"/>
                  </a:lnTo>
                  <a:lnTo>
                    <a:pt x="49213" y="192052"/>
                  </a:lnTo>
                  <a:lnTo>
                    <a:pt x="55164" y="180800"/>
                  </a:lnTo>
                  <a:lnTo>
                    <a:pt x="60301" y="169793"/>
                  </a:lnTo>
                  <a:lnTo>
                    <a:pt x="64893" y="158949"/>
                  </a:lnTo>
                  <a:lnTo>
                    <a:pt x="69124" y="148213"/>
                  </a:lnTo>
                  <a:lnTo>
                    <a:pt x="76941" y="126936"/>
                  </a:lnTo>
                  <a:lnTo>
                    <a:pt x="80661" y="116354"/>
                  </a:lnTo>
                  <a:lnTo>
                    <a:pt x="85479" y="106962"/>
                  </a:lnTo>
                  <a:lnTo>
                    <a:pt x="91028" y="98364"/>
                  </a:lnTo>
                  <a:lnTo>
                    <a:pt x="97065" y="90294"/>
                  </a:lnTo>
                  <a:lnTo>
                    <a:pt x="102258" y="80240"/>
                  </a:lnTo>
                  <a:lnTo>
                    <a:pt x="106888" y="68863"/>
                  </a:lnTo>
                  <a:lnTo>
                    <a:pt x="111144" y="56603"/>
                  </a:lnTo>
                  <a:lnTo>
                    <a:pt x="112813" y="44925"/>
                  </a:lnTo>
                  <a:lnTo>
                    <a:pt x="112756" y="33633"/>
                  </a:lnTo>
                  <a:lnTo>
                    <a:pt x="111550" y="22599"/>
                  </a:lnTo>
                  <a:lnTo>
                    <a:pt x="106071" y="14075"/>
                  </a:lnTo>
                  <a:lnTo>
                    <a:pt x="97744" y="7223"/>
                  </a:lnTo>
                  <a:lnTo>
                    <a:pt x="87519" y="1487"/>
                  </a:lnTo>
                  <a:lnTo>
                    <a:pt x="77196" y="0"/>
                  </a:lnTo>
                  <a:lnTo>
                    <a:pt x="66808" y="1346"/>
                  </a:lnTo>
                  <a:lnTo>
                    <a:pt x="56377" y="4580"/>
                  </a:lnTo>
                  <a:lnTo>
                    <a:pt x="47086" y="9074"/>
                  </a:lnTo>
                  <a:lnTo>
                    <a:pt x="38554" y="14407"/>
                  </a:lnTo>
                  <a:lnTo>
                    <a:pt x="14480" y="320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91346" y="3029068"/>
              <a:ext cx="10518" cy="178800"/>
            </a:xfrm>
            <a:custGeom>
              <a:avLst/>
              <a:gdLst/>
              <a:ahLst/>
              <a:cxnLst/>
              <a:rect l="0" t="0" r="0" b="0"/>
              <a:pathLst>
                <a:path w="10518" h="178800">
                  <a:moveTo>
                    <a:pt x="10517" y="0"/>
                  </a:moveTo>
                  <a:lnTo>
                    <a:pt x="4934" y="16750"/>
                  </a:lnTo>
                  <a:lnTo>
                    <a:pt x="3289" y="26359"/>
                  </a:lnTo>
                  <a:lnTo>
                    <a:pt x="2192" y="37439"/>
                  </a:lnTo>
                  <a:lnTo>
                    <a:pt x="1461" y="49501"/>
                  </a:lnTo>
                  <a:lnTo>
                    <a:pt x="649" y="78483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07039" y="2653629"/>
              <a:ext cx="199835" cy="365082"/>
            </a:xfrm>
            <a:custGeom>
              <a:avLst/>
              <a:gdLst/>
              <a:ahLst/>
              <a:cxnLst/>
              <a:rect l="0" t="0" r="0" b="0"/>
              <a:pathLst>
                <a:path w="199835" h="365082">
                  <a:moveTo>
                    <a:pt x="0" y="49393"/>
                  </a:moveTo>
                  <a:lnTo>
                    <a:pt x="11167" y="27060"/>
                  </a:lnTo>
                  <a:lnTo>
                    <a:pt x="17962" y="19312"/>
                  </a:lnTo>
                  <a:lnTo>
                    <a:pt x="25998" y="12978"/>
                  </a:lnTo>
                  <a:lnTo>
                    <a:pt x="34861" y="7587"/>
                  </a:lnTo>
                  <a:lnTo>
                    <a:pt x="45445" y="3993"/>
                  </a:lnTo>
                  <a:lnTo>
                    <a:pt x="57175" y="1597"/>
                  </a:lnTo>
                  <a:lnTo>
                    <a:pt x="69669" y="0"/>
                  </a:lnTo>
                  <a:lnTo>
                    <a:pt x="81505" y="2441"/>
                  </a:lnTo>
                  <a:lnTo>
                    <a:pt x="92901" y="7574"/>
                  </a:lnTo>
                  <a:lnTo>
                    <a:pt x="104004" y="14502"/>
                  </a:lnTo>
                  <a:lnTo>
                    <a:pt x="113744" y="26133"/>
                  </a:lnTo>
                  <a:lnTo>
                    <a:pt x="122574" y="40898"/>
                  </a:lnTo>
                  <a:lnTo>
                    <a:pt x="130798" y="57753"/>
                  </a:lnTo>
                  <a:lnTo>
                    <a:pt x="136281" y="77170"/>
                  </a:lnTo>
                  <a:lnTo>
                    <a:pt x="139936" y="98296"/>
                  </a:lnTo>
                  <a:lnTo>
                    <a:pt x="142373" y="120559"/>
                  </a:lnTo>
                  <a:lnTo>
                    <a:pt x="142829" y="140076"/>
                  </a:lnTo>
                  <a:lnTo>
                    <a:pt x="141964" y="157762"/>
                  </a:lnTo>
                  <a:lnTo>
                    <a:pt x="140219" y="174227"/>
                  </a:lnTo>
                  <a:lnTo>
                    <a:pt x="137887" y="189878"/>
                  </a:lnTo>
                  <a:lnTo>
                    <a:pt x="135164" y="204987"/>
                  </a:lnTo>
                  <a:lnTo>
                    <a:pt x="132179" y="219734"/>
                  </a:lnTo>
                  <a:lnTo>
                    <a:pt x="125748" y="248585"/>
                  </a:lnTo>
                  <a:lnTo>
                    <a:pt x="122396" y="262823"/>
                  </a:lnTo>
                  <a:lnTo>
                    <a:pt x="117825" y="275820"/>
                  </a:lnTo>
                  <a:lnTo>
                    <a:pt x="112440" y="287991"/>
                  </a:lnTo>
                  <a:lnTo>
                    <a:pt x="106513" y="299611"/>
                  </a:lnTo>
                  <a:lnTo>
                    <a:pt x="100224" y="310864"/>
                  </a:lnTo>
                  <a:lnTo>
                    <a:pt x="93694" y="321871"/>
                  </a:lnTo>
                  <a:lnTo>
                    <a:pt x="87004" y="332715"/>
                  </a:lnTo>
                  <a:lnTo>
                    <a:pt x="80207" y="342282"/>
                  </a:lnTo>
                  <a:lnTo>
                    <a:pt x="73338" y="350997"/>
                  </a:lnTo>
                  <a:lnTo>
                    <a:pt x="66421" y="359144"/>
                  </a:lnTo>
                  <a:lnTo>
                    <a:pt x="57135" y="363407"/>
                  </a:lnTo>
                  <a:lnTo>
                    <a:pt x="46271" y="365081"/>
                  </a:lnTo>
                  <a:lnTo>
                    <a:pt x="34353" y="365028"/>
                  </a:lnTo>
                  <a:lnTo>
                    <a:pt x="26408" y="360318"/>
                  </a:lnTo>
                  <a:lnTo>
                    <a:pt x="21111" y="352503"/>
                  </a:lnTo>
                  <a:lnTo>
                    <a:pt x="17580" y="342619"/>
                  </a:lnTo>
                  <a:lnTo>
                    <a:pt x="15226" y="331355"/>
                  </a:lnTo>
                  <a:lnTo>
                    <a:pt x="13656" y="319172"/>
                  </a:lnTo>
                  <a:lnTo>
                    <a:pt x="12610" y="306375"/>
                  </a:lnTo>
                  <a:lnTo>
                    <a:pt x="13081" y="294337"/>
                  </a:lnTo>
                  <a:lnTo>
                    <a:pt x="14564" y="282807"/>
                  </a:lnTo>
                  <a:lnTo>
                    <a:pt x="16721" y="271614"/>
                  </a:lnTo>
                  <a:lnTo>
                    <a:pt x="19327" y="260646"/>
                  </a:lnTo>
                  <a:lnTo>
                    <a:pt x="22234" y="249828"/>
                  </a:lnTo>
                  <a:lnTo>
                    <a:pt x="25340" y="239110"/>
                  </a:lnTo>
                  <a:lnTo>
                    <a:pt x="29748" y="228459"/>
                  </a:lnTo>
                  <a:lnTo>
                    <a:pt x="35024" y="217853"/>
                  </a:lnTo>
                  <a:lnTo>
                    <a:pt x="40879" y="207276"/>
                  </a:lnTo>
                  <a:lnTo>
                    <a:pt x="48288" y="197887"/>
                  </a:lnTo>
                  <a:lnTo>
                    <a:pt x="56733" y="189291"/>
                  </a:lnTo>
                  <a:lnTo>
                    <a:pt x="65869" y="181223"/>
                  </a:lnTo>
                  <a:lnTo>
                    <a:pt x="75465" y="177013"/>
                  </a:lnTo>
                  <a:lnTo>
                    <a:pt x="85369" y="175375"/>
                  </a:lnTo>
                  <a:lnTo>
                    <a:pt x="95477" y="175451"/>
                  </a:lnTo>
                  <a:lnTo>
                    <a:pt x="104553" y="179008"/>
                  </a:lnTo>
                  <a:lnTo>
                    <a:pt x="112941" y="184885"/>
                  </a:lnTo>
                  <a:lnTo>
                    <a:pt x="120870" y="192309"/>
                  </a:lnTo>
                  <a:lnTo>
                    <a:pt x="128494" y="203102"/>
                  </a:lnTo>
                  <a:lnTo>
                    <a:pt x="135913" y="216140"/>
                  </a:lnTo>
                  <a:lnTo>
                    <a:pt x="143197" y="230675"/>
                  </a:lnTo>
                  <a:lnTo>
                    <a:pt x="150390" y="246208"/>
                  </a:lnTo>
                  <a:lnTo>
                    <a:pt x="164615" y="279049"/>
                  </a:lnTo>
                  <a:lnTo>
                    <a:pt x="170511" y="293650"/>
                  </a:lnTo>
                  <a:lnTo>
                    <a:pt x="175611" y="306889"/>
                  </a:lnTo>
                  <a:lnTo>
                    <a:pt x="199834" y="3649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12049" y="2616200"/>
              <a:ext cx="199836" cy="378447"/>
            </a:xfrm>
            <a:custGeom>
              <a:avLst/>
              <a:gdLst/>
              <a:ahLst/>
              <a:cxnLst/>
              <a:rect l="0" t="0" r="0" b="0"/>
              <a:pathLst>
                <a:path w="199836" h="378447">
                  <a:moveTo>
                    <a:pt x="0" y="65787"/>
                  </a:moveTo>
                  <a:lnTo>
                    <a:pt x="29278" y="21870"/>
                  </a:lnTo>
                  <a:lnTo>
                    <a:pt x="37048" y="14305"/>
                  </a:lnTo>
                  <a:lnTo>
                    <a:pt x="45734" y="8093"/>
                  </a:lnTo>
                  <a:lnTo>
                    <a:pt x="55030" y="2784"/>
                  </a:lnTo>
                  <a:lnTo>
                    <a:pt x="65902" y="412"/>
                  </a:lnTo>
                  <a:lnTo>
                    <a:pt x="77825" y="0"/>
                  </a:lnTo>
                  <a:lnTo>
                    <a:pt x="90448" y="894"/>
                  </a:lnTo>
                  <a:lnTo>
                    <a:pt x="101201" y="4996"/>
                  </a:lnTo>
                  <a:lnTo>
                    <a:pt x="110706" y="11236"/>
                  </a:lnTo>
                  <a:lnTo>
                    <a:pt x="119381" y="18902"/>
                  </a:lnTo>
                  <a:lnTo>
                    <a:pt x="126332" y="27519"/>
                  </a:lnTo>
                  <a:lnTo>
                    <a:pt x="132135" y="36769"/>
                  </a:lnTo>
                  <a:lnTo>
                    <a:pt x="137172" y="46442"/>
                  </a:lnTo>
                  <a:lnTo>
                    <a:pt x="141699" y="57565"/>
                  </a:lnTo>
                  <a:lnTo>
                    <a:pt x="145886" y="69655"/>
                  </a:lnTo>
                  <a:lnTo>
                    <a:pt x="149845" y="82389"/>
                  </a:lnTo>
                  <a:lnTo>
                    <a:pt x="152485" y="95553"/>
                  </a:lnTo>
                  <a:lnTo>
                    <a:pt x="154245" y="109003"/>
                  </a:lnTo>
                  <a:lnTo>
                    <a:pt x="155418" y="122645"/>
                  </a:lnTo>
                  <a:lnTo>
                    <a:pt x="156200" y="136414"/>
                  </a:lnTo>
                  <a:lnTo>
                    <a:pt x="157069" y="164178"/>
                  </a:lnTo>
                  <a:lnTo>
                    <a:pt x="156132" y="178126"/>
                  </a:lnTo>
                  <a:lnTo>
                    <a:pt x="154339" y="192099"/>
                  </a:lnTo>
                  <a:lnTo>
                    <a:pt x="151975" y="206089"/>
                  </a:lnTo>
                  <a:lnTo>
                    <a:pt x="150399" y="220090"/>
                  </a:lnTo>
                  <a:lnTo>
                    <a:pt x="149348" y="234099"/>
                  </a:lnTo>
                  <a:lnTo>
                    <a:pt x="148648" y="248112"/>
                  </a:lnTo>
                  <a:lnTo>
                    <a:pt x="145844" y="262129"/>
                  </a:lnTo>
                  <a:lnTo>
                    <a:pt x="141637" y="276148"/>
                  </a:lnTo>
                  <a:lnTo>
                    <a:pt x="131898" y="303021"/>
                  </a:lnTo>
                  <a:lnTo>
                    <a:pt x="123675" y="326651"/>
                  </a:lnTo>
                  <a:lnTo>
                    <a:pt x="118678" y="336692"/>
                  </a:lnTo>
                  <a:lnTo>
                    <a:pt x="113009" y="345723"/>
                  </a:lnTo>
                  <a:lnTo>
                    <a:pt x="106892" y="354082"/>
                  </a:lnTo>
                  <a:lnTo>
                    <a:pt x="99308" y="361991"/>
                  </a:lnTo>
                  <a:lnTo>
                    <a:pt x="90747" y="369601"/>
                  </a:lnTo>
                  <a:lnTo>
                    <a:pt x="81533" y="377011"/>
                  </a:lnTo>
                  <a:lnTo>
                    <a:pt x="71885" y="378446"/>
                  </a:lnTo>
                  <a:lnTo>
                    <a:pt x="61947" y="375897"/>
                  </a:lnTo>
                  <a:lnTo>
                    <a:pt x="51815" y="370691"/>
                  </a:lnTo>
                  <a:lnTo>
                    <a:pt x="45061" y="361378"/>
                  </a:lnTo>
                  <a:lnTo>
                    <a:pt x="40558" y="349326"/>
                  </a:lnTo>
                  <a:lnTo>
                    <a:pt x="37557" y="335448"/>
                  </a:lnTo>
                  <a:lnTo>
                    <a:pt x="36724" y="319184"/>
                  </a:lnTo>
                  <a:lnTo>
                    <a:pt x="37338" y="301330"/>
                  </a:lnTo>
                  <a:lnTo>
                    <a:pt x="38915" y="282415"/>
                  </a:lnTo>
                  <a:lnTo>
                    <a:pt x="42304" y="265131"/>
                  </a:lnTo>
                  <a:lnTo>
                    <a:pt x="46901" y="248934"/>
                  </a:lnTo>
                  <a:lnTo>
                    <a:pt x="52303" y="233461"/>
                  </a:lnTo>
                  <a:lnTo>
                    <a:pt x="59409" y="221977"/>
                  </a:lnTo>
                  <a:lnTo>
                    <a:pt x="67654" y="213153"/>
                  </a:lnTo>
                  <a:lnTo>
                    <a:pt x="76655" y="206101"/>
                  </a:lnTo>
                  <a:lnTo>
                    <a:pt x="86162" y="202569"/>
                  </a:lnTo>
                  <a:lnTo>
                    <a:pt x="96006" y="201383"/>
                  </a:lnTo>
                  <a:lnTo>
                    <a:pt x="106074" y="201760"/>
                  </a:lnTo>
                  <a:lnTo>
                    <a:pt x="115124" y="204349"/>
                  </a:lnTo>
                  <a:lnTo>
                    <a:pt x="123494" y="208413"/>
                  </a:lnTo>
                  <a:lnTo>
                    <a:pt x="131412" y="213459"/>
                  </a:lnTo>
                  <a:lnTo>
                    <a:pt x="140196" y="221498"/>
                  </a:lnTo>
                  <a:lnTo>
                    <a:pt x="149558" y="231531"/>
                  </a:lnTo>
                  <a:lnTo>
                    <a:pt x="159305" y="242895"/>
                  </a:lnTo>
                  <a:lnTo>
                    <a:pt x="168140" y="253976"/>
                  </a:lnTo>
                  <a:lnTo>
                    <a:pt x="176368" y="264870"/>
                  </a:lnTo>
                  <a:lnTo>
                    <a:pt x="199835" y="2971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887108" y="4365554"/>
            <a:ext cx="4171029" cy="809105"/>
            <a:chOff x="1887108" y="4365554"/>
            <a:chExt cx="4171029" cy="809105"/>
          </a:xfrm>
        </p:grpSpPr>
        <p:sp>
          <p:nvSpPr>
            <p:cNvPr id="50" name="Freeform 49"/>
            <p:cNvSpPr/>
            <p:nvPr/>
          </p:nvSpPr>
          <p:spPr>
            <a:xfrm>
              <a:off x="1887108" y="4796025"/>
              <a:ext cx="37613" cy="378634"/>
            </a:xfrm>
            <a:custGeom>
              <a:avLst/>
              <a:gdLst/>
              <a:ahLst/>
              <a:cxnLst/>
              <a:rect l="0" t="0" r="0" b="0"/>
              <a:pathLst>
                <a:path w="37613" h="378634">
                  <a:moveTo>
                    <a:pt x="6059" y="0"/>
                  </a:moveTo>
                  <a:lnTo>
                    <a:pt x="476" y="16750"/>
                  </a:lnTo>
                  <a:lnTo>
                    <a:pt x="0" y="25190"/>
                  </a:lnTo>
                  <a:lnTo>
                    <a:pt x="851" y="34322"/>
                  </a:lnTo>
                  <a:lnTo>
                    <a:pt x="2587" y="43916"/>
                  </a:lnTo>
                  <a:lnTo>
                    <a:pt x="3744" y="58493"/>
                  </a:lnTo>
                  <a:lnTo>
                    <a:pt x="4516" y="76391"/>
                  </a:lnTo>
                  <a:lnTo>
                    <a:pt x="5602" y="134432"/>
                  </a:lnTo>
                  <a:lnTo>
                    <a:pt x="5754" y="152727"/>
                  </a:lnTo>
                  <a:lnTo>
                    <a:pt x="7025" y="170767"/>
                  </a:lnTo>
                  <a:lnTo>
                    <a:pt x="9040" y="188636"/>
                  </a:lnTo>
                  <a:lnTo>
                    <a:pt x="11552" y="206392"/>
                  </a:lnTo>
                  <a:lnTo>
                    <a:pt x="14396" y="222904"/>
                  </a:lnTo>
                  <a:lnTo>
                    <a:pt x="17460" y="238587"/>
                  </a:lnTo>
                  <a:lnTo>
                    <a:pt x="20671" y="253716"/>
                  </a:lnTo>
                  <a:lnTo>
                    <a:pt x="27356" y="289224"/>
                  </a:lnTo>
                  <a:lnTo>
                    <a:pt x="37612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029896" y="4585672"/>
              <a:ext cx="157699" cy="492790"/>
            </a:xfrm>
            <a:custGeom>
              <a:avLst/>
              <a:gdLst/>
              <a:ahLst/>
              <a:cxnLst/>
              <a:rect l="0" t="0" r="0" b="0"/>
              <a:pathLst>
                <a:path w="157699" h="492790">
                  <a:moveTo>
                    <a:pt x="31553" y="0"/>
                  </a:moveTo>
                  <a:lnTo>
                    <a:pt x="25969" y="27917"/>
                  </a:lnTo>
                  <a:lnTo>
                    <a:pt x="24325" y="43153"/>
                  </a:lnTo>
                  <a:lnTo>
                    <a:pt x="23228" y="60321"/>
                  </a:lnTo>
                  <a:lnTo>
                    <a:pt x="22497" y="78779"/>
                  </a:lnTo>
                  <a:lnTo>
                    <a:pt x="21685" y="117985"/>
                  </a:lnTo>
                  <a:lnTo>
                    <a:pt x="21036" y="411474"/>
                  </a:lnTo>
                  <a:lnTo>
                    <a:pt x="22205" y="425069"/>
                  </a:lnTo>
                  <a:lnTo>
                    <a:pt x="24152" y="437637"/>
                  </a:lnTo>
                  <a:lnTo>
                    <a:pt x="26619" y="449522"/>
                  </a:lnTo>
                  <a:lnTo>
                    <a:pt x="30601" y="460952"/>
                  </a:lnTo>
                  <a:lnTo>
                    <a:pt x="35593" y="472077"/>
                  </a:lnTo>
                  <a:lnTo>
                    <a:pt x="41258" y="483000"/>
                  </a:lnTo>
                  <a:lnTo>
                    <a:pt x="48540" y="489113"/>
                  </a:lnTo>
                  <a:lnTo>
                    <a:pt x="56901" y="492020"/>
                  </a:lnTo>
                  <a:lnTo>
                    <a:pt x="65981" y="492789"/>
                  </a:lnTo>
                  <a:lnTo>
                    <a:pt x="74372" y="490965"/>
                  </a:lnTo>
                  <a:lnTo>
                    <a:pt x="82302" y="487411"/>
                  </a:lnTo>
                  <a:lnTo>
                    <a:pt x="89927" y="482705"/>
                  </a:lnTo>
                  <a:lnTo>
                    <a:pt x="96179" y="476062"/>
                  </a:lnTo>
                  <a:lnTo>
                    <a:pt x="101515" y="468127"/>
                  </a:lnTo>
                  <a:lnTo>
                    <a:pt x="106241" y="459331"/>
                  </a:lnTo>
                  <a:lnTo>
                    <a:pt x="110561" y="448793"/>
                  </a:lnTo>
                  <a:lnTo>
                    <a:pt x="114609" y="437093"/>
                  </a:lnTo>
                  <a:lnTo>
                    <a:pt x="118476" y="424618"/>
                  </a:lnTo>
                  <a:lnTo>
                    <a:pt x="123392" y="411628"/>
                  </a:lnTo>
                  <a:lnTo>
                    <a:pt x="129006" y="398292"/>
                  </a:lnTo>
                  <a:lnTo>
                    <a:pt x="135086" y="384728"/>
                  </a:lnTo>
                  <a:lnTo>
                    <a:pt x="140308" y="369842"/>
                  </a:lnTo>
                  <a:lnTo>
                    <a:pt x="144958" y="354074"/>
                  </a:lnTo>
                  <a:lnTo>
                    <a:pt x="149227" y="337720"/>
                  </a:lnTo>
                  <a:lnTo>
                    <a:pt x="152072" y="320974"/>
                  </a:lnTo>
                  <a:lnTo>
                    <a:pt x="153970" y="303967"/>
                  </a:lnTo>
                  <a:lnTo>
                    <a:pt x="155234" y="286786"/>
                  </a:lnTo>
                  <a:lnTo>
                    <a:pt x="156078" y="268320"/>
                  </a:lnTo>
                  <a:lnTo>
                    <a:pt x="157014" y="229104"/>
                  </a:lnTo>
                  <a:lnTo>
                    <a:pt x="157698" y="134254"/>
                  </a:lnTo>
                  <a:lnTo>
                    <a:pt x="156551" y="117550"/>
                  </a:lnTo>
                  <a:lnTo>
                    <a:pt x="154618" y="99402"/>
                  </a:lnTo>
                  <a:lnTo>
                    <a:pt x="152161" y="80292"/>
                  </a:lnTo>
                  <a:lnTo>
                    <a:pt x="147017" y="65214"/>
                  </a:lnTo>
                  <a:lnTo>
                    <a:pt x="140082" y="52825"/>
                  </a:lnTo>
                  <a:lnTo>
                    <a:pt x="131952" y="42228"/>
                  </a:lnTo>
                  <a:lnTo>
                    <a:pt x="121858" y="38670"/>
                  </a:lnTo>
                  <a:lnTo>
                    <a:pt x="110454" y="39804"/>
                  </a:lnTo>
                  <a:lnTo>
                    <a:pt x="98177" y="44065"/>
                  </a:lnTo>
                  <a:lnTo>
                    <a:pt x="87655" y="50412"/>
                  </a:lnTo>
                  <a:lnTo>
                    <a:pt x="78304" y="58149"/>
                  </a:lnTo>
                  <a:lnTo>
                    <a:pt x="69732" y="66813"/>
                  </a:lnTo>
                  <a:lnTo>
                    <a:pt x="61680" y="76095"/>
                  </a:lnTo>
                  <a:lnTo>
                    <a:pt x="53975" y="85789"/>
                  </a:lnTo>
                  <a:lnTo>
                    <a:pt x="46501" y="95757"/>
                  </a:lnTo>
                  <a:lnTo>
                    <a:pt x="39181" y="107077"/>
                  </a:lnTo>
                  <a:lnTo>
                    <a:pt x="31964" y="119298"/>
                  </a:lnTo>
                  <a:lnTo>
                    <a:pt x="24815" y="132121"/>
                  </a:lnTo>
                  <a:lnTo>
                    <a:pt x="18881" y="145343"/>
                  </a:lnTo>
                  <a:lnTo>
                    <a:pt x="13756" y="15883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303353" y="4922235"/>
              <a:ext cx="42072" cy="252424"/>
            </a:xfrm>
            <a:custGeom>
              <a:avLst/>
              <a:gdLst/>
              <a:ahLst/>
              <a:cxnLst/>
              <a:rect l="0" t="0" r="0" b="0"/>
              <a:pathLst>
                <a:path w="42072" h="252424">
                  <a:moveTo>
                    <a:pt x="42071" y="0"/>
                  </a:moveTo>
                  <a:lnTo>
                    <a:pt x="36488" y="22334"/>
                  </a:lnTo>
                  <a:lnTo>
                    <a:pt x="34843" y="33588"/>
                  </a:lnTo>
                  <a:lnTo>
                    <a:pt x="33746" y="45764"/>
                  </a:lnTo>
                  <a:lnTo>
                    <a:pt x="33015" y="58557"/>
                  </a:lnTo>
                  <a:lnTo>
                    <a:pt x="32203" y="91469"/>
                  </a:lnTo>
                  <a:lnTo>
                    <a:pt x="31987" y="110061"/>
                  </a:lnTo>
                  <a:lnTo>
                    <a:pt x="30674" y="127131"/>
                  </a:lnTo>
                  <a:lnTo>
                    <a:pt x="28630" y="143185"/>
                  </a:lnTo>
                  <a:lnTo>
                    <a:pt x="23242" y="174657"/>
                  </a:lnTo>
                  <a:lnTo>
                    <a:pt x="20169" y="191230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92670" y="4606707"/>
              <a:ext cx="31554" cy="410188"/>
            </a:xfrm>
            <a:custGeom>
              <a:avLst/>
              <a:gdLst/>
              <a:ahLst/>
              <a:cxnLst/>
              <a:rect l="0" t="0" r="0" b="0"/>
              <a:pathLst>
                <a:path w="31554" h="410188">
                  <a:moveTo>
                    <a:pt x="0" y="0"/>
                  </a:moveTo>
                  <a:lnTo>
                    <a:pt x="5584" y="22334"/>
                  </a:lnTo>
                  <a:lnTo>
                    <a:pt x="7228" y="33588"/>
                  </a:lnTo>
                  <a:lnTo>
                    <a:pt x="8325" y="45764"/>
                  </a:lnTo>
                  <a:lnTo>
                    <a:pt x="9056" y="58557"/>
                  </a:lnTo>
                  <a:lnTo>
                    <a:pt x="9868" y="88352"/>
                  </a:lnTo>
                  <a:lnTo>
                    <a:pt x="10507" y="259508"/>
                  </a:lnTo>
                  <a:lnTo>
                    <a:pt x="11679" y="275844"/>
                  </a:lnTo>
                  <a:lnTo>
                    <a:pt x="13629" y="291409"/>
                  </a:lnTo>
                  <a:lnTo>
                    <a:pt x="21957" y="344999"/>
                  </a:lnTo>
                  <a:lnTo>
                    <a:pt x="31553" y="4101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644460" y="4554120"/>
              <a:ext cx="27011" cy="347081"/>
            </a:xfrm>
            <a:custGeom>
              <a:avLst/>
              <a:gdLst/>
              <a:ahLst/>
              <a:cxnLst/>
              <a:rect l="0" t="0" r="0" b="0"/>
              <a:pathLst>
                <a:path w="27011" h="347081">
                  <a:moveTo>
                    <a:pt x="16492" y="0"/>
                  </a:moveTo>
                  <a:lnTo>
                    <a:pt x="16492" y="22333"/>
                  </a:lnTo>
                  <a:lnTo>
                    <a:pt x="15323" y="33587"/>
                  </a:lnTo>
                  <a:lnTo>
                    <a:pt x="13376" y="45763"/>
                  </a:lnTo>
                  <a:lnTo>
                    <a:pt x="10908" y="58556"/>
                  </a:lnTo>
                  <a:lnTo>
                    <a:pt x="9264" y="71758"/>
                  </a:lnTo>
                  <a:lnTo>
                    <a:pt x="8167" y="85235"/>
                  </a:lnTo>
                  <a:lnTo>
                    <a:pt x="7436" y="98894"/>
                  </a:lnTo>
                  <a:lnTo>
                    <a:pt x="6624" y="126535"/>
                  </a:lnTo>
                  <a:lnTo>
                    <a:pt x="6407" y="140450"/>
                  </a:lnTo>
                  <a:lnTo>
                    <a:pt x="5094" y="155570"/>
                  </a:lnTo>
                  <a:lnTo>
                    <a:pt x="3050" y="171493"/>
                  </a:lnTo>
                  <a:lnTo>
                    <a:pt x="519" y="187952"/>
                  </a:lnTo>
                  <a:lnTo>
                    <a:pt x="0" y="207105"/>
                  </a:lnTo>
                  <a:lnTo>
                    <a:pt x="823" y="228054"/>
                  </a:lnTo>
                  <a:lnTo>
                    <a:pt x="2540" y="250200"/>
                  </a:lnTo>
                  <a:lnTo>
                    <a:pt x="4853" y="268470"/>
                  </a:lnTo>
                  <a:lnTo>
                    <a:pt x="7564" y="284156"/>
                  </a:lnTo>
                  <a:lnTo>
                    <a:pt x="27010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66128" y="5022523"/>
              <a:ext cx="36193" cy="120583"/>
            </a:xfrm>
            <a:custGeom>
              <a:avLst/>
              <a:gdLst/>
              <a:ahLst/>
              <a:cxnLst/>
              <a:rect l="0" t="0" r="0" b="0"/>
              <a:pathLst>
                <a:path w="36193" h="120583">
                  <a:moveTo>
                    <a:pt x="36192" y="0"/>
                  </a:moveTo>
                  <a:lnTo>
                    <a:pt x="34937" y="5614"/>
                  </a:lnTo>
                  <a:lnTo>
                    <a:pt x="31472" y="19395"/>
                  </a:lnTo>
                  <a:lnTo>
                    <a:pt x="27993" y="32089"/>
                  </a:lnTo>
                  <a:lnTo>
                    <a:pt x="21011" y="55542"/>
                  </a:lnTo>
                  <a:lnTo>
                    <a:pt x="0" y="1205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86997" y="4522567"/>
              <a:ext cx="21037" cy="462775"/>
            </a:xfrm>
            <a:custGeom>
              <a:avLst/>
              <a:gdLst/>
              <a:ahLst/>
              <a:cxnLst/>
              <a:rect l="0" t="0" r="0" b="0"/>
              <a:pathLst>
                <a:path w="21037" h="462775">
                  <a:moveTo>
                    <a:pt x="0" y="0"/>
                  </a:moveTo>
                  <a:lnTo>
                    <a:pt x="5584" y="16750"/>
                  </a:lnTo>
                  <a:lnTo>
                    <a:pt x="7229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9868" y="78483"/>
                  </a:lnTo>
                  <a:lnTo>
                    <a:pt x="10517" y="354100"/>
                  </a:lnTo>
                  <a:lnTo>
                    <a:pt x="11686" y="371626"/>
                  </a:lnTo>
                  <a:lnTo>
                    <a:pt x="21036" y="4627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113247" y="4512049"/>
              <a:ext cx="20998" cy="399670"/>
            </a:xfrm>
            <a:custGeom>
              <a:avLst/>
              <a:gdLst/>
              <a:ahLst/>
              <a:cxnLst/>
              <a:rect l="0" t="0" r="0" b="0"/>
              <a:pathLst>
                <a:path w="20998" h="399670">
                  <a:moveTo>
                    <a:pt x="10479" y="0"/>
                  </a:moveTo>
                  <a:lnTo>
                    <a:pt x="4896" y="16750"/>
                  </a:lnTo>
                  <a:lnTo>
                    <a:pt x="3251" y="29865"/>
                  </a:lnTo>
                  <a:lnTo>
                    <a:pt x="2154" y="46789"/>
                  </a:lnTo>
                  <a:lnTo>
                    <a:pt x="936" y="83901"/>
                  </a:lnTo>
                  <a:lnTo>
                    <a:pt x="154" y="148930"/>
                  </a:lnTo>
                  <a:lnTo>
                    <a:pt x="0" y="217696"/>
                  </a:lnTo>
                  <a:lnTo>
                    <a:pt x="1156" y="233946"/>
                  </a:lnTo>
                  <a:lnTo>
                    <a:pt x="3095" y="249454"/>
                  </a:lnTo>
                  <a:lnTo>
                    <a:pt x="5556" y="264467"/>
                  </a:lnTo>
                  <a:lnTo>
                    <a:pt x="7197" y="280319"/>
                  </a:lnTo>
                  <a:lnTo>
                    <a:pt x="8291" y="296730"/>
                  </a:lnTo>
                  <a:lnTo>
                    <a:pt x="9020" y="313514"/>
                  </a:lnTo>
                  <a:lnTo>
                    <a:pt x="10675" y="330546"/>
                  </a:lnTo>
                  <a:lnTo>
                    <a:pt x="12947" y="347744"/>
                  </a:lnTo>
                  <a:lnTo>
                    <a:pt x="20997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270973" y="4890683"/>
              <a:ext cx="42071" cy="252423"/>
            </a:xfrm>
            <a:custGeom>
              <a:avLst/>
              <a:gdLst/>
              <a:ahLst/>
              <a:cxnLst/>
              <a:rect l="0" t="0" r="0" b="0"/>
              <a:pathLst>
                <a:path w="42071" h="252423">
                  <a:moveTo>
                    <a:pt x="42070" y="0"/>
                  </a:moveTo>
                  <a:lnTo>
                    <a:pt x="30903" y="11167"/>
                  </a:lnTo>
                  <a:lnTo>
                    <a:pt x="28782" y="17962"/>
                  </a:lnTo>
                  <a:lnTo>
                    <a:pt x="28538" y="25998"/>
                  </a:lnTo>
                  <a:lnTo>
                    <a:pt x="29542" y="34861"/>
                  </a:lnTo>
                  <a:lnTo>
                    <a:pt x="30213" y="46613"/>
                  </a:lnTo>
                  <a:lnTo>
                    <a:pt x="30957" y="75253"/>
                  </a:lnTo>
                  <a:lnTo>
                    <a:pt x="29987" y="92239"/>
                  </a:lnTo>
                  <a:lnTo>
                    <a:pt x="28172" y="110575"/>
                  </a:lnTo>
                  <a:lnTo>
                    <a:pt x="25793" y="129810"/>
                  </a:lnTo>
                  <a:lnTo>
                    <a:pt x="23038" y="148477"/>
                  </a:lnTo>
                  <a:lnTo>
                    <a:pt x="16861" y="184799"/>
                  </a:lnTo>
                  <a:lnTo>
                    <a:pt x="13578" y="200329"/>
                  </a:lnTo>
                  <a:lnTo>
                    <a:pt x="10220" y="214187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74824" y="4396356"/>
              <a:ext cx="10480" cy="256297"/>
            </a:xfrm>
            <a:custGeom>
              <a:avLst/>
              <a:gdLst/>
              <a:ahLst/>
              <a:cxnLst/>
              <a:rect l="0" t="0" r="0" b="0"/>
              <a:pathLst>
                <a:path w="10480" h="256297">
                  <a:moveTo>
                    <a:pt x="0" y="0"/>
                  </a:moveTo>
                  <a:lnTo>
                    <a:pt x="5583" y="22333"/>
                  </a:lnTo>
                  <a:lnTo>
                    <a:pt x="7228" y="35924"/>
                  </a:lnTo>
                  <a:lnTo>
                    <a:pt x="8324" y="51996"/>
                  </a:lnTo>
                  <a:lnTo>
                    <a:pt x="9543" y="86215"/>
                  </a:lnTo>
                  <a:lnTo>
                    <a:pt x="10229" y="132928"/>
                  </a:lnTo>
                  <a:lnTo>
                    <a:pt x="10479" y="212203"/>
                  </a:lnTo>
                  <a:lnTo>
                    <a:pt x="9323" y="227947"/>
                  </a:lnTo>
                  <a:lnTo>
                    <a:pt x="7384" y="244285"/>
                  </a:lnTo>
                  <a:lnTo>
                    <a:pt x="5618" y="25629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74824" y="4796585"/>
              <a:ext cx="271" cy="41511"/>
            </a:xfrm>
            <a:custGeom>
              <a:avLst/>
              <a:gdLst/>
              <a:ahLst/>
              <a:cxnLst/>
              <a:rect l="0" t="0" r="0" b="0"/>
              <a:pathLst>
                <a:path w="271" h="41511">
                  <a:moveTo>
                    <a:pt x="270" y="0"/>
                  </a:moveTo>
                  <a:lnTo>
                    <a:pt x="0" y="415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99216" y="4406873"/>
              <a:ext cx="85961" cy="205052"/>
            </a:xfrm>
            <a:custGeom>
              <a:avLst/>
              <a:gdLst/>
              <a:ahLst/>
              <a:cxnLst/>
              <a:rect l="0" t="0" r="0" b="0"/>
              <a:pathLst>
                <a:path w="85961" h="205052">
                  <a:moveTo>
                    <a:pt x="85960" y="0"/>
                  </a:moveTo>
                  <a:lnTo>
                    <a:pt x="69209" y="11167"/>
                  </a:lnTo>
                  <a:lnTo>
                    <a:pt x="60769" y="19131"/>
                  </a:lnTo>
                  <a:lnTo>
                    <a:pt x="51637" y="29115"/>
                  </a:lnTo>
                  <a:lnTo>
                    <a:pt x="42042" y="40445"/>
                  </a:lnTo>
                  <a:lnTo>
                    <a:pt x="33309" y="53842"/>
                  </a:lnTo>
                  <a:lnTo>
                    <a:pt x="25149" y="68616"/>
                  </a:lnTo>
                  <a:lnTo>
                    <a:pt x="17372" y="84309"/>
                  </a:lnTo>
                  <a:lnTo>
                    <a:pt x="11019" y="99445"/>
                  </a:lnTo>
                  <a:lnTo>
                    <a:pt x="5615" y="114210"/>
                  </a:lnTo>
                  <a:lnTo>
                    <a:pt x="844" y="128728"/>
                  </a:lnTo>
                  <a:lnTo>
                    <a:pt x="0" y="141913"/>
                  </a:lnTo>
                  <a:lnTo>
                    <a:pt x="1775" y="154208"/>
                  </a:lnTo>
                  <a:lnTo>
                    <a:pt x="5295" y="165911"/>
                  </a:lnTo>
                  <a:lnTo>
                    <a:pt x="11148" y="174882"/>
                  </a:lnTo>
                  <a:lnTo>
                    <a:pt x="18556" y="182031"/>
                  </a:lnTo>
                  <a:lnTo>
                    <a:pt x="27000" y="187965"/>
                  </a:lnTo>
                  <a:lnTo>
                    <a:pt x="50290" y="2050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60369" y="4720433"/>
              <a:ext cx="74925" cy="129449"/>
            </a:xfrm>
            <a:custGeom>
              <a:avLst/>
              <a:gdLst/>
              <a:ahLst/>
              <a:cxnLst/>
              <a:rect l="0" t="0" r="0" b="0"/>
              <a:pathLst>
                <a:path w="74925" h="129449">
                  <a:moveTo>
                    <a:pt x="68328" y="0"/>
                  </a:moveTo>
                  <a:lnTo>
                    <a:pt x="69055" y="2688"/>
                  </a:lnTo>
                  <a:lnTo>
                    <a:pt x="71835" y="19978"/>
                  </a:lnTo>
                  <a:lnTo>
                    <a:pt x="73688" y="38515"/>
                  </a:lnTo>
                  <a:lnTo>
                    <a:pt x="74924" y="57886"/>
                  </a:lnTo>
                  <a:lnTo>
                    <a:pt x="73410" y="75474"/>
                  </a:lnTo>
                  <a:lnTo>
                    <a:pt x="70064" y="91874"/>
                  </a:lnTo>
                  <a:lnTo>
                    <a:pt x="65496" y="107481"/>
                  </a:lnTo>
                  <a:lnTo>
                    <a:pt x="57776" y="117887"/>
                  </a:lnTo>
                  <a:lnTo>
                    <a:pt x="47955" y="124823"/>
                  </a:lnTo>
                  <a:lnTo>
                    <a:pt x="36733" y="129448"/>
                  </a:lnTo>
                  <a:lnTo>
                    <a:pt x="28083" y="129025"/>
                  </a:lnTo>
                  <a:lnTo>
                    <a:pt x="21148" y="125237"/>
                  </a:lnTo>
                  <a:lnTo>
                    <a:pt x="15356" y="119206"/>
                  </a:lnTo>
                  <a:lnTo>
                    <a:pt x="10326" y="111680"/>
                  </a:lnTo>
                  <a:lnTo>
                    <a:pt x="5804" y="103156"/>
                  </a:lnTo>
                  <a:lnTo>
                    <a:pt x="1620" y="93968"/>
                  </a:lnTo>
                  <a:lnTo>
                    <a:pt x="0" y="78493"/>
                  </a:lnTo>
                  <a:lnTo>
                    <a:pt x="89" y="58828"/>
                  </a:lnTo>
                  <a:lnTo>
                    <a:pt x="1316" y="36369"/>
                  </a:lnTo>
                  <a:lnTo>
                    <a:pt x="2960" y="201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53623" y="4468221"/>
              <a:ext cx="77005" cy="128989"/>
            </a:xfrm>
            <a:custGeom>
              <a:avLst/>
              <a:gdLst/>
              <a:ahLst/>
              <a:cxnLst/>
              <a:rect l="0" t="0" r="0" b="0"/>
              <a:pathLst>
                <a:path w="77005" h="128989">
                  <a:moveTo>
                    <a:pt x="43704" y="128988"/>
                  </a:moveTo>
                  <a:lnTo>
                    <a:pt x="45872" y="123393"/>
                  </a:lnTo>
                  <a:lnTo>
                    <a:pt x="54667" y="99057"/>
                  </a:lnTo>
                  <a:lnTo>
                    <a:pt x="66189" y="65646"/>
                  </a:lnTo>
                  <a:lnTo>
                    <a:pt x="69835" y="53699"/>
                  </a:lnTo>
                  <a:lnTo>
                    <a:pt x="77004" y="27959"/>
                  </a:lnTo>
                  <a:lnTo>
                    <a:pt x="75877" y="18057"/>
                  </a:lnTo>
                  <a:lnTo>
                    <a:pt x="71620" y="10287"/>
                  </a:lnTo>
                  <a:lnTo>
                    <a:pt x="65276" y="3938"/>
                  </a:lnTo>
                  <a:lnTo>
                    <a:pt x="57541" y="874"/>
                  </a:lnTo>
                  <a:lnTo>
                    <a:pt x="48878" y="0"/>
                  </a:lnTo>
                  <a:lnTo>
                    <a:pt x="39597" y="586"/>
                  </a:lnTo>
                  <a:lnTo>
                    <a:pt x="31072" y="3314"/>
                  </a:lnTo>
                  <a:lnTo>
                    <a:pt x="23052" y="7470"/>
                  </a:lnTo>
                  <a:lnTo>
                    <a:pt x="0" y="227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427080" y="4722401"/>
              <a:ext cx="10519" cy="283976"/>
            </a:xfrm>
            <a:custGeom>
              <a:avLst/>
              <a:gdLst/>
              <a:ahLst/>
              <a:cxnLst/>
              <a:rect l="0" t="0" r="0" b="0"/>
              <a:pathLst>
                <a:path w="10519" h="283976">
                  <a:moveTo>
                    <a:pt x="0" y="0"/>
                  </a:moveTo>
                  <a:lnTo>
                    <a:pt x="0" y="132673"/>
                  </a:lnTo>
                  <a:lnTo>
                    <a:pt x="1169" y="149217"/>
                  </a:lnTo>
                  <a:lnTo>
                    <a:pt x="3117" y="164921"/>
                  </a:lnTo>
                  <a:lnTo>
                    <a:pt x="5584" y="180065"/>
                  </a:lnTo>
                  <a:lnTo>
                    <a:pt x="7228" y="197172"/>
                  </a:lnTo>
                  <a:lnTo>
                    <a:pt x="8325" y="215589"/>
                  </a:lnTo>
                  <a:lnTo>
                    <a:pt x="10518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42774" y="4374346"/>
              <a:ext cx="156182" cy="132067"/>
            </a:xfrm>
            <a:custGeom>
              <a:avLst/>
              <a:gdLst/>
              <a:ahLst/>
              <a:cxnLst/>
              <a:rect l="0" t="0" r="0" b="0"/>
              <a:pathLst>
                <a:path w="156182" h="132067">
                  <a:moveTo>
                    <a:pt x="0" y="85115"/>
                  </a:moveTo>
                  <a:lnTo>
                    <a:pt x="5583" y="68365"/>
                  </a:lnTo>
                  <a:lnTo>
                    <a:pt x="9565" y="59925"/>
                  </a:lnTo>
                  <a:lnTo>
                    <a:pt x="14557" y="50792"/>
                  </a:lnTo>
                  <a:lnTo>
                    <a:pt x="20222" y="41198"/>
                  </a:lnTo>
                  <a:lnTo>
                    <a:pt x="26336" y="32464"/>
                  </a:lnTo>
                  <a:lnTo>
                    <a:pt x="32750" y="24305"/>
                  </a:lnTo>
                  <a:lnTo>
                    <a:pt x="39362" y="16528"/>
                  </a:lnTo>
                  <a:lnTo>
                    <a:pt x="48445" y="10175"/>
                  </a:lnTo>
                  <a:lnTo>
                    <a:pt x="59175" y="4771"/>
                  </a:lnTo>
                  <a:lnTo>
                    <a:pt x="71003" y="0"/>
                  </a:lnTo>
                  <a:lnTo>
                    <a:pt x="83562" y="324"/>
                  </a:lnTo>
                  <a:lnTo>
                    <a:pt x="96610" y="4047"/>
                  </a:lnTo>
                  <a:lnTo>
                    <a:pt x="109983" y="10034"/>
                  </a:lnTo>
                  <a:lnTo>
                    <a:pt x="120067" y="17532"/>
                  </a:lnTo>
                  <a:lnTo>
                    <a:pt x="127958" y="26036"/>
                  </a:lnTo>
                  <a:lnTo>
                    <a:pt x="134387" y="35212"/>
                  </a:lnTo>
                  <a:lnTo>
                    <a:pt x="139843" y="46003"/>
                  </a:lnTo>
                  <a:lnTo>
                    <a:pt x="144648" y="57872"/>
                  </a:lnTo>
                  <a:lnTo>
                    <a:pt x="149020" y="70459"/>
                  </a:lnTo>
                  <a:lnTo>
                    <a:pt x="151934" y="83525"/>
                  </a:lnTo>
                  <a:lnTo>
                    <a:pt x="153878" y="96910"/>
                  </a:lnTo>
                  <a:lnTo>
                    <a:pt x="155173" y="110508"/>
                  </a:lnTo>
                  <a:lnTo>
                    <a:pt x="156037" y="126585"/>
                  </a:lnTo>
                  <a:lnTo>
                    <a:pt x="156181" y="1320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601579" y="4633582"/>
              <a:ext cx="94890" cy="198444"/>
            </a:xfrm>
            <a:custGeom>
              <a:avLst/>
              <a:gdLst/>
              <a:ahLst/>
              <a:cxnLst/>
              <a:rect l="0" t="0" r="0" b="0"/>
              <a:pathLst>
                <a:path w="94890" h="198444">
                  <a:moveTo>
                    <a:pt x="94889" y="0"/>
                  </a:moveTo>
                  <a:lnTo>
                    <a:pt x="93308" y="11461"/>
                  </a:lnTo>
                  <a:lnTo>
                    <a:pt x="87488" y="46647"/>
                  </a:lnTo>
                  <a:lnTo>
                    <a:pt x="84300" y="64211"/>
                  </a:lnTo>
                  <a:lnTo>
                    <a:pt x="77641" y="96190"/>
                  </a:lnTo>
                  <a:lnTo>
                    <a:pt x="67323" y="140475"/>
                  </a:lnTo>
                  <a:lnTo>
                    <a:pt x="63845" y="154809"/>
                  </a:lnTo>
                  <a:lnTo>
                    <a:pt x="59189" y="167871"/>
                  </a:lnTo>
                  <a:lnTo>
                    <a:pt x="53747" y="180085"/>
                  </a:lnTo>
                  <a:lnTo>
                    <a:pt x="47783" y="191733"/>
                  </a:lnTo>
                  <a:lnTo>
                    <a:pt x="41469" y="197162"/>
                  </a:lnTo>
                  <a:lnTo>
                    <a:pt x="34923" y="198443"/>
                  </a:lnTo>
                  <a:lnTo>
                    <a:pt x="28221" y="196961"/>
                  </a:lnTo>
                  <a:lnTo>
                    <a:pt x="22585" y="188961"/>
                  </a:lnTo>
                  <a:lnTo>
                    <a:pt x="17659" y="176615"/>
                  </a:lnTo>
                  <a:lnTo>
                    <a:pt x="9069" y="147706"/>
                  </a:lnTo>
                  <a:lnTo>
                    <a:pt x="1356" y="123172"/>
                  </a:lnTo>
                  <a:lnTo>
                    <a:pt x="0" y="109384"/>
                  </a:lnTo>
                  <a:lnTo>
                    <a:pt x="265" y="94348"/>
                  </a:lnTo>
                  <a:lnTo>
                    <a:pt x="1610" y="78482"/>
                  </a:lnTo>
                  <a:lnTo>
                    <a:pt x="3676" y="60893"/>
                  </a:lnTo>
                  <a:lnTo>
                    <a:pt x="9087" y="22651"/>
                  </a:lnTo>
                  <a:lnTo>
                    <a:pt x="14503" y="6142"/>
                  </a:lnTo>
                  <a:lnTo>
                    <a:pt x="16136" y="28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709593" y="4633113"/>
              <a:ext cx="43534" cy="89289"/>
            </a:xfrm>
            <a:custGeom>
              <a:avLst/>
              <a:gdLst/>
              <a:ahLst/>
              <a:cxnLst/>
              <a:rect l="0" t="0" r="0" b="0"/>
              <a:pathLst>
                <a:path w="43534" h="89289">
                  <a:moveTo>
                    <a:pt x="0" y="0"/>
                  </a:moveTo>
                  <a:lnTo>
                    <a:pt x="5275" y="9219"/>
                  </a:lnTo>
                  <a:lnTo>
                    <a:pt x="17180" y="35004"/>
                  </a:lnTo>
                  <a:lnTo>
                    <a:pt x="43533" y="892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816231" y="4365554"/>
              <a:ext cx="151569" cy="135584"/>
            </a:xfrm>
            <a:custGeom>
              <a:avLst/>
              <a:gdLst/>
              <a:ahLst/>
              <a:cxnLst/>
              <a:rect l="0" t="0" r="0" b="0"/>
              <a:pathLst>
                <a:path w="151569" h="135584">
                  <a:moveTo>
                    <a:pt x="0" y="51837"/>
                  </a:moveTo>
                  <a:lnTo>
                    <a:pt x="5584" y="35087"/>
                  </a:lnTo>
                  <a:lnTo>
                    <a:pt x="9566" y="26646"/>
                  </a:lnTo>
                  <a:lnTo>
                    <a:pt x="14558" y="17514"/>
                  </a:lnTo>
                  <a:lnTo>
                    <a:pt x="20223" y="7920"/>
                  </a:lnTo>
                  <a:lnTo>
                    <a:pt x="28675" y="2692"/>
                  </a:lnTo>
                  <a:lnTo>
                    <a:pt x="38983" y="376"/>
                  </a:lnTo>
                  <a:lnTo>
                    <a:pt x="50530" y="0"/>
                  </a:lnTo>
                  <a:lnTo>
                    <a:pt x="61734" y="2087"/>
                  </a:lnTo>
                  <a:lnTo>
                    <a:pt x="72709" y="5815"/>
                  </a:lnTo>
                  <a:lnTo>
                    <a:pt x="83531" y="10638"/>
                  </a:lnTo>
                  <a:lnTo>
                    <a:pt x="93084" y="17359"/>
                  </a:lnTo>
                  <a:lnTo>
                    <a:pt x="101789" y="25346"/>
                  </a:lnTo>
                  <a:lnTo>
                    <a:pt x="109930" y="34176"/>
                  </a:lnTo>
                  <a:lnTo>
                    <a:pt x="117695" y="45906"/>
                  </a:lnTo>
                  <a:lnTo>
                    <a:pt x="125208" y="59569"/>
                  </a:lnTo>
                  <a:lnTo>
                    <a:pt x="132554" y="74521"/>
                  </a:lnTo>
                  <a:lnTo>
                    <a:pt x="138620" y="89164"/>
                  </a:lnTo>
                  <a:lnTo>
                    <a:pt x="143833" y="103600"/>
                  </a:lnTo>
                  <a:lnTo>
                    <a:pt x="148477" y="117898"/>
                  </a:lnTo>
                  <a:lnTo>
                    <a:pt x="151568" y="1355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886654" y="4628137"/>
              <a:ext cx="84225" cy="92019"/>
            </a:xfrm>
            <a:custGeom>
              <a:avLst/>
              <a:gdLst/>
              <a:ahLst/>
              <a:cxnLst/>
              <a:rect l="0" t="0" r="0" b="0"/>
              <a:pathLst>
                <a:path w="84225" h="92019">
                  <a:moveTo>
                    <a:pt x="84224" y="0"/>
                  </a:moveTo>
                  <a:lnTo>
                    <a:pt x="83863" y="3868"/>
                  </a:lnTo>
                  <a:lnTo>
                    <a:pt x="81516" y="23482"/>
                  </a:lnTo>
                  <a:lnTo>
                    <a:pt x="77615" y="40064"/>
                  </a:lnTo>
                  <a:lnTo>
                    <a:pt x="72676" y="54626"/>
                  </a:lnTo>
                  <a:lnTo>
                    <a:pt x="67047" y="67838"/>
                  </a:lnTo>
                  <a:lnTo>
                    <a:pt x="59788" y="77816"/>
                  </a:lnTo>
                  <a:lnTo>
                    <a:pt x="51444" y="85636"/>
                  </a:lnTo>
                  <a:lnTo>
                    <a:pt x="42374" y="92018"/>
                  </a:lnTo>
                  <a:lnTo>
                    <a:pt x="33991" y="91598"/>
                  </a:lnTo>
                  <a:lnTo>
                    <a:pt x="26065" y="86644"/>
                  </a:lnTo>
                  <a:lnTo>
                    <a:pt x="18444" y="78666"/>
                  </a:lnTo>
                  <a:lnTo>
                    <a:pt x="12194" y="67505"/>
                  </a:lnTo>
                  <a:lnTo>
                    <a:pt x="6859" y="54221"/>
                  </a:lnTo>
                  <a:lnTo>
                    <a:pt x="2134" y="39522"/>
                  </a:lnTo>
                  <a:lnTo>
                    <a:pt x="152" y="23879"/>
                  </a:lnTo>
                  <a:lnTo>
                    <a:pt x="0" y="7608"/>
                  </a:lnTo>
                  <a:lnTo>
                    <a:pt x="48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026547" y="4628137"/>
              <a:ext cx="31590" cy="41677"/>
            </a:xfrm>
            <a:custGeom>
              <a:avLst/>
              <a:gdLst/>
              <a:ahLst/>
              <a:cxnLst/>
              <a:rect l="0" t="0" r="0" b="0"/>
              <a:pathLst>
                <a:path w="31590" h="41677">
                  <a:moveTo>
                    <a:pt x="0" y="0"/>
                  </a:moveTo>
                  <a:lnTo>
                    <a:pt x="2126" y="2498"/>
                  </a:lnTo>
                  <a:lnTo>
                    <a:pt x="9610" y="12052"/>
                  </a:lnTo>
                  <a:lnTo>
                    <a:pt x="31589" y="416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2868328" y="4790501"/>
            <a:ext cx="950" cy="21600"/>
          </a:xfrm>
          <a:custGeom>
            <a:avLst/>
            <a:gdLst/>
            <a:ahLst/>
            <a:cxnLst/>
            <a:rect l="0" t="0" r="0" b="0"/>
            <a:pathLst>
              <a:path w="950" h="21600">
                <a:moveTo>
                  <a:pt x="0" y="0"/>
                </a:moveTo>
                <a:lnTo>
                  <a:pt x="707" y="12970"/>
                </a:lnTo>
                <a:lnTo>
                  <a:pt x="949" y="21599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6373664" y="1777474"/>
            <a:ext cx="2597848" cy="1262861"/>
            <a:chOff x="6373664" y="1777474"/>
            <a:chExt cx="2597848" cy="1262861"/>
          </a:xfrm>
        </p:grpSpPr>
        <p:sp>
          <p:nvSpPr>
            <p:cNvPr id="73" name="Freeform 72"/>
            <p:cNvSpPr/>
            <p:nvPr/>
          </p:nvSpPr>
          <p:spPr>
            <a:xfrm>
              <a:off x="6720745" y="1819544"/>
              <a:ext cx="10518" cy="494328"/>
            </a:xfrm>
            <a:custGeom>
              <a:avLst/>
              <a:gdLst/>
              <a:ahLst/>
              <a:cxnLst/>
              <a:rect l="0" t="0" r="0" b="0"/>
              <a:pathLst>
                <a:path w="10518" h="494328">
                  <a:moveTo>
                    <a:pt x="10517" y="0"/>
                  </a:moveTo>
                  <a:lnTo>
                    <a:pt x="10517" y="276958"/>
                  </a:lnTo>
                  <a:lnTo>
                    <a:pt x="9348" y="290983"/>
                  </a:lnTo>
                  <a:lnTo>
                    <a:pt x="7400" y="305008"/>
                  </a:lnTo>
                  <a:lnTo>
                    <a:pt x="4934" y="319032"/>
                  </a:lnTo>
                  <a:lnTo>
                    <a:pt x="3289" y="333056"/>
                  </a:lnTo>
                  <a:lnTo>
                    <a:pt x="2193" y="347080"/>
                  </a:lnTo>
                  <a:lnTo>
                    <a:pt x="1462" y="361104"/>
                  </a:lnTo>
                  <a:lnTo>
                    <a:pt x="650" y="395383"/>
                  </a:lnTo>
                  <a:lnTo>
                    <a:pt x="0" y="4943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931097" y="1777474"/>
              <a:ext cx="10519" cy="452257"/>
            </a:xfrm>
            <a:custGeom>
              <a:avLst/>
              <a:gdLst/>
              <a:ahLst/>
              <a:cxnLst/>
              <a:rect l="0" t="0" r="0" b="0"/>
              <a:pathLst>
                <a:path w="10519" h="452257">
                  <a:moveTo>
                    <a:pt x="10518" y="0"/>
                  </a:moveTo>
                  <a:lnTo>
                    <a:pt x="10518" y="69723"/>
                  </a:lnTo>
                  <a:lnTo>
                    <a:pt x="9349" y="89721"/>
                  </a:lnTo>
                  <a:lnTo>
                    <a:pt x="7401" y="111233"/>
                  </a:lnTo>
                  <a:lnTo>
                    <a:pt x="4934" y="133755"/>
                  </a:lnTo>
                  <a:lnTo>
                    <a:pt x="3289" y="153444"/>
                  </a:lnTo>
                  <a:lnTo>
                    <a:pt x="2193" y="171245"/>
                  </a:lnTo>
                  <a:lnTo>
                    <a:pt x="975" y="203488"/>
                  </a:lnTo>
                  <a:lnTo>
                    <a:pt x="289" y="247921"/>
                  </a:lnTo>
                  <a:lnTo>
                    <a:pt x="0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320248" y="1872132"/>
              <a:ext cx="10519" cy="273459"/>
            </a:xfrm>
            <a:custGeom>
              <a:avLst/>
              <a:gdLst/>
              <a:ahLst/>
              <a:cxnLst/>
              <a:rect l="0" t="0" r="0" b="0"/>
              <a:pathLst>
                <a:path w="10519" h="273459">
                  <a:moveTo>
                    <a:pt x="0" y="0"/>
                  </a:moveTo>
                  <a:lnTo>
                    <a:pt x="0" y="75306"/>
                  </a:lnTo>
                  <a:lnTo>
                    <a:pt x="1169" y="92275"/>
                  </a:lnTo>
                  <a:lnTo>
                    <a:pt x="3116" y="107093"/>
                  </a:lnTo>
                  <a:lnTo>
                    <a:pt x="5583" y="120477"/>
                  </a:lnTo>
                  <a:lnTo>
                    <a:pt x="7228" y="134075"/>
                  </a:lnTo>
                  <a:lnTo>
                    <a:pt x="8324" y="147814"/>
                  </a:lnTo>
                  <a:lnTo>
                    <a:pt x="9056" y="161649"/>
                  </a:lnTo>
                  <a:lnTo>
                    <a:pt x="9868" y="192601"/>
                  </a:lnTo>
                  <a:lnTo>
                    <a:pt x="10518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225589" y="1987954"/>
              <a:ext cx="241906" cy="10390"/>
            </a:xfrm>
            <a:custGeom>
              <a:avLst/>
              <a:gdLst/>
              <a:ahLst/>
              <a:cxnLst/>
              <a:rect l="0" t="0" r="0" b="0"/>
              <a:pathLst>
                <a:path w="241906" h="10390">
                  <a:moveTo>
                    <a:pt x="0" y="10389"/>
                  </a:moveTo>
                  <a:lnTo>
                    <a:pt x="27918" y="4806"/>
                  </a:lnTo>
                  <a:lnTo>
                    <a:pt x="41985" y="3161"/>
                  </a:lnTo>
                  <a:lnTo>
                    <a:pt x="57206" y="2065"/>
                  </a:lnTo>
                  <a:lnTo>
                    <a:pt x="73196" y="1334"/>
                  </a:lnTo>
                  <a:lnTo>
                    <a:pt x="109661" y="521"/>
                  </a:lnTo>
                  <a:lnTo>
                    <a:pt x="179037" y="0"/>
                  </a:lnTo>
                  <a:lnTo>
                    <a:pt x="192981" y="1126"/>
                  </a:lnTo>
                  <a:lnTo>
                    <a:pt x="205783" y="3045"/>
                  </a:lnTo>
                  <a:lnTo>
                    <a:pt x="241905" y="103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604223" y="1817577"/>
              <a:ext cx="305012" cy="317496"/>
            </a:xfrm>
            <a:custGeom>
              <a:avLst/>
              <a:gdLst/>
              <a:ahLst/>
              <a:cxnLst/>
              <a:rect l="0" t="0" r="0" b="0"/>
              <a:pathLst>
                <a:path w="305012" h="317496">
                  <a:moveTo>
                    <a:pt x="0" y="33520"/>
                  </a:moveTo>
                  <a:lnTo>
                    <a:pt x="11167" y="16770"/>
                  </a:lnTo>
                  <a:lnTo>
                    <a:pt x="19131" y="10667"/>
                  </a:lnTo>
                  <a:lnTo>
                    <a:pt x="29114" y="5430"/>
                  </a:lnTo>
                  <a:lnTo>
                    <a:pt x="40445" y="770"/>
                  </a:lnTo>
                  <a:lnTo>
                    <a:pt x="52673" y="0"/>
                  </a:lnTo>
                  <a:lnTo>
                    <a:pt x="65500" y="1824"/>
                  </a:lnTo>
                  <a:lnTo>
                    <a:pt x="78725" y="5378"/>
                  </a:lnTo>
                  <a:lnTo>
                    <a:pt x="92217" y="12421"/>
                  </a:lnTo>
                  <a:lnTo>
                    <a:pt x="105886" y="21791"/>
                  </a:lnTo>
                  <a:lnTo>
                    <a:pt x="119672" y="32713"/>
                  </a:lnTo>
                  <a:lnTo>
                    <a:pt x="131201" y="47005"/>
                  </a:lnTo>
                  <a:lnTo>
                    <a:pt x="141224" y="63545"/>
                  </a:lnTo>
                  <a:lnTo>
                    <a:pt x="150243" y="81584"/>
                  </a:lnTo>
                  <a:lnTo>
                    <a:pt x="157424" y="97115"/>
                  </a:lnTo>
                  <a:lnTo>
                    <a:pt x="163381" y="110975"/>
                  </a:lnTo>
                  <a:lnTo>
                    <a:pt x="168521" y="123721"/>
                  </a:lnTo>
                  <a:lnTo>
                    <a:pt x="177347" y="147233"/>
                  </a:lnTo>
                  <a:lnTo>
                    <a:pt x="181337" y="158410"/>
                  </a:lnTo>
                  <a:lnTo>
                    <a:pt x="186334" y="169368"/>
                  </a:lnTo>
                  <a:lnTo>
                    <a:pt x="192003" y="180179"/>
                  </a:lnTo>
                  <a:lnTo>
                    <a:pt x="198119" y="190893"/>
                  </a:lnTo>
                  <a:lnTo>
                    <a:pt x="204534" y="201541"/>
                  </a:lnTo>
                  <a:lnTo>
                    <a:pt x="217894" y="222721"/>
                  </a:lnTo>
                  <a:lnTo>
                    <a:pt x="223561" y="233277"/>
                  </a:lnTo>
                  <a:lnTo>
                    <a:pt x="228507" y="243820"/>
                  </a:lnTo>
                  <a:lnTo>
                    <a:pt x="232973" y="254355"/>
                  </a:lnTo>
                  <a:lnTo>
                    <a:pt x="239457" y="264884"/>
                  </a:lnTo>
                  <a:lnTo>
                    <a:pt x="247285" y="275409"/>
                  </a:lnTo>
                  <a:lnTo>
                    <a:pt x="256009" y="285932"/>
                  </a:lnTo>
                  <a:lnTo>
                    <a:pt x="265331" y="294116"/>
                  </a:lnTo>
                  <a:lnTo>
                    <a:pt x="275051" y="300740"/>
                  </a:lnTo>
                  <a:lnTo>
                    <a:pt x="305011" y="3174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25258" y="1798509"/>
              <a:ext cx="241906" cy="357599"/>
            </a:xfrm>
            <a:custGeom>
              <a:avLst/>
              <a:gdLst/>
              <a:ahLst/>
              <a:cxnLst/>
              <a:rect l="0" t="0" r="0" b="0"/>
              <a:pathLst>
                <a:path w="241906" h="357599">
                  <a:moveTo>
                    <a:pt x="241905" y="0"/>
                  </a:moveTo>
                  <a:lnTo>
                    <a:pt x="197988" y="43917"/>
                  </a:lnTo>
                  <a:lnTo>
                    <a:pt x="188086" y="54988"/>
                  </a:lnTo>
                  <a:lnTo>
                    <a:pt x="177978" y="67043"/>
                  </a:lnTo>
                  <a:lnTo>
                    <a:pt x="167735" y="79754"/>
                  </a:lnTo>
                  <a:lnTo>
                    <a:pt x="158568" y="91733"/>
                  </a:lnTo>
                  <a:lnTo>
                    <a:pt x="114185" y="152444"/>
                  </a:lnTo>
                  <a:lnTo>
                    <a:pt x="105339" y="165904"/>
                  </a:lnTo>
                  <a:lnTo>
                    <a:pt x="97104" y="179551"/>
                  </a:lnTo>
                  <a:lnTo>
                    <a:pt x="89278" y="193324"/>
                  </a:lnTo>
                  <a:lnTo>
                    <a:pt x="81722" y="206012"/>
                  </a:lnTo>
                  <a:lnTo>
                    <a:pt x="67094" y="229458"/>
                  </a:lnTo>
                  <a:lnTo>
                    <a:pt x="45720" y="262368"/>
                  </a:lnTo>
                  <a:lnTo>
                    <a:pt x="39829" y="273076"/>
                  </a:lnTo>
                  <a:lnTo>
                    <a:pt x="34733" y="283721"/>
                  </a:lnTo>
                  <a:lnTo>
                    <a:pt x="30167" y="294323"/>
                  </a:lnTo>
                  <a:lnTo>
                    <a:pt x="18861" y="318569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373664" y="2440082"/>
              <a:ext cx="1787993" cy="52145"/>
            </a:xfrm>
            <a:custGeom>
              <a:avLst/>
              <a:gdLst/>
              <a:ahLst/>
              <a:cxnLst/>
              <a:rect l="0" t="0" r="0" b="0"/>
              <a:pathLst>
                <a:path w="1787993" h="52145">
                  <a:moveTo>
                    <a:pt x="0" y="31553"/>
                  </a:moveTo>
                  <a:lnTo>
                    <a:pt x="242511" y="31553"/>
                  </a:lnTo>
                  <a:lnTo>
                    <a:pt x="264512" y="32722"/>
                  </a:lnTo>
                  <a:lnTo>
                    <a:pt x="287361" y="34670"/>
                  </a:lnTo>
                  <a:lnTo>
                    <a:pt x="310773" y="37137"/>
                  </a:lnTo>
                  <a:lnTo>
                    <a:pt x="334562" y="38781"/>
                  </a:lnTo>
                  <a:lnTo>
                    <a:pt x="358601" y="39878"/>
                  </a:lnTo>
                  <a:lnTo>
                    <a:pt x="407126" y="41096"/>
                  </a:lnTo>
                  <a:lnTo>
                    <a:pt x="455960" y="41638"/>
                  </a:lnTo>
                  <a:lnTo>
                    <a:pt x="481605" y="42951"/>
                  </a:lnTo>
                  <a:lnTo>
                    <a:pt x="508050" y="44995"/>
                  </a:lnTo>
                  <a:lnTo>
                    <a:pt x="535029" y="47526"/>
                  </a:lnTo>
                  <a:lnTo>
                    <a:pt x="561194" y="49213"/>
                  </a:lnTo>
                  <a:lnTo>
                    <a:pt x="586819" y="50338"/>
                  </a:lnTo>
                  <a:lnTo>
                    <a:pt x="638273" y="51588"/>
                  </a:lnTo>
                  <a:lnTo>
                    <a:pt x="692305" y="52144"/>
                  </a:lnTo>
                  <a:lnTo>
                    <a:pt x="720971" y="51124"/>
                  </a:lnTo>
                  <a:lnTo>
                    <a:pt x="750599" y="49275"/>
                  </a:lnTo>
                  <a:lnTo>
                    <a:pt x="780869" y="46873"/>
                  </a:lnTo>
                  <a:lnTo>
                    <a:pt x="810398" y="45273"/>
                  </a:lnTo>
                  <a:lnTo>
                    <a:pt x="868138" y="43494"/>
                  </a:lnTo>
                  <a:lnTo>
                    <a:pt x="958789" y="42493"/>
                  </a:lnTo>
                  <a:lnTo>
                    <a:pt x="989780" y="41183"/>
                  </a:lnTo>
                  <a:lnTo>
                    <a:pt x="1020957" y="39142"/>
                  </a:lnTo>
                  <a:lnTo>
                    <a:pt x="1052261" y="36612"/>
                  </a:lnTo>
                  <a:lnTo>
                    <a:pt x="1082478" y="34926"/>
                  </a:lnTo>
                  <a:lnTo>
                    <a:pt x="1140984" y="33052"/>
                  </a:lnTo>
                  <a:lnTo>
                    <a:pt x="1226482" y="31997"/>
                  </a:lnTo>
                  <a:lnTo>
                    <a:pt x="1253551" y="30680"/>
                  </a:lnTo>
                  <a:lnTo>
                    <a:pt x="1279777" y="28634"/>
                  </a:lnTo>
                  <a:lnTo>
                    <a:pt x="1305442" y="26101"/>
                  </a:lnTo>
                  <a:lnTo>
                    <a:pt x="1331900" y="24413"/>
                  </a:lnTo>
                  <a:lnTo>
                    <a:pt x="1358888" y="23287"/>
                  </a:lnTo>
                  <a:lnTo>
                    <a:pt x="1435306" y="21703"/>
                  </a:lnTo>
                  <a:lnTo>
                    <a:pt x="1480490" y="20163"/>
                  </a:lnTo>
                  <a:lnTo>
                    <a:pt x="1502356" y="18117"/>
                  </a:lnTo>
                  <a:lnTo>
                    <a:pt x="1523944" y="15584"/>
                  </a:lnTo>
                  <a:lnTo>
                    <a:pt x="1545349" y="13895"/>
                  </a:lnTo>
                  <a:lnTo>
                    <a:pt x="1566630" y="12770"/>
                  </a:lnTo>
                  <a:lnTo>
                    <a:pt x="1587829" y="12019"/>
                  </a:lnTo>
                  <a:lnTo>
                    <a:pt x="1607806" y="10350"/>
                  </a:lnTo>
                  <a:lnTo>
                    <a:pt x="1626966" y="8069"/>
                  </a:lnTo>
                  <a:lnTo>
                    <a:pt x="1645582" y="5379"/>
                  </a:lnTo>
                  <a:lnTo>
                    <a:pt x="1663836" y="3586"/>
                  </a:lnTo>
                  <a:lnTo>
                    <a:pt x="1681849" y="2391"/>
                  </a:lnTo>
                  <a:lnTo>
                    <a:pt x="1717445" y="1063"/>
                  </a:lnTo>
                  <a:lnTo>
                    <a:pt x="178799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141449" y="2659236"/>
              <a:ext cx="283976" cy="381099"/>
            </a:xfrm>
            <a:custGeom>
              <a:avLst/>
              <a:gdLst/>
              <a:ahLst/>
              <a:cxnLst/>
              <a:rect l="0" t="0" r="0" b="0"/>
              <a:pathLst>
                <a:path w="283976" h="381099">
                  <a:moveTo>
                    <a:pt x="0" y="33269"/>
                  </a:moveTo>
                  <a:lnTo>
                    <a:pt x="11167" y="22102"/>
                  </a:lnTo>
                  <a:lnTo>
                    <a:pt x="17962" y="16475"/>
                  </a:lnTo>
                  <a:lnTo>
                    <a:pt x="25998" y="10387"/>
                  </a:lnTo>
                  <a:lnTo>
                    <a:pt x="34861" y="3991"/>
                  </a:lnTo>
                  <a:lnTo>
                    <a:pt x="46613" y="895"/>
                  </a:lnTo>
                  <a:lnTo>
                    <a:pt x="60291" y="0"/>
                  </a:lnTo>
                  <a:lnTo>
                    <a:pt x="75253" y="572"/>
                  </a:lnTo>
                  <a:lnTo>
                    <a:pt x="87564" y="3291"/>
                  </a:lnTo>
                  <a:lnTo>
                    <a:pt x="98109" y="7440"/>
                  </a:lnTo>
                  <a:lnTo>
                    <a:pt x="107476" y="12544"/>
                  </a:lnTo>
                  <a:lnTo>
                    <a:pt x="116059" y="18284"/>
                  </a:lnTo>
                  <a:lnTo>
                    <a:pt x="124117" y="24447"/>
                  </a:lnTo>
                  <a:lnTo>
                    <a:pt x="131827" y="30894"/>
                  </a:lnTo>
                  <a:lnTo>
                    <a:pt x="139304" y="41034"/>
                  </a:lnTo>
                  <a:lnTo>
                    <a:pt x="146626" y="53638"/>
                  </a:lnTo>
                  <a:lnTo>
                    <a:pt x="153845" y="67883"/>
                  </a:lnTo>
                  <a:lnTo>
                    <a:pt x="159826" y="82055"/>
                  </a:lnTo>
                  <a:lnTo>
                    <a:pt x="164981" y="96177"/>
                  </a:lnTo>
                  <a:lnTo>
                    <a:pt x="169587" y="110266"/>
                  </a:lnTo>
                  <a:lnTo>
                    <a:pt x="171489" y="127839"/>
                  </a:lnTo>
                  <a:lnTo>
                    <a:pt x="171589" y="147735"/>
                  </a:lnTo>
                  <a:lnTo>
                    <a:pt x="170486" y="169179"/>
                  </a:lnTo>
                  <a:lnTo>
                    <a:pt x="167414" y="188150"/>
                  </a:lnTo>
                  <a:lnTo>
                    <a:pt x="163029" y="205472"/>
                  </a:lnTo>
                  <a:lnTo>
                    <a:pt x="157768" y="221694"/>
                  </a:lnTo>
                  <a:lnTo>
                    <a:pt x="153092" y="237183"/>
                  </a:lnTo>
                  <a:lnTo>
                    <a:pt x="144780" y="266859"/>
                  </a:lnTo>
                  <a:lnTo>
                    <a:pt x="139760" y="280148"/>
                  </a:lnTo>
                  <a:lnTo>
                    <a:pt x="134075" y="292513"/>
                  </a:lnTo>
                  <a:lnTo>
                    <a:pt x="127948" y="304263"/>
                  </a:lnTo>
                  <a:lnTo>
                    <a:pt x="120357" y="315601"/>
                  </a:lnTo>
                  <a:lnTo>
                    <a:pt x="111791" y="326667"/>
                  </a:lnTo>
                  <a:lnTo>
                    <a:pt x="102574" y="337549"/>
                  </a:lnTo>
                  <a:lnTo>
                    <a:pt x="94093" y="347142"/>
                  </a:lnTo>
                  <a:lnTo>
                    <a:pt x="78435" y="364032"/>
                  </a:lnTo>
                  <a:lnTo>
                    <a:pt x="69820" y="370640"/>
                  </a:lnTo>
                  <a:lnTo>
                    <a:pt x="60570" y="376214"/>
                  </a:lnTo>
                  <a:lnTo>
                    <a:pt x="50898" y="381098"/>
                  </a:lnTo>
                  <a:lnTo>
                    <a:pt x="42112" y="380849"/>
                  </a:lnTo>
                  <a:lnTo>
                    <a:pt x="33917" y="377176"/>
                  </a:lnTo>
                  <a:lnTo>
                    <a:pt x="26118" y="371222"/>
                  </a:lnTo>
                  <a:lnTo>
                    <a:pt x="20918" y="361410"/>
                  </a:lnTo>
                  <a:lnTo>
                    <a:pt x="17452" y="349025"/>
                  </a:lnTo>
                  <a:lnTo>
                    <a:pt x="15140" y="334925"/>
                  </a:lnTo>
                  <a:lnTo>
                    <a:pt x="14768" y="320851"/>
                  </a:lnTo>
                  <a:lnTo>
                    <a:pt x="15688" y="306794"/>
                  </a:lnTo>
                  <a:lnTo>
                    <a:pt x="17470" y="292748"/>
                  </a:lnTo>
                  <a:lnTo>
                    <a:pt x="20995" y="277541"/>
                  </a:lnTo>
                  <a:lnTo>
                    <a:pt x="25683" y="261560"/>
                  </a:lnTo>
                  <a:lnTo>
                    <a:pt x="31145" y="245062"/>
                  </a:lnTo>
                  <a:lnTo>
                    <a:pt x="39462" y="231727"/>
                  </a:lnTo>
                  <a:lnTo>
                    <a:pt x="49681" y="220499"/>
                  </a:lnTo>
                  <a:lnTo>
                    <a:pt x="61167" y="210677"/>
                  </a:lnTo>
                  <a:lnTo>
                    <a:pt x="73499" y="204129"/>
                  </a:lnTo>
                  <a:lnTo>
                    <a:pt x="86395" y="199764"/>
                  </a:lnTo>
                  <a:lnTo>
                    <a:pt x="99667" y="196853"/>
                  </a:lnTo>
                  <a:lnTo>
                    <a:pt x="113190" y="198419"/>
                  </a:lnTo>
                  <a:lnTo>
                    <a:pt x="126879" y="202969"/>
                  </a:lnTo>
                  <a:lnTo>
                    <a:pt x="140680" y="209508"/>
                  </a:lnTo>
                  <a:lnTo>
                    <a:pt x="152218" y="216204"/>
                  </a:lnTo>
                  <a:lnTo>
                    <a:pt x="162247" y="223006"/>
                  </a:lnTo>
                  <a:lnTo>
                    <a:pt x="171270" y="229877"/>
                  </a:lnTo>
                  <a:lnTo>
                    <a:pt x="179623" y="236796"/>
                  </a:lnTo>
                  <a:lnTo>
                    <a:pt x="187529" y="243745"/>
                  </a:lnTo>
                  <a:lnTo>
                    <a:pt x="195137" y="250716"/>
                  </a:lnTo>
                  <a:lnTo>
                    <a:pt x="209822" y="264693"/>
                  </a:lnTo>
                  <a:lnTo>
                    <a:pt x="238294" y="292710"/>
                  </a:lnTo>
                  <a:lnTo>
                    <a:pt x="246510" y="299719"/>
                  </a:lnTo>
                  <a:lnTo>
                    <a:pt x="255492" y="306730"/>
                  </a:lnTo>
                  <a:lnTo>
                    <a:pt x="283975" y="3277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266832" y="2379901"/>
              <a:ext cx="210353" cy="18112"/>
            </a:xfrm>
            <a:custGeom>
              <a:avLst/>
              <a:gdLst/>
              <a:ahLst/>
              <a:cxnLst/>
              <a:rect l="0" t="0" r="0" b="0"/>
              <a:pathLst>
                <a:path w="210353" h="18112">
                  <a:moveTo>
                    <a:pt x="0" y="18111"/>
                  </a:moveTo>
                  <a:lnTo>
                    <a:pt x="27917" y="6944"/>
                  </a:lnTo>
                  <a:lnTo>
                    <a:pt x="41984" y="3655"/>
                  </a:lnTo>
                  <a:lnTo>
                    <a:pt x="57204" y="1462"/>
                  </a:lnTo>
                  <a:lnTo>
                    <a:pt x="73195" y="0"/>
                  </a:lnTo>
                  <a:lnTo>
                    <a:pt x="89699" y="194"/>
                  </a:lnTo>
                  <a:lnTo>
                    <a:pt x="106544" y="1492"/>
                  </a:lnTo>
                  <a:lnTo>
                    <a:pt x="123617" y="3525"/>
                  </a:lnTo>
                  <a:lnTo>
                    <a:pt x="139674" y="6050"/>
                  </a:lnTo>
                  <a:lnTo>
                    <a:pt x="155053" y="8902"/>
                  </a:lnTo>
                  <a:lnTo>
                    <a:pt x="210352" y="181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277349" y="2471635"/>
              <a:ext cx="105178" cy="10519"/>
            </a:xfrm>
            <a:custGeom>
              <a:avLst/>
              <a:gdLst/>
              <a:ahLst/>
              <a:cxnLst/>
              <a:rect l="0" t="0" r="0" b="0"/>
              <a:pathLst>
                <a:path w="105178" h="10519">
                  <a:moveTo>
                    <a:pt x="0" y="0"/>
                  </a:moveTo>
                  <a:lnTo>
                    <a:pt x="22334" y="5584"/>
                  </a:lnTo>
                  <a:lnTo>
                    <a:pt x="35924" y="7228"/>
                  </a:lnTo>
                  <a:lnTo>
                    <a:pt x="51997" y="8325"/>
                  </a:lnTo>
                  <a:lnTo>
                    <a:pt x="10517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687548" y="2219213"/>
              <a:ext cx="10507" cy="357599"/>
            </a:xfrm>
            <a:custGeom>
              <a:avLst/>
              <a:gdLst/>
              <a:ahLst/>
              <a:cxnLst/>
              <a:rect l="0" t="0" r="0" b="0"/>
              <a:pathLst>
                <a:path w="10507" h="357599">
                  <a:moveTo>
                    <a:pt x="10506" y="0"/>
                  </a:moveTo>
                  <a:lnTo>
                    <a:pt x="4922" y="22333"/>
                  </a:lnTo>
                  <a:lnTo>
                    <a:pt x="3278" y="33587"/>
                  </a:lnTo>
                  <a:lnTo>
                    <a:pt x="2182" y="45764"/>
                  </a:lnTo>
                  <a:lnTo>
                    <a:pt x="1450" y="58556"/>
                  </a:lnTo>
                  <a:lnTo>
                    <a:pt x="637" y="91468"/>
                  </a:lnTo>
                  <a:lnTo>
                    <a:pt x="0" y="256339"/>
                  </a:lnTo>
                  <a:lnTo>
                    <a:pt x="1165" y="272563"/>
                  </a:lnTo>
                  <a:lnTo>
                    <a:pt x="3109" y="286884"/>
                  </a:lnTo>
                  <a:lnTo>
                    <a:pt x="10506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769184" y="2177142"/>
              <a:ext cx="191811" cy="183544"/>
            </a:xfrm>
            <a:custGeom>
              <a:avLst/>
              <a:gdLst/>
              <a:ahLst/>
              <a:cxnLst/>
              <a:rect l="0" t="0" r="0" b="0"/>
              <a:pathLst>
                <a:path w="191811" h="183544">
                  <a:moveTo>
                    <a:pt x="44563" y="0"/>
                  </a:moveTo>
                  <a:lnTo>
                    <a:pt x="29924" y="43917"/>
                  </a:lnTo>
                  <a:lnTo>
                    <a:pt x="27792" y="56157"/>
                  </a:lnTo>
                  <a:lnTo>
                    <a:pt x="26370" y="70159"/>
                  </a:lnTo>
                  <a:lnTo>
                    <a:pt x="25423" y="85338"/>
                  </a:lnTo>
                  <a:lnTo>
                    <a:pt x="22453" y="100131"/>
                  </a:lnTo>
                  <a:lnTo>
                    <a:pt x="18137" y="114667"/>
                  </a:lnTo>
                  <a:lnTo>
                    <a:pt x="4012" y="154344"/>
                  </a:lnTo>
                  <a:lnTo>
                    <a:pt x="0" y="166002"/>
                  </a:lnTo>
                  <a:lnTo>
                    <a:pt x="1999" y="173773"/>
                  </a:lnTo>
                  <a:lnTo>
                    <a:pt x="8007" y="178955"/>
                  </a:lnTo>
                  <a:lnTo>
                    <a:pt x="16687" y="182409"/>
                  </a:lnTo>
                  <a:lnTo>
                    <a:pt x="27148" y="183543"/>
                  </a:lnTo>
                  <a:lnTo>
                    <a:pt x="38796" y="183130"/>
                  </a:lnTo>
                  <a:lnTo>
                    <a:pt x="51236" y="181687"/>
                  </a:lnTo>
                  <a:lnTo>
                    <a:pt x="64204" y="179556"/>
                  </a:lnTo>
                  <a:lnTo>
                    <a:pt x="77524" y="176967"/>
                  </a:lnTo>
                  <a:lnTo>
                    <a:pt x="91078" y="174072"/>
                  </a:lnTo>
                  <a:lnTo>
                    <a:pt x="105957" y="172142"/>
                  </a:lnTo>
                  <a:lnTo>
                    <a:pt x="121719" y="170855"/>
                  </a:lnTo>
                  <a:lnTo>
                    <a:pt x="191810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950908" y="2145590"/>
              <a:ext cx="20604" cy="378634"/>
            </a:xfrm>
            <a:custGeom>
              <a:avLst/>
              <a:gdLst/>
              <a:ahLst/>
              <a:cxnLst/>
              <a:rect l="0" t="0" r="0" b="0"/>
              <a:pathLst>
                <a:path w="20604" h="378634">
                  <a:moveTo>
                    <a:pt x="10086" y="0"/>
                  </a:moveTo>
                  <a:lnTo>
                    <a:pt x="4501" y="16750"/>
                  </a:lnTo>
                  <a:lnTo>
                    <a:pt x="2857" y="27527"/>
                  </a:lnTo>
                  <a:lnTo>
                    <a:pt x="1761" y="40555"/>
                  </a:lnTo>
                  <a:lnTo>
                    <a:pt x="1030" y="55084"/>
                  </a:lnTo>
                  <a:lnTo>
                    <a:pt x="217" y="83691"/>
                  </a:lnTo>
                  <a:lnTo>
                    <a:pt x="0" y="97865"/>
                  </a:lnTo>
                  <a:lnTo>
                    <a:pt x="1025" y="114325"/>
                  </a:lnTo>
                  <a:lnTo>
                    <a:pt x="2876" y="132310"/>
                  </a:lnTo>
                  <a:lnTo>
                    <a:pt x="5279" y="151313"/>
                  </a:lnTo>
                  <a:lnTo>
                    <a:pt x="6881" y="168655"/>
                  </a:lnTo>
                  <a:lnTo>
                    <a:pt x="7949" y="184891"/>
                  </a:lnTo>
                  <a:lnTo>
                    <a:pt x="8662" y="200390"/>
                  </a:lnTo>
                  <a:lnTo>
                    <a:pt x="9452" y="236308"/>
                  </a:lnTo>
                  <a:lnTo>
                    <a:pt x="9663" y="255703"/>
                  </a:lnTo>
                  <a:lnTo>
                    <a:pt x="10972" y="274476"/>
                  </a:lnTo>
                  <a:lnTo>
                    <a:pt x="13013" y="292834"/>
                  </a:lnTo>
                  <a:lnTo>
                    <a:pt x="20603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880993" y="4335417"/>
            <a:ext cx="441741" cy="429055"/>
            <a:chOff x="3880993" y="4335417"/>
            <a:chExt cx="441741" cy="429055"/>
          </a:xfrm>
        </p:grpSpPr>
        <p:sp>
          <p:nvSpPr>
            <p:cNvPr id="87" name="Freeform 86"/>
            <p:cNvSpPr/>
            <p:nvPr/>
          </p:nvSpPr>
          <p:spPr>
            <a:xfrm>
              <a:off x="3880993" y="4375320"/>
              <a:ext cx="21036" cy="389152"/>
            </a:xfrm>
            <a:custGeom>
              <a:avLst/>
              <a:gdLst/>
              <a:ahLst/>
              <a:cxnLst/>
              <a:rect l="0" t="0" r="0" b="0"/>
              <a:pathLst>
                <a:path w="21036" h="389152">
                  <a:moveTo>
                    <a:pt x="0" y="0"/>
                  </a:moveTo>
                  <a:lnTo>
                    <a:pt x="0" y="58557"/>
                  </a:lnTo>
                  <a:lnTo>
                    <a:pt x="1169" y="71759"/>
                  </a:lnTo>
                  <a:lnTo>
                    <a:pt x="3117" y="85236"/>
                  </a:lnTo>
                  <a:lnTo>
                    <a:pt x="5584" y="98894"/>
                  </a:lnTo>
                  <a:lnTo>
                    <a:pt x="7228" y="113843"/>
                  </a:lnTo>
                  <a:lnTo>
                    <a:pt x="8325" y="129653"/>
                  </a:lnTo>
                  <a:lnTo>
                    <a:pt x="9543" y="161631"/>
                  </a:lnTo>
                  <a:lnTo>
                    <a:pt x="10229" y="205915"/>
                  </a:lnTo>
                  <a:lnTo>
                    <a:pt x="10501" y="311189"/>
                  </a:lnTo>
                  <a:lnTo>
                    <a:pt x="21035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44099" y="4335417"/>
              <a:ext cx="283549" cy="428341"/>
            </a:xfrm>
            <a:custGeom>
              <a:avLst/>
              <a:gdLst/>
              <a:ahLst/>
              <a:cxnLst/>
              <a:rect l="0" t="0" r="0" b="0"/>
              <a:pathLst>
                <a:path w="283549" h="428341">
                  <a:moveTo>
                    <a:pt x="0" y="103009"/>
                  </a:moveTo>
                  <a:lnTo>
                    <a:pt x="11167" y="91842"/>
                  </a:lnTo>
                  <a:lnTo>
                    <a:pt x="17962" y="86215"/>
                  </a:lnTo>
                  <a:lnTo>
                    <a:pt x="25998" y="80127"/>
                  </a:lnTo>
                  <a:lnTo>
                    <a:pt x="34862" y="73731"/>
                  </a:lnTo>
                  <a:lnTo>
                    <a:pt x="46614" y="65961"/>
                  </a:lnTo>
                  <a:lnTo>
                    <a:pt x="75252" y="47979"/>
                  </a:lnTo>
                  <a:lnTo>
                    <a:pt x="91070" y="40612"/>
                  </a:lnTo>
                  <a:lnTo>
                    <a:pt x="107458" y="34533"/>
                  </a:lnTo>
                  <a:lnTo>
                    <a:pt x="177498" y="12535"/>
                  </a:lnTo>
                  <a:lnTo>
                    <a:pt x="204320" y="5146"/>
                  </a:lnTo>
                  <a:lnTo>
                    <a:pt x="218017" y="2708"/>
                  </a:lnTo>
                  <a:lnTo>
                    <a:pt x="231823" y="1083"/>
                  </a:lnTo>
                  <a:lnTo>
                    <a:pt x="245701" y="0"/>
                  </a:lnTo>
                  <a:lnTo>
                    <a:pt x="257290" y="1615"/>
                  </a:lnTo>
                  <a:lnTo>
                    <a:pt x="267354" y="5029"/>
                  </a:lnTo>
                  <a:lnTo>
                    <a:pt x="276400" y="9642"/>
                  </a:lnTo>
                  <a:lnTo>
                    <a:pt x="281262" y="16223"/>
                  </a:lnTo>
                  <a:lnTo>
                    <a:pt x="283335" y="24116"/>
                  </a:lnTo>
                  <a:lnTo>
                    <a:pt x="283548" y="32885"/>
                  </a:lnTo>
                  <a:lnTo>
                    <a:pt x="280185" y="44573"/>
                  </a:lnTo>
                  <a:lnTo>
                    <a:pt x="274436" y="58209"/>
                  </a:lnTo>
                  <a:lnTo>
                    <a:pt x="267098" y="73142"/>
                  </a:lnTo>
                  <a:lnTo>
                    <a:pt x="261038" y="86604"/>
                  </a:lnTo>
                  <a:lnTo>
                    <a:pt x="255829" y="99084"/>
                  </a:lnTo>
                  <a:lnTo>
                    <a:pt x="251187" y="110910"/>
                  </a:lnTo>
                  <a:lnTo>
                    <a:pt x="245756" y="123468"/>
                  </a:lnTo>
                  <a:lnTo>
                    <a:pt x="233488" y="149887"/>
                  </a:lnTo>
                  <a:lnTo>
                    <a:pt x="228113" y="162308"/>
                  </a:lnTo>
                  <a:lnTo>
                    <a:pt x="223362" y="174095"/>
                  </a:lnTo>
                  <a:lnTo>
                    <a:pt x="219025" y="185458"/>
                  </a:lnTo>
                  <a:lnTo>
                    <a:pt x="214965" y="197708"/>
                  </a:lnTo>
                  <a:lnTo>
                    <a:pt x="211090" y="210549"/>
                  </a:lnTo>
                  <a:lnTo>
                    <a:pt x="203668" y="236114"/>
                  </a:lnTo>
                  <a:lnTo>
                    <a:pt x="196474" y="259163"/>
                  </a:lnTo>
                  <a:lnTo>
                    <a:pt x="189382" y="284209"/>
                  </a:lnTo>
                  <a:lnTo>
                    <a:pt x="185854" y="297432"/>
                  </a:lnTo>
                  <a:lnTo>
                    <a:pt x="178819" y="321474"/>
                  </a:lnTo>
                  <a:lnTo>
                    <a:pt x="175306" y="332793"/>
                  </a:lnTo>
                  <a:lnTo>
                    <a:pt x="171796" y="346182"/>
                  </a:lnTo>
                  <a:lnTo>
                    <a:pt x="168287" y="360952"/>
                  </a:lnTo>
                  <a:lnTo>
                    <a:pt x="157875" y="4283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07205" y="4512049"/>
              <a:ext cx="315529" cy="31554"/>
            </a:xfrm>
            <a:custGeom>
              <a:avLst/>
              <a:gdLst/>
              <a:ahLst/>
              <a:cxnLst/>
              <a:rect l="0" t="0" r="0" b="0"/>
              <a:pathLst>
                <a:path w="315529" h="31554">
                  <a:moveTo>
                    <a:pt x="0" y="31553"/>
                  </a:moveTo>
                  <a:lnTo>
                    <a:pt x="22333" y="25970"/>
                  </a:lnTo>
                  <a:lnTo>
                    <a:pt x="32418" y="23156"/>
                  </a:lnTo>
                  <a:lnTo>
                    <a:pt x="52972" y="16914"/>
                  </a:lnTo>
                  <a:lnTo>
                    <a:pt x="66867" y="14782"/>
                  </a:lnTo>
                  <a:lnTo>
                    <a:pt x="83143" y="13361"/>
                  </a:lnTo>
                  <a:lnTo>
                    <a:pt x="101005" y="12413"/>
                  </a:lnTo>
                  <a:lnTo>
                    <a:pt x="133316" y="11360"/>
                  </a:lnTo>
                  <a:lnTo>
                    <a:pt x="148477" y="11079"/>
                  </a:lnTo>
                  <a:lnTo>
                    <a:pt x="163259" y="9724"/>
                  </a:lnTo>
                  <a:lnTo>
                    <a:pt x="177788" y="7651"/>
                  </a:lnTo>
                  <a:lnTo>
                    <a:pt x="192148" y="5101"/>
                  </a:lnTo>
                  <a:lnTo>
                    <a:pt x="206396" y="3401"/>
                  </a:lnTo>
                  <a:lnTo>
                    <a:pt x="220569" y="2267"/>
                  </a:lnTo>
                  <a:lnTo>
                    <a:pt x="234693" y="1511"/>
                  </a:lnTo>
                  <a:lnTo>
                    <a:pt x="265967" y="672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520082" y="1365364"/>
            <a:ext cx="473293" cy="1011614"/>
            <a:chOff x="7520082" y="1365364"/>
            <a:chExt cx="473293" cy="1011614"/>
          </a:xfrm>
        </p:grpSpPr>
        <p:sp>
          <p:nvSpPr>
            <p:cNvPr id="91" name="Freeform 90"/>
            <p:cNvSpPr/>
            <p:nvPr/>
          </p:nvSpPr>
          <p:spPr>
            <a:xfrm>
              <a:off x="7520082" y="1830062"/>
              <a:ext cx="473293" cy="546916"/>
            </a:xfrm>
            <a:custGeom>
              <a:avLst/>
              <a:gdLst/>
              <a:ahLst/>
              <a:cxnLst/>
              <a:rect l="0" t="0" r="0" b="0"/>
              <a:pathLst>
                <a:path w="473293" h="546916">
                  <a:moveTo>
                    <a:pt x="473292" y="0"/>
                  </a:moveTo>
                  <a:lnTo>
                    <a:pt x="462125" y="16750"/>
                  </a:lnTo>
                  <a:lnTo>
                    <a:pt x="447294" y="37439"/>
                  </a:lnTo>
                  <a:lnTo>
                    <a:pt x="378343" y="130061"/>
                  </a:lnTo>
                  <a:lnTo>
                    <a:pt x="341411" y="177473"/>
                  </a:lnTo>
                  <a:lnTo>
                    <a:pt x="326941" y="194275"/>
                  </a:lnTo>
                  <a:lnTo>
                    <a:pt x="311450" y="211320"/>
                  </a:lnTo>
                  <a:lnTo>
                    <a:pt x="278657" y="245841"/>
                  </a:lnTo>
                  <a:lnTo>
                    <a:pt x="244606" y="280660"/>
                  </a:lnTo>
                  <a:lnTo>
                    <a:pt x="228514" y="299295"/>
                  </a:lnTo>
                  <a:lnTo>
                    <a:pt x="213111" y="318729"/>
                  </a:lnTo>
                  <a:lnTo>
                    <a:pt x="198168" y="338697"/>
                  </a:lnTo>
                  <a:lnTo>
                    <a:pt x="182363" y="356684"/>
                  </a:lnTo>
                  <a:lnTo>
                    <a:pt x="165982" y="373349"/>
                  </a:lnTo>
                  <a:lnTo>
                    <a:pt x="149220" y="389134"/>
                  </a:lnTo>
                  <a:lnTo>
                    <a:pt x="133370" y="405500"/>
                  </a:lnTo>
                  <a:lnTo>
                    <a:pt x="118129" y="422254"/>
                  </a:lnTo>
                  <a:lnTo>
                    <a:pt x="103294" y="439267"/>
                  </a:lnTo>
                  <a:lnTo>
                    <a:pt x="77462" y="467518"/>
                  </a:lnTo>
                  <a:lnTo>
                    <a:pt x="65665" y="479960"/>
                  </a:lnTo>
                  <a:lnTo>
                    <a:pt x="54295" y="490592"/>
                  </a:lnTo>
                  <a:lnTo>
                    <a:pt x="43209" y="500018"/>
                  </a:lnTo>
                  <a:lnTo>
                    <a:pt x="0" y="5469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83188" y="1388323"/>
              <a:ext cx="63106" cy="326046"/>
            </a:xfrm>
            <a:custGeom>
              <a:avLst/>
              <a:gdLst/>
              <a:ahLst/>
              <a:cxnLst/>
              <a:rect l="0" t="0" r="0" b="0"/>
              <a:pathLst>
                <a:path w="63106" h="326046">
                  <a:moveTo>
                    <a:pt x="63105" y="0"/>
                  </a:moveTo>
                  <a:lnTo>
                    <a:pt x="57522" y="27917"/>
                  </a:lnTo>
                  <a:lnTo>
                    <a:pt x="38382" y="132672"/>
                  </a:lnTo>
                  <a:lnTo>
                    <a:pt x="36105" y="150385"/>
                  </a:lnTo>
                  <a:lnTo>
                    <a:pt x="34588" y="168037"/>
                  </a:lnTo>
                  <a:lnTo>
                    <a:pt x="33576" y="185647"/>
                  </a:lnTo>
                  <a:lnTo>
                    <a:pt x="31734" y="202062"/>
                  </a:lnTo>
                  <a:lnTo>
                    <a:pt x="29336" y="217680"/>
                  </a:lnTo>
                  <a:lnTo>
                    <a:pt x="26569" y="232767"/>
                  </a:lnTo>
                  <a:lnTo>
                    <a:pt x="20378" y="261995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61987" y="1365364"/>
              <a:ext cx="203436" cy="370040"/>
            </a:xfrm>
            <a:custGeom>
              <a:avLst/>
              <a:gdLst/>
              <a:ahLst/>
              <a:cxnLst/>
              <a:rect l="0" t="0" r="0" b="0"/>
              <a:pathLst>
                <a:path w="203436" h="370040">
                  <a:moveTo>
                    <a:pt x="0" y="54511"/>
                  </a:moveTo>
                  <a:lnTo>
                    <a:pt x="16751" y="48928"/>
                  </a:lnTo>
                  <a:lnTo>
                    <a:pt x="40556" y="39954"/>
                  </a:lnTo>
                  <a:lnTo>
                    <a:pt x="68276" y="29343"/>
                  </a:lnTo>
                  <a:lnTo>
                    <a:pt x="105929" y="15631"/>
                  </a:lnTo>
                  <a:lnTo>
                    <a:pt x="136675" y="3731"/>
                  </a:lnTo>
                  <a:lnTo>
                    <a:pt x="151884" y="791"/>
                  </a:lnTo>
                  <a:lnTo>
                    <a:pt x="166699" y="0"/>
                  </a:lnTo>
                  <a:lnTo>
                    <a:pt x="181250" y="641"/>
                  </a:lnTo>
                  <a:lnTo>
                    <a:pt x="190951" y="6912"/>
                  </a:lnTo>
                  <a:lnTo>
                    <a:pt x="197418" y="16935"/>
                  </a:lnTo>
                  <a:lnTo>
                    <a:pt x="201730" y="29460"/>
                  </a:lnTo>
                  <a:lnTo>
                    <a:pt x="203435" y="41317"/>
                  </a:lnTo>
                  <a:lnTo>
                    <a:pt x="203403" y="52727"/>
                  </a:lnTo>
                  <a:lnTo>
                    <a:pt x="202214" y="63839"/>
                  </a:lnTo>
                  <a:lnTo>
                    <a:pt x="200252" y="75922"/>
                  </a:lnTo>
                  <a:lnTo>
                    <a:pt x="197775" y="88652"/>
                  </a:lnTo>
                  <a:lnTo>
                    <a:pt x="194956" y="101813"/>
                  </a:lnTo>
                  <a:lnTo>
                    <a:pt x="190739" y="116430"/>
                  </a:lnTo>
                  <a:lnTo>
                    <a:pt x="185591" y="132017"/>
                  </a:lnTo>
                  <a:lnTo>
                    <a:pt x="179822" y="148253"/>
                  </a:lnTo>
                  <a:lnTo>
                    <a:pt x="174806" y="163750"/>
                  </a:lnTo>
                  <a:lnTo>
                    <a:pt x="170294" y="178757"/>
                  </a:lnTo>
                  <a:lnTo>
                    <a:pt x="166117" y="193436"/>
                  </a:lnTo>
                  <a:lnTo>
                    <a:pt x="160996" y="207896"/>
                  </a:lnTo>
                  <a:lnTo>
                    <a:pt x="155244" y="222210"/>
                  </a:lnTo>
                  <a:lnTo>
                    <a:pt x="149072" y="236428"/>
                  </a:lnTo>
                  <a:lnTo>
                    <a:pt x="143790" y="250581"/>
                  </a:lnTo>
                  <a:lnTo>
                    <a:pt x="139098" y="264691"/>
                  </a:lnTo>
                  <a:lnTo>
                    <a:pt x="126914" y="303766"/>
                  </a:lnTo>
                  <a:lnTo>
                    <a:pt x="105176" y="3700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93540" y="1546087"/>
              <a:ext cx="178800" cy="42071"/>
            </a:xfrm>
            <a:custGeom>
              <a:avLst/>
              <a:gdLst/>
              <a:ahLst/>
              <a:cxnLst/>
              <a:rect l="0" t="0" r="0" b="0"/>
              <a:pathLst>
                <a:path w="178800" h="42071">
                  <a:moveTo>
                    <a:pt x="0" y="42070"/>
                  </a:moveTo>
                  <a:lnTo>
                    <a:pt x="33500" y="36486"/>
                  </a:lnTo>
                  <a:lnTo>
                    <a:pt x="46875" y="33673"/>
                  </a:lnTo>
                  <a:lnTo>
                    <a:pt x="59297" y="30629"/>
                  </a:lnTo>
                  <a:lnTo>
                    <a:pt x="71084" y="27431"/>
                  </a:lnTo>
                  <a:lnTo>
                    <a:pt x="93530" y="20761"/>
                  </a:lnTo>
                  <a:lnTo>
                    <a:pt x="104424" y="17347"/>
                  </a:lnTo>
                  <a:lnTo>
                    <a:pt x="117529" y="13901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541117" y="1754828"/>
              <a:ext cx="420705" cy="413765"/>
            </a:xfrm>
            <a:custGeom>
              <a:avLst/>
              <a:gdLst/>
              <a:ahLst/>
              <a:cxnLst/>
              <a:rect l="0" t="0" r="0" b="0"/>
              <a:pathLst>
                <a:path w="420705" h="413765">
                  <a:moveTo>
                    <a:pt x="0" y="317138"/>
                  </a:moveTo>
                  <a:lnTo>
                    <a:pt x="5585" y="300388"/>
                  </a:lnTo>
                  <a:lnTo>
                    <a:pt x="9567" y="290779"/>
                  </a:lnTo>
                  <a:lnTo>
                    <a:pt x="14559" y="279699"/>
                  </a:lnTo>
                  <a:lnTo>
                    <a:pt x="20223" y="267638"/>
                  </a:lnTo>
                  <a:lnTo>
                    <a:pt x="27506" y="254922"/>
                  </a:lnTo>
                  <a:lnTo>
                    <a:pt x="35867" y="241771"/>
                  </a:lnTo>
                  <a:lnTo>
                    <a:pt x="44947" y="228329"/>
                  </a:lnTo>
                  <a:lnTo>
                    <a:pt x="64384" y="197812"/>
                  </a:lnTo>
                  <a:lnTo>
                    <a:pt x="74476" y="181493"/>
                  </a:lnTo>
                  <a:lnTo>
                    <a:pt x="85878" y="164771"/>
                  </a:lnTo>
                  <a:lnTo>
                    <a:pt x="98153" y="147780"/>
                  </a:lnTo>
                  <a:lnTo>
                    <a:pt x="178389" y="40727"/>
                  </a:lnTo>
                  <a:lnTo>
                    <a:pt x="189043" y="30026"/>
                  </a:lnTo>
                  <a:lnTo>
                    <a:pt x="199653" y="21723"/>
                  </a:lnTo>
                  <a:lnTo>
                    <a:pt x="210231" y="15019"/>
                  </a:lnTo>
                  <a:lnTo>
                    <a:pt x="220789" y="9380"/>
                  </a:lnTo>
                  <a:lnTo>
                    <a:pt x="231334" y="4453"/>
                  </a:lnTo>
                  <a:lnTo>
                    <a:pt x="241869" y="0"/>
                  </a:lnTo>
                  <a:lnTo>
                    <a:pt x="248893" y="2874"/>
                  </a:lnTo>
                  <a:lnTo>
                    <a:pt x="253575" y="10633"/>
                  </a:lnTo>
                  <a:lnTo>
                    <a:pt x="256696" y="21649"/>
                  </a:lnTo>
                  <a:lnTo>
                    <a:pt x="257610" y="33667"/>
                  </a:lnTo>
                  <a:lnTo>
                    <a:pt x="257049" y="46354"/>
                  </a:lnTo>
                  <a:lnTo>
                    <a:pt x="255507" y="59487"/>
                  </a:lnTo>
                  <a:lnTo>
                    <a:pt x="253311" y="74084"/>
                  </a:lnTo>
                  <a:lnTo>
                    <a:pt x="227780" y="223324"/>
                  </a:lnTo>
                  <a:lnTo>
                    <a:pt x="223139" y="242909"/>
                  </a:lnTo>
                  <a:lnTo>
                    <a:pt x="217708" y="261809"/>
                  </a:lnTo>
                  <a:lnTo>
                    <a:pt x="211750" y="280252"/>
                  </a:lnTo>
                  <a:lnTo>
                    <a:pt x="206610" y="297222"/>
                  </a:lnTo>
                  <a:lnTo>
                    <a:pt x="197782" y="328543"/>
                  </a:lnTo>
                  <a:lnTo>
                    <a:pt x="182593" y="385570"/>
                  </a:lnTo>
                  <a:lnTo>
                    <a:pt x="174211" y="413764"/>
                  </a:lnTo>
                  <a:lnTo>
                    <a:pt x="174572" y="413108"/>
                  </a:lnTo>
                  <a:lnTo>
                    <a:pt x="175981" y="409165"/>
                  </a:lnTo>
                  <a:lnTo>
                    <a:pt x="179258" y="403031"/>
                  </a:lnTo>
                  <a:lnTo>
                    <a:pt x="183780" y="395435"/>
                  </a:lnTo>
                  <a:lnTo>
                    <a:pt x="189132" y="386866"/>
                  </a:lnTo>
                  <a:lnTo>
                    <a:pt x="196206" y="377647"/>
                  </a:lnTo>
                  <a:lnTo>
                    <a:pt x="204428" y="367995"/>
                  </a:lnTo>
                  <a:lnTo>
                    <a:pt x="213414" y="358055"/>
                  </a:lnTo>
                  <a:lnTo>
                    <a:pt x="222911" y="346753"/>
                  </a:lnTo>
                  <a:lnTo>
                    <a:pt x="242813" y="321731"/>
                  </a:lnTo>
                  <a:lnTo>
                    <a:pt x="253028" y="309682"/>
                  </a:lnTo>
                  <a:lnTo>
                    <a:pt x="263343" y="298144"/>
                  </a:lnTo>
                  <a:lnTo>
                    <a:pt x="273726" y="286946"/>
                  </a:lnTo>
                  <a:lnTo>
                    <a:pt x="284154" y="278312"/>
                  </a:lnTo>
                  <a:lnTo>
                    <a:pt x="294613" y="271388"/>
                  </a:lnTo>
                  <a:lnTo>
                    <a:pt x="305091" y="265603"/>
                  </a:lnTo>
                  <a:lnTo>
                    <a:pt x="315582" y="262915"/>
                  </a:lnTo>
                  <a:lnTo>
                    <a:pt x="326082" y="262291"/>
                  </a:lnTo>
                  <a:lnTo>
                    <a:pt x="336588" y="263044"/>
                  </a:lnTo>
                  <a:lnTo>
                    <a:pt x="347097" y="267052"/>
                  </a:lnTo>
                  <a:lnTo>
                    <a:pt x="357610" y="273230"/>
                  </a:lnTo>
                  <a:lnTo>
                    <a:pt x="368124" y="280855"/>
                  </a:lnTo>
                  <a:lnTo>
                    <a:pt x="377470" y="291780"/>
                  </a:lnTo>
                  <a:lnTo>
                    <a:pt x="386038" y="304908"/>
                  </a:lnTo>
                  <a:lnTo>
                    <a:pt x="394088" y="319502"/>
                  </a:lnTo>
                  <a:lnTo>
                    <a:pt x="400623" y="333906"/>
                  </a:lnTo>
                  <a:lnTo>
                    <a:pt x="406148" y="348183"/>
                  </a:lnTo>
                  <a:lnTo>
                    <a:pt x="420704" y="3907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791" y="189316"/>
            <a:ext cx="4097866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Math Synthesizer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Pgs. 24-25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Problems 21-34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2277" y="326045"/>
            <a:ext cx="2775303" cy="536399"/>
            <a:chOff x="1062277" y="326045"/>
            <a:chExt cx="2775303" cy="536399"/>
          </a:xfrm>
        </p:grpSpPr>
        <p:sp>
          <p:nvSpPr>
            <p:cNvPr id="2" name="Freeform 1"/>
            <p:cNvSpPr/>
            <p:nvPr/>
          </p:nvSpPr>
          <p:spPr>
            <a:xfrm>
              <a:off x="1062277" y="446622"/>
              <a:ext cx="297400" cy="352716"/>
            </a:xfrm>
            <a:custGeom>
              <a:avLst/>
              <a:gdLst/>
              <a:ahLst/>
              <a:cxnLst/>
              <a:rect l="0" t="0" r="0" b="0"/>
              <a:pathLst>
                <a:path w="297400" h="352716">
                  <a:moveTo>
                    <a:pt x="0" y="47705"/>
                  </a:moveTo>
                  <a:lnTo>
                    <a:pt x="16750" y="36538"/>
                  </a:lnTo>
                  <a:lnTo>
                    <a:pt x="29865" y="32080"/>
                  </a:lnTo>
                  <a:lnTo>
                    <a:pt x="46788" y="27939"/>
                  </a:lnTo>
                  <a:lnTo>
                    <a:pt x="66251" y="24010"/>
                  </a:lnTo>
                  <a:lnTo>
                    <a:pt x="82732" y="20222"/>
                  </a:lnTo>
                  <a:lnTo>
                    <a:pt x="97225" y="16528"/>
                  </a:lnTo>
                  <a:lnTo>
                    <a:pt x="110393" y="12897"/>
                  </a:lnTo>
                  <a:lnTo>
                    <a:pt x="125015" y="10476"/>
                  </a:lnTo>
                  <a:lnTo>
                    <a:pt x="140605" y="8862"/>
                  </a:lnTo>
                  <a:lnTo>
                    <a:pt x="156843" y="7786"/>
                  </a:lnTo>
                  <a:lnTo>
                    <a:pt x="172342" y="5900"/>
                  </a:lnTo>
                  <a:lnTo>
                    <a:pt x="187349" y="3474"/>
                  </a:lnTo>
                  <a:lnTo>
                    <a:pt x="202028" y="688"/>
                  </a:lnTo>
                  <a:lnTo>
                    <a:pt x="215320" y="0"/>
                  </a:lnTo>
                  <a:lnTo>
                    <a:pt x="227688" y="709"/>
                  </a:lnTo>
                  <a:lnTo>
                    <a:pt x="239438" y="2351"/>
                  </a:lnTo>
                  <a:lnTo>
                    <a:pt x="251947" y="4614"/>
                  </a:lnTo>
                  <a:lnTo>
                    <a:pt x="264960" y="7291"/>
                  </a:lnTo>
                  <a:lnTo>
                    <a:pt x="278310" y="10245"/>
                  </a:lnTo>
                  <a:lnTo>
                    <a:pt x="287210" y="16888"/>
                  </a:lnTo>
                  <a:lnTo>
                    <a:pt x="293144" y="25992"/>
                  </a:lnTo>
                  <a:lnTo>
                    <a:pt x="297099" y="36735"/>
                  </a:lnTo>
                  <a:lnTo>
                    <a:pt x="297399" y="47403"/>
                  </a:lnTo>
                  <a:lnTo>
                    <a:pt x="295262" y="58021"/>
                  </a:lnTo>
                  <a:lnTo>
                    <a:pt x="291499" y="68606"/>
                  </a:lnTo>
                  <a:lnTo>
                    <a:pt x="286654" y="79168"/>
                  </a:lnTo>
                  <a:lnTo>
                    <a:pt x="281087" y="89715"/>
                  </a:lnTo>
                  <a:lnTo>
                    <a:pt x="275038" y="100253"/>
                  </a:lnTo>
                  <a:lnTo>
                    <a:pt x="267499" y="110784"/>
                  </a:lnTo>
                  <a:lnTo>
                    <a:pt x="258968" y="121310"/>
                  </a:lnTo>
                  <a:lnTo>
                    <a:pt x="249774" y="131834"/>
                  </a:lnTo>
                  <a:lnTo>
                    <a:pt x="240139" y="142355"/>
                  </a:lnTo>
                  <a:lnTo>
                    <a:pt x="220085" y="163395"/>
                  </a:lnTo>
                  <a:lnTo>
                    <a:pt x="209829" y="175082"/>
                  </a:lnTo>
                  <a:lnTo>
                    <a:pt x="199486" y="187548"/>
                  </a:lnTo>
                  <a:lnTo>
                    <a:pt x="189084" y="200533"/>
                  </a:lnTo>
                  <a:lnTo>
                    <a:pt x="178644" y="212696"/>
                  </a:lnTo>
                  <a:lnTo>
                    <a:pt x="168178" y="224310"/>
                  </a:lnTo>
                  <a:lnTo>
                    <a:pt x="157695" y="235559"/>
                  </a:lnTo>
                  <a:lnTo>
                    <a:pt x="148369" y="246564"/>
                  </a:lnTo>
                  <a:lnTo>
                    <a:pt x="139814" y="257407"/>
                  </a:lnTo>
                  <a:lnTo>
                    <a:pt x="131774" y="268141"/>
                  </a:lnTo>
                  <a:lnTo>
                    <a:pt x="124077" y="279972"/>
                  </a:lnTo>
                  <a:lnTo>
                    <a:pt x="116608" y="292533"/>
                  </a:lnTo>
                  <a:lnTo>
                    <a:pt x="105176" y="3527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91152" y="378633"/>
              <a:ext cx="207523" cy="390148"/>
            </a:xfrm>
            <a:custGeom>
              <a:avLst/>
              <a:gdLst/>
              <a:ahLst/>
              <a:cxnLst/>
              <a:rect l="0" t="0" r="0" b="0"/>
              <a:pathLst>
                <a:path w="207523" h="390148">
                  <a:moveTo>
                    <a:pt x="207522" y="0"/>
                  </a:moveTo>
                  <a:lnTo>
                    <a:pt x="185189" y="0"/>
                  </a:lnTo>
                  <a:lnTo>
                    <a:pt x="171598" y="1169"/>
                  </a:lnTo>
                  <a:lnTo>
                    <a:pt x="155526" y="3116"/>
                  </a:lnTo>
                  <a:lnTo>
                    <a:pt x="137800" y="5583"/>
                  </a:lnTo>
                  <a:lnTo>
                    <a:pt x="122476" y="8397"/>
                  </a:lnTo>
                  <a:lnTo>
                    <a:pt x="108754" y="11441"/>
                  </a:lnTo>
                  <a:lnTo>
                    <a:pt x="96101" y="14639"/>
                  </a:lnTo>
                  <a:lnTo>
                    <a:pt x="85328" y="19108"/>
                  </a:lnTo>
                  <a:lnTo>
                    <a:pt x="75809" y="24425"/>
                  </a:lnTo>
                  <a:lnTo>
                    <a:pt x="38154" y="49752"/>
                  </a:lnTo>
                  <a:lnTo>
                    <a:pt x="30336" y="57709"/>
                  </a:lnTo>
                  <a:lnTo>
                    <a:pt x="23955" y="66520"/>
                  </a:lnTo>
                  <a:lnTo>
                    <a:pt x="18533" y="75899"/>
                  </a:lnTo>
                  <a:lnTo>
                    <a:pt x="18424" y="86827"/>
                  </a:lnTo>
                  <a:lnTo>
                    <a:pt x="21857" y="98786"/>
                  </a:lnTo>
                  <a:lnTo>
                    <a:pt x="27652" y="111434"/>
                  </a:lnTo>
                  <a:lnTo>
                    <a:pt x="35021" y="122203"/>
                  </a:lnTo>
                  <a:lnTo>
                    <a:pt x="43439" y="131719"/>
                  </a:lnTo>
                  <a:lnTo>
                    <a:pt x="52557" y="140401"/>
                  </a:lnTo>
                  <a:lnTo>
                    <a:pt x="60973" y="149694"/>
                  </a:lnTo>
                  <a:lnTo>
                    <a:pt x="68921" y="159396"/>
                  </a:lnTo>
                  <a:lnTo>
                    <a:pt x="76557" y="169370"/>
                  </a:lnTo>
                  <a:lnTo>
                    <a:pt x="86322" y="178356"/>
                  </a:lnTo>
                  <a:lnTo>
                    <a:pt x="97507" y="186684"/>
                  </a:lnTo>
                  <a:lnTo>
                    <a:pt x="109638" y="194573"/>
                  </a:lnTo>
                  <a:lnTo>
                    <a:pt x="120062" y="203339"/>
                  </a:lnTo>
                  <a:lnTo>
                    <a:pt x="129349" y="212688"/>
                  </a:lnTo>
                  <a:lnTo>
                    <a:pt x="137878" y="222427"/>
                  </a:lnTo>
                  <a:lnTo>
                    <a:pt x="153586" y="239481"/>
                  </a:lnTo>
                  <a:lnTo>
                    <a:pt x="175570" y="262222"/>
                  </a:lnTo>
                  <a:lnTo>
                    <a:pt x="182715" y="269473"/>
                  </a:lnTo>
                  <a:lnTo>
                    <a:pt x="186310" y="280150"/>
                  </a:lnTo>
                  <a:lnTo>
                    <a:pt x="187538" y="293111"/>
                  </a:lnTo>
                  <a:lnTo>
                    <a:pt x="187188" y="307595"/>
                  </a:lnTo>
                  <a:lnTo>
                    <a:pt x="184617" y="319589"/>
                  </a:lnTo>
                  <a:lnTo>
                    <a:pt x="180566" y="329921"/>
                  </a:lnTo>
                  <a:lnTo>
                    <a:pt x="175528" y="339147"/>
                  </a:lnTo>
                  <a:lnTo>
                    <a:pt x="168663" y="347635"/>
                  </a:lnTo>
                  <a:lnTo>
                    <a:pt x="160581" y="355630"/>
                  </a:lnTo>
                  <a:lnTo>
                    <a:pt x="151687" y="363298"/>
                  </a:lnTo>
                  <a:lnTo>
                    <a:pt x="139915" y="370747"/>
                  </a:lnTo>
                  <a:lnTo>
                    <a:pt x="126223" y="378050"/>
                  </a:lnTo>
                  <a:lnTo>
                    <a:pt x="111253" y="385257"/>
                  </a:lnTo>
                  <a:lnTo>
                    <a:pt x="94261" y="388892"/>
                  </a:lnTo>
                  <a:lnTo>
                    <a:pt x="75921" y="390147"/>
                  </a:lnTo>
                  <a:lnTo>
                    <a:pt x="56682" y="389815"/>
                  </a:lnTo>
                  <a:lnTo>
                    <a:pt x="40351" y="387257"/>
                  </a:lnTo>
                  <a:lnTo>
                    <a:pt x="25958" y="383214"/>
                  </a:lnTo>
                  <a:lnTo>
                    <a:pt x="12856" y="378181"/>
                  </a:lnTo>
                  <a:lnTo>
                    <a:pt x="5290" y="367814"/>
                  </a:lnTo>
                  <a:lnTo>
                    <a:pt x="1415" y="353891"/>
                  </a:lnTo>
                  <a:lnTo>
                    <a:pt x="0" y="337598"/>
                  </a:lnTo>
                  <a:lnTo>
                    <a:pt x="226" y="322061"/>
                  </a:lnTo>
                  <a:lnTo>
                    <a:pt x="1544" y="307028"/>
                  </a:lnTo>
                  <a:lnTo>
                    <a:pt x="3592" y="292332"/>
                  </a:lnTo>
                  <a:lnTo>
                    <a:pt x="7295" y="279029"/>
                  </a:lnTo>
                  <a:lnTo>
                    <a:pt x="12100" y="266654"/>
                  </a:lnTo>
                  <a:lnTo>
                    <a:pt x="17641" y="254899"/>
                  </a:lnTo>
                  <a:lnTo>
                    <a:pt x="24841" y="242387"/>
                  </a:lnTo>
                  <a:lnTo>
                    <a:pt x="33147" y="229371"/>
                  </a:lnTo>
                  <a:lnTo>
                    <a:pt x="42190" y="216020"/>
                  </a:lnTo>
                  <a:lnTo>
                    <a:pt x="51725" y="203613"/>
                  </a:lnTo>
                  <a:lnTo>
                    <a:pt x="61587" y="191836"/>
                  </a:lnTo>
                  <a:lnTo>
                    <a:pt x="71667" y="180479"/>
                  </a:lnTo>
                  <a:lnTo>
                    <a:pt x="80725" y="168233"/>
                  </a:lnTo>
                  <a:lnTo>
                    <a:pt x="89101" y="155394"/>
                  </a:lnTo>
                  <a:lnTo>
                    <a:pt x="104640" y="129832"/>
                  </a:lnTo>
                  <a:lnTo>
                    <a:pt x="119337" y="106785"/>
                  </a:lnTo>
                  <a:lnTo>
                    <a:pt x="125360" y="93394"/>
                  </a:lnTo>
                  <a:lnTo>
                    <a:pt x="130543" y="78623"/>
                  </a:lnTo>
                  <a:lnTo>
                    <a:pt x="135168" y="62933"/>
                  </a:lnTo>
                  <a:lnTo>
                    <a:pt x="135914" y="50136"/>
                  </a:lnTo>
                  <a:lnTo>
                    <a:pt x="134074" y="39267"/>
                  </a:lnTo>
                  <a:lnTo>
                    <a:pt x="123382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45610" y="452256"/>
              <a:ext cx="273769" cy="241906"/>
            </a:xfrm>
            <a:custGeom>
              <a:avLst/>
              <a:gdLst/>
              <a:ahLst/>
              <a:cxnLst/>
              <a:rect l="0" t="0" r="0" b="0"/>
              <a:pathLst>
                <a:path w="273769" h="241906">
                  <a:moveTo>
                    <a:pt x="168592" y="0"/>
                  </a:moveTo>
                  <a:lnTo>
                    <a:pt x="157425" y="16750"/>
                  </a:lnTo>
                  <a:lnTo>
                    <a:pt x="151799" y="24022"/>
                  </a:lnTo>
                  <a:lnTo>
                    <a:pt x="145710" y="31207"/>
                  </a:lnTo>
                  <a:lnTo>
                    <a:pt x="139314" y="38334"/>
                  </a:lnTo>
                  <a:lnTo>
                    <a:pt x="122859" y="55602"/>
                  </a:lnTo>
                  <a:lnTo>
                    <a:pt x="89311" y="89670"/>
                  </a:lnTo>
                  <a:lnTo>
                    <a:pt x="80680" y="97176"/>
                  </a:lnTo>
                  <a:lnTo>
                    <a:pt x="71419" y="104517"/>
                  </a:lnTo>
                  <a:lnTo>
                    <a:pt x="61740" y="111749"/>
                  </a:lnTo>
                  <a:lnTo>
                    <a:pt x="41636" y="126016"/>
                  </a:lnTo>
                  <a:lnTo>
                    <a:pt x="31367" y="133093"/>
                  </a:lnTo>
                  <a:lnTo>
                    <a:pt x="22184" y="140148"/>
                  </a:lnTo>
                  <a:lnTo>
                    <a:pt x="13724" y="147189"/>
                  </a:lnTo>
                  <a:lnTo>
                    <a:pt x="5747" y="154220"/>
                  </a:lnTo>
                  <a:lnTo>
                    <a:pt x="1598" y="162413"/>
                  </a:lnTo>
                  <a:lnTo>
                    <a:pt x="0" y="171381"/>
                  </a:lnTo>
                  <a:lnTo>
                    <a:pt x="104" y="180866"/>
                  </a:lnTo>
                  <a:lnTo>
                    <a:pt x="6016" y="188357"/>
                  </a:lnTo>
                  <a:lnTo>
                    <a:pt x="15801" y="194520"/>
                  </a:lnTo>
                  <a:lnTo>
                    <a:pt x="28167" y="199798"/>
                  </a:lnTo>
                  <a:lnTo>
                    <a:pt x="41085" y="203316"/>
                  </a:lnTo>
                  <a:lnTo>
                    <a:pt x="54372" y="205661"/>
                  </a:lnTo>
                  <a:lnTo>
                    <a:pt x="85106" y="209436"/>
                  </a:lnTo>
                  <a:lnTo>
                    <a:pt x="126034" y="215009"/>
                  </a:lnTo>
                  <a:lnTo>
                    <a:pt x="144894" y="216963"/>
                  </a:lnTo>
                  <a:lnTo>
                    <a:pt x="162143" y="218265"/>
                  </a:lnTo>
                  <a:lnTo>
                    <a:pt x="178316" y="219133"/>
                  </a:lnTo>
                  <a:lnTo>
                    <a:pt x="192604" y="220881"/>
                  </a:lnTo>
                  <a:lnTo>
                    <a:pt x="205636" y="223214"/>
                  </a:lnTo>
                  <a:lnTo>
                    <a:pt x="217829" y="225939"/>
                  </a:lnTo>
                  <a:lnTo>
                    <a:pt x="229464" y="228924"/>
                  </a:lnTo>
                  <a:lnTo>
                    <a:pt x="240726" y="232082"/>
                  </a:lnTo>
                  <a:lnTo>
                    <a:pt x="273768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74889" y="427890"/>
              <a:ext cx="211708" cy="344029"/>
            </a:xfrm>
            <a:custGeom>
              <a:avLst/>
              <a:gdLst/>
              <a:ahLst/>
              <a:cxnLst/>
              <a:rect l="0" t="0" r="0" b="0"/>
              <a:pathLst>
                <a:path w="211708" h="344029">
                  <a:moveTo>
                    <a:pt x="54841" y="55919"/>
                  </a:moveTo>
                  <a:lnTo>
                    <a:pt x="60425" y="39169"/>
                  </a:lnTo>
                  <a:lnTo>
                    <a:pt x="65575" y="31897"/>
                  </a:lnTo>
                  <a:lnTo>
                    <a:pt x="72515" y="24713"/>
                  </a:lnTo>
                  <a:lnTo>
                    <a:pt x="80647" y="17585"/>
                  </a:lnTo>
                  <a:lnTo>
                    <a:pt x="90743" y="11665"/>
                  </a:lnTo>
                  <a:lnTo>
                    <a:pt x="102148" y="6550"/>
                  </a:lnTo>
                  <a:lnTo>
                    <a:pt x="114426" y="1971"/>
                  </a:lnTo>
                  <a:lnTo>
                    <a:pt x="127286" y="87"/>
                  </a:lnTo>
                  <a:lnTo>
                    <a:pt x="140534" y="0"/>
                  </a:lnTo>
                  <a:lnTo>
                    <a:pt x="154040" y="1110"/>
                  </a:lnTo>
                  <a:lnTo>
                    <a:pt x="165381" y="4188"/>
                  </a:lnTo>
                  <a:lnTo>
                    <a:pt x="175279" y="8577"/>
                  </a:lnTo>
                  <a:lnTo>
                    <a:pt x="184216" y="13840"/>
                  </a:lnTo>
                  <a:lnTo>
                    <a:pt x="191342" y="24360"/>
                  </a:lnTo>
                  <a:lnTo>
                    <a:pt x="197261" y="38386"/>
                  </a:lnTo>
                  <a:lnTo>
                    <a:pt x="202376" y="54748"/>
                  </a:lnTo>
                  <a:lnTo>
                    <a:pt x="205786" y="70330"/>
                  </a:lnTo>
                  <a:lnTo>
                    <a:pt x="208059" y="85393"/>
                  </a:lnTo>
                  <a:lnTo>
                    <a:pt x="209574" y="100109"/>
                  </a:lnTo>
                  <a:lnTo>
                    <a:pt x="210585" y="114595"/>
                  </a:lnTo>
                  <a:lnTo>
                    <a:pt x="211258" y="128926"/>
                  </a:lnTo>
                  <a:lnTo>
                    <a:pt x="211707" y="143155"/>
                  </a:lnTo>
                  <a:lnTo>
                    <a:pt x="210838" y="156147"/>
                  </a:lnTo>
                  <a:lnTo>
                    <a:pt x="209090" y="168314"/>
                  </a:lnTo>
                  <a:lnTo>
                    <a:pt x="206756" y="179931"/>
                  </a:lnTo>
                  <a:lnTo>
                    <a:pt x="202862" y="192350"/>
                  </a:lnTo>
                  <a:lnTo>
                    <a:pt x="197930" y="205304"/>
                  </a:lnTo>
                  <a:lnTo>
                    <a:pt x="192304" y="218615"/>
                  </a:lnTo>
                  <a:lnTo>
                    <a:pt x="186216" y="230994"/>
                  </a:lnTo>
                  <a:lnTo>
                    <a:pt x="179820" y="242753"/>
                  </a:lnTo>
                  <a:lnTo>
                    <a:pt x="173219" y="254098"/>
                  </a:lnTo>
                  <a:lnTo>
                    <a:pt x="159652" y="276053"/>
                  </a:lnTo>
                  <a:lnTo>
                    <a:pt x="152762" y="286816"/>
                  </a:lnTo>
                  <a:lnTo>
                    <a:pt x="144663" y="296328"/>
                  </a:lnTo>
                  <a:lnTo>
                    <a:pt x="135758" y="305007"/>
                  </a:lnTo>
                  <a:lnTo>
                    <a:pt x="126315" y="313130"/>
                  </a:lnTo>
                  <a:lnTo>
                    <a:pt x="116514" y="319714"/>
                  </a:lnTo>
                  <a:lnTo>
                    <a:pt x="106474" y="325272"/>
                  </a:lnTo>
                  <a:lnTo>
                    <a:pt x="96275" y="330146"/>
                  </a:lnTo>
                  <a:lnTo>
                    <a:pt x="84801" y="334564"/>
                  </a:lnTo>
                  <a:lnTo>
                    <a:pt x="72477" y="338678"/>
                  </a:lnTo>
                  <a:lnTo>
                    <a:pt x="59587" y="342589"/>
                  </a:lnTo>
                  <a:lnTo>
                    <a:pt x="47487" y="344028"/>
                  </a:lnTo>
                  <a:lnTo>
                    <a:pt x="35915" y="343819"/>
                  </a:lnTo>
                  <a:lnTo>
                    <a:pt x="24695" y="342511"/>
                  </a:lnTo>
                  <a:lnTo>
                    <a:pt x="16046" y="336964"/>
                  </a:lnTo>
                  <a:lnTo>
                    <a:pt x="9111" y="328592"/>
                  </a:lnTo>
                  <a:lnTo>
                    <a:pt x="3319" y="318336"/>
                  </a:lnTo>
                  <a:lnTo>
                    <a:pt x="627" y="305655"/>
                  </a:lnTo>
                  <a:lnTo>
                    <a:pt x="0" y="291359"/>
                  </a:lnTo>
                  <a:lnTo>
                    <a:pt x="751" y="275984"/>
                  </a:lnTo>
                  <a:lnTo>
                    <a:pt x="5927" y="265735"/>
                  </a:lnTo>
                  <a:lnTo>
                    <a:pt x="14051" y="258902"/>
                  </a:lnTo>
                  <a:lnTo>
                    <a:pt x="24142" y="254346"/>
                  </a:lnTo>
                  <a:lnTo>
                    <a:pt x="35544" y="253647"/>
                  </a:lnTo>
                  <a:lnTo>
                    <a:pt x="47819" y="255518"/>
                  </a:lnTo>
                  <a:lnTo>
                    <a:pt x="60678" y="259102"/>
                  </a:lnTo>
                  <a:lnTo>
                    <a:pt x="73924" y="263829"/>
                  </a:lnTo>
                  <a:lnTo>
                    <a:pt x="87430" y="269317"/>
                  </a:lnTo>
                  <a:lnTo>
                    <a:pt x="101108" y="275314"/>
                  </a:lnTo>
                  <a:lnTo>
                    <a:pt x="128771" y="288209"/>
                  </a:lnTo>
                  <a:lnTo>
                    <a:pt x="191570" y="3083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26484" y="389151"/>
              <a:ext cx="134469" cy="473293"/>
            </a:xfrm>
            <a:custGeom>
              <a:avLst/>
              <a:gdLst/>
              <a:ahLst/>
              <a:cxnLst/>
              <a:rect l="0" t="0" r="0" b="0"/>
              <a:pathLst>
                <a:path w="134469" h="473293">
                  <a:moveTo>
                    <a:pt x="113433" y="0"/>
                  </a:moveTo>
                  <a:lnTo>
                    <a:pt x="96682" y="22333"/>
                  </a:lnTo>
                  <a:lnTo>
                    <a:pt x="89411" y="33587"/>
                  </a:lnTo>
                  <a:lnTo>
                    <a:pt x="82226" y="45763"/>
                  </a:lnTo>
                  <a:lnTo>
                    <a:pt x="75099" y="58556"/>
                  </a:lnTo>
                  <a:lnTo>
                    <a:pt x="68010" y="72927"/>
                  </a:lnTo>
                  <a:lnTo>
                    <a:pt x="60947" y="88351"/>
                  </a:lnTo>
                  <a:lnTo>
                    <a:pt x="53901" y="104477"/>
                  </a:lnTo>
                  <a:lnTo>
                    <a:pt x="39840" y="134860"/>
                  </a:lnTo>
                  <a:lnTo>
                    <a:pt x="32818" y="149506"/>
                  </a:lnTo>
                  <a:lnTo>
                    <a:pt x="26968" y="165113"/>
                  </a:lnTo>
                  <a:lnTo>
                    <a:pt x="21900" y="181361"/>
                  </a:lnTo>
                  <a:lnTo>
                    <a:pt x="9183" y="229030"/>
                  </a:lnTo>
                  <a:lnTo>
                    <a:pt x="5368" y="243839"/>
                  </a:lnTo>
                  <a:lnTo>
                    <a:pt x="2825" y="259555"/>
                  </a:lnTo>
                  <a:lnTo>
                    <a:pt x="1130" y="275875"/>
                  </a:lnTo>
                  <a:lnTo>
                    <a:pt x="0" y="292599"/>
                  </a:lnTo>
                  <a:lnTo>
                    <a:pt x="415" y="307253"/>
                  </a:lnTo>
                  <a:lnTo>
                    <a:pt x="1860" y="320529"/>
                  </a:lnTo>
                  <a:lnTo>
                    <a:pt x="3992" y="332885"/>
                  </a:lnTo>
                  <a:lnTo>
                    <a:pt x="6582" y="345797"/>
                  </a:lnTo>
                  <a:lnTo>
                    <a:pt x="12577" y="372609"/>
                  </a:lnTo>
                  <a:lnTo>
                    <a:pt x="19317" y="386304"/>
                  </a:lnTo>
                  <a:lnTo>
                    <a:pt x="28485" y="400107"/>
                  </a:lnTo>
                  <a:lnTo>
                    <a:pt x="39272" y="413985"/>
                  </a:lnTo>
                  <a:lnTo>
                    <a:pt x="51137" y="425573"/>
                  </a:lnTo>
                  <a:lnTo>
                    <a:pt x="63722" y="435636"/>
                  </a:lnTo>
                  <a:lnTo>
                    <a:pt x="76786" y="444682"/>
                  </a:lnTo>
                  <a:lnTo>
                    <a:pt x="89002" y="451881"/>
                  </a:lnTo>
                  <a:lnTo>
                    <a:pt x="100651" y="457850"/>
                  </a:lnTo>
                  <a:lnTo>
                    <a:pt x="134468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00427" y="515362"/>
              <a:ext cx="155019" cy="294494"/>
            </a:xfrm>
            <a:custGeom>
              <a:avLst/>
              <a:gdLst/>
              <a:ahLst/>
              <a:cxnLst/>
              <a:rect l="0" t="0" r="0" b="0"/>
              <a:pathLst>
                <a:path w="155019" h="294494">
                  <a:moveTo>
                    <a:pt x="155018" y="0"/>
                  </a:moveTo>
                  <a:lnTo>
                    <a:pt x="132684" y="11167"/>
                  </a:lnTo>
                  <a:lnTo>
                    <a:pt x="122599" y="17962"/>
                  </a:lnTo>
                  <a:lnTo>
                    <a:pt x="112370" y="25998"/>
                  </a:lnTo>
                  <a:lnTo>
                    <a:pt x="102045" y="34861"/>
                  </a:lnTo>
                  <a:lnTo>
                    <a:pt x="91656" y="44276"/>
                  </a:lnTo>
                  <a:lnTo>
                    <a:pt x="70763" y="64086"/>
                  </a:lnTo>
                  <a:lnTo>
                    <a:pt x="61452" y="74277"/>
                  </a:lnTo>
                  <a:lnTo>
                    <a:pt x="52907" y="84576"/>
                  </a:lnTo>
                  <a:lnTo>
                    <a:pt x="44874" y="94949"/>
                  </a:lnTo>
                  <a:lnTo>
                    <a:pt x="37181" y="105369"/>
                  </a:lnTo>
                  <a:lnTo>
                    <a:pt x="22400" y="126297"/>
                  </a:lnTo>
                  <a:lnTo>
                    <a:pt x="16355" y="136786"/>
                  </a:lnTo>
                  <a:lnTo>
                    <a:pt x="11157" y="147284"/>
                  </a:lnTo>
                  <a:lnTo>
                    <a:pt x="6522" y="157789"/>
                  </a:lnTo>
                  <a:lnTo>
                    <a:pt x="3433" y="170636"/>
                  </a:lnTo>
                  <a:lnTo>
                    <a:pt x="1373" y="185043"/>
                  </a:lnTo>
                  <a:lnTo>
                    <a:pt x="0" y="200491"/>
                  </a:lnTo>
                  <a:lnTo>
                    <a:pt x="1422" y="213127"/>
                  </a:lnTo>
                  <a:lnTo>
                    <a:pt x="4707" y="223888"/>
                  </a:lnTo>
                  <a:lnTo>
                    <a:pt x="9234" y="233399"/>
                  </a:lnTo>
                  <a:lnTo>
                    <a:pt x="14590" y="242078"/>
                  </a:lnTo>
                  <a:lnTo>
                    <a:pt x="20497" y="250200"/>
                  </a:lnTo>
                  <a:lnTo>
                    <a:pt x="26773" y="257953"/>
                  </a:lnTo>
                  <a:lnTo>
                    <a:pt x="34463" y="264290"/>
                  </a:lnTo>
                  <a:lnTo>
                    <a:pt x="43095" y="269683"/>
                  </a:lnTo>
                  <a:lnTo>
                    <a:pt x="52355" y="274447"/>
                  </a:lnTo>
                  <a:lnTo>
                    <a:pt x="63204" y="278791"/>
                  </a:lnTo>
                  <a:lnTo>
                    <a:pt x="75111" y="282857"/>
                  </a:lnTo>
                  <a:lnTo>
                    <a:pt x="87723" y="286735"/>
                  </a:lnTo>
                  <a:lnTo>
                    <a:pt x="100805" y="289321"/>
                  </a:lnTo>
                  <a:lnTo>
                    <a:pt x="114202" y="291045"/>
                  </a:lnTo>
                  <a:lnTo>
                    <a:pt x="155018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65797" y="662608"/>
              <a:ext cx="231388" cy="21036"/>
            </a:xfrm>
            <a:custGeom>
              <a:avLst/>
              <a:gdLst/>
              <a:ahLst/>
              <a:cxnLst/>
              <a:rect l="0" t="0" r="0" b="0"/>
              <a:pathLst>
                <a:path w="231388" h="21036">
                  <a:moveTo>
                    <a:pt x="0" y="21035"/>
                  </a:moveTo>
                  <a:lnTo>
                    <a:pt x="58556" y="6396"/>
                  </a:lnTo>
                  <a:lnTo>
                    <a:pt x="74096" y="4264"/>
                  </a:lnTo>
                  <a:lnTo>
                    <a:pt x="91467" y="2843"/>
                  </a:lnTo>
                  <a:lnTo>
                    <a:pt x="110060" y="1895"/>
                  </a:lnTo>
                  <a:lnTo>
                    <a:pt x="149417" y="842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54888" y="473291"/>
              <a:ext cx="163166" cy="340693"/>
            </a:xfrm>
            <a:custGeom>
              <a:avLst/>
              <a:gdLst/>
              <a:ahLst/>
              <a:cxnLst/>
              <a:rect l="0" t="0" r="0" b="0"/>
              <a:pathLst>
                <a:path w="163166" h="340693">
                  <a:moveTo>
                    <a:pt x="163165" y="10518"/>
                  </a:moveTo>
                  <a:lnTo>
                    <a:pt x="104609" y="25157"/>
                  </a:lnTo>
                  <a:lnTo>
                    <a:pt x="92575" y="29626"/>
                  </a:lnTo>
                  <a:lnTo>
                    <a:pt x="81046" y="34943"/>
                  </a:lnTo>
                  <a:lnTo>
                    <a:pt x="69855" y="40825"/>
                  </a:lnTo>
                  <a:lnTo>
                    <a:pt x="58888" y="45915"/>
                  </a:lnTo>
                  <a:lnTo>
                    <a:pt x="48071" y="50477"/>
                  </a:lnTo>
                  <a:lnTo>
                    <a:pt x="37354" y="54686"/>
                  </a:lnTo>
                  <a:lnTo>
                    <a:pt x="26703" y="60999"/>
                  </a:lnTo>
                  <a:lnTo>
                    <a:pt x="16097" y="68713"/>
                  </a:lnTo>
                  <a:lnTo>
                    <a:pt x="5520" y="77362"/>
                  </a:lnTo>
                  <a:lnTo>
                    <a:pt x="806" y="87802"/>
                  </a:lnTo>
                  <a:lnTo>
                    <a:pt x="0" y="99436"/>
                  </a:lnTo>
                  <a:lnTo>
                    <a:pt x="1801" y="111867"/>
                  </a:lnTo>
                  <a:lnTo>
                    <a:pt x="6507" y="122492"/>
                  </a:lnTo>
                  <a:lnTo>
                    <a:pt x="13150" y="131912"/>
                  </a:lnTo>
                  <a:lnTo>
                    <a:pt x="21085" y="140530"/>
                  </a:lnTo>
                  <a:lnTo>
                    <a:pt x="29881" y="148612"/>
                  </a:lnTo>
                  <a:lnTo>
                    <a:pt x="39250" y="156337"/>
                  </a:lnTo>
                  <a:lnTo>
                    <a:pt x="49002" y="163825"/>
                  </a:lnTo>
                  <a:lnTo>
                    <a:pt x="60178" y="169985"/>
                  </a:lnTo>
                  <a:lnTo>
                    <a:pt x="72303" y="175260"/>
                  </a:lnTo>
                  <a:lnTo>
                    <a:pt x="85061" y="179946"/>
                  </a:lnTo>
                  <a:lnTo>
                    <a:pt x="95904" y="185407"/>
                  </a:lnTo>
                  <a:lnTo>
                    <a:pt x="105469" y="191385"/>
                  </a:lnTo>
                  <a:lnTo>
                    <a:pt x="114184" y="197707"/>
                  </a:lnTo>
                  <a:lnTo>
                    <a:pt x="133216" y="210965"/>
                  </a:lnTo>
                  <a:lnTo>
                    <a:pt x="143199" y="217773"/>
                  </a:lnTo>
                  <a:lnTo>
                    <a:pt x="149855" y="226985"/>
                  </a:lnTo>
                  <a:lnTo>
                    <a:pt x="154291" y="237802"/>
                  </a:lnTo>
                  <a:lnTo>
                    <a:pt x="157250" y="249687"/>
                  </a:lnTo>
                  <a:lnTo>
                    <a:pt x="155716" y="261117"/>
                  </a:lnTo>
                  <a:lnTo>
                    <a:pt x="151188" y="272242"/>
                  </a:lnTo>
                  <a:lnTo>
                    <a:pt x="144662" y="283165"/>
                  </a:lnTo>
                  <a:lnTo>
                    <a:pt x="136807" y="292784"/>
                  </a:lnTo>
                  <a:lnTo>
                    <a:pt x="128063" y="301534"/>
                  </a:lnTo>
                  <a:lnTo>
                    <a:pt x="118729" y="309705"/>
                  </a:lnTo>
                  <a:lnTo>
                    <a:pt x="109000" y="316321"/>
                  </a:lnTo>
                  <a:lnTo>
                    <a:pt x="99008" y="321900"/>
                  </a:lnTo>
                  <a:lnTo>
                    <a:pt x="88841" y="326788"/>
                  </a:lnTo>
                  <a:lnTo>
                    <a:pt x="77389" y="331215"/>
                  </a:lnTo>
                  <a:lnTo>
                    <a:pt x="65079" y="335335"/>
                  </a:lnTo>
                  <a:lnTo>
                    <a:pt x="52198" y="339250"/>
                  </a:lnTo>
                  <a:lnTo>
                    <a:pt x="40105" y="340692"/>
                  </a:lnTo>
                  <a:lnTo>
                    <a:pt x="28537" y="340485"/>
                  </a:lnTo>
                  <a:lnTo>
                    <a:pt x="17319" y="339178"/>
                  </a:lnTo>
                  <a:lnTo>
                    <a:pt x="11010" y="333632"/>
                  </a:lnTo>
                  <a:lnTo>
                    <a:pt x="7971" y="325260"/>
                  </a:lnTo>
                  <a:lnTo>
                    <a:pt x="7115" y="315004"/>
                  </a:lnTo>
                  <a:lnTo>
                    <a:pt x="8881" y="304661"/>
                  </a:lnTo>
                  <a:lnTo>
                    <a:pt x="12396" y="294260"/>
                  </a:lnTo>
                  <a:lnTo>
                    <a:pt x="17076" y="283820"/>
                  </a:lnTo>
                  <a:lnTo>
                    <a:pt x="22533" y="273354"/>
                  </a:lnTo>
                  <a:lnTo>
                    <a:pt x="28509" y="262871"/>
                  </a:lnTo>
                  <a:lnTo>
                    <a:pt x="34830" y="252377"/>
                  </a:lnTo>
                  <a:lnTo>
                    <a:pt x="48086" y="231367"/>
                  </a:lnTo>
                  <a:lnTo>
                    <a:pt x="75640" y="189313"/>
                  </a:lnTo>
                  <a:lnTo>
                    <a:pt x="81443" y="178797"/>
                  </a:lnTo>
                  <a:lnTo>
                    <a:pt x="86480" y="168280"/>
                  </a:lnTo>
                  <a:lnTo>
                    <a:pt x="91006" y="157763"/>
                  </a:lnTo>
                  <a:lnTo>
                    <a:pt x="95193" y="147246"/>
                  </a:lnTo>
                  <a:lnTo>
                    <a:pt x="102961" y="126211"/>
                  </a:lnTo>
                  <a:lnTo>
                    <a:pt x="105500" y="113357"/>
                  </a:lnTo>
                  <a:lnTo>
                    <a:pt x="107192" y="98944"/>
                  </a:lnTo>
                  <a:lnTo>
                    <a:pt x="108320" y="83492"/>
                  </a:lnTo>
                  <a:lnTo>
                    <a:pt x="106736" y="69685"/>
                  </a:lnTo>
                  <a:lnTo>
                    <a:pt x="103342" y="56974"/>
                  </a:lnTo>
                  <a:lnTo>
                    <a:pt x="98742" y="44995"/>
                  </a:lnTo>
                  <a:lnTo>
                    <a:pt x="93338" y="34671"/>
                  </a:lnTo>
                  <a:lnTo>
                    <a:pt x="87398" y="25452"/>
                  </a:lnTo>
                  <a:lnTo>
                    <a:pt x="6850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49606" y="326045"/>
              <a:ext cx="187974" cy="452258"/>
            </a:xfrm>
            <a:custGeom>
              <a:avLst/>
              <a:gdLst/>
              <a:ahLst/>
              <a:cxnLst/>
              <a:rect l="0" t="0" r="0" b="0"/>
              <a:pathLst>
                <a:path w="187974" h="452258">
                  <a:moveTo>
                    <a:pt x="0" y="0"/>
                  </a:moveTo>
                  <a:lnTo>
                    <a:pt x="11167" y="11167"/>
                  </a:lnTo>
                  <a:lnTo>
                    <a:pt x="17962" y="16794"/>
                  </a:lnTo>
                  <a:lnTo>
                    <a:pt x="25998" y="22882"/>
                  </a:lnTo>
                  <a:lnTo>
                    <a:pt x="34862" y="29278"/>
                  </a:lnTo>
                  <a:lnTo>
                    <a:pt x="60291" y="48850"/>
                  </a:lnTo>
                  <a:lnTo>
                    <a:pt x="75253" y="60614"/>
                  </a:lnTo>
                  <a:lnTo>
                    <a:pt x="89902" y="73131"/>
                  </a:lnTo>
                  <a:lnTo>
                    <a:pt x="104343" y="86150"/>
                  </a:lnTo>
                  <a:lnTo>
                    <a:pt x="118644" y="99504"/>
                  </a:lnTo>
                  <a:lnTo>
                    <a:pt x="130515" y="113081"/>
                  </a:lnTo>
                  <a:lnTo>
                    <a:pt x="140767" y="126806"/>
                  </a:lnTo>
                  <a:lnTo>
                    <a:pt x="149938" y="140631"/>
                  </a:lnTo>
                  <a:lnTo>
                    <a:pt x="158390" y="154523"/>
                  </a:lnTo>
                  <a:lnTo>
                    <a:pt x="166362" y="168458"/>
                  </a:lnTo>
                  <a:lnTo>
                    <a:pt x="174014" y="182423"/>
                  </a:lnTo>
                  <a:lnTo>
                    <a:pt x="179114" y="196407"/>
                  </a:lnTo>
                  <a:lnTo>
                    <a:pt x="182515" y="210404"/>
                  </a:lnTo>
                  <a:lnTo>
                    <a:pt x="184782" y="224410"/>
                  </a:lnTo>
                  <a:lnTo>
                    <a:pt x="186294" y="239591"/>
                  </a:lnTo>
                  <a:lnTo>
                    <a:pt x="187302" y="255554"/>
                  </a:lnTo>
                  <a:lnTo>
                    <a:pt x="187973" y="272040"/>
                  </a:lnTo>
                  <a:lnTo>
                    <a:pt x="187252" y="287704"/>
                  </a:lnTo>
                  <a:lnTo>
                    <a:pt x="185603" y="302822"/>
                  </a:lnTo>
                  <a:lnTo>
                    <a:pt x="183335" y="317575"/>
                  </a:lnTo>
                  <a:lnTo>
                    <a:pt x="178318" y="333253"/>
                  </a:lnTo>
                  <a:lnTo>
                    <a:pt x="171466" y="349549"/>
                  </a:lnTo>
                  <a:lnTo>
                    <a:pt x="163393" y="366255"/>
                  </a:lnTo>
                  <a:lnTo>
                    <a:pt x="155674" y="380899"/>
                  </a:lnTo>
                  <a:lnTo>
                    <a:pt x="148190" y="394167"/>
                  </a:lnTo>
                  <a:lnTo>
                    <a:pt x="140864" y="406519"/>
                  </a:lnTo>
                  <a:lnTo>
                    <a:pt x="133643" y="417090"/>
                  </a:lnTo>
                  <a:lnTo>
                    <a:pt x="126491" y="426475"/>
                  </a:lnTo>
                  <a:lnTo>
                    <a:pt x="105176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1703851" y="262939"/>
            <a:ext cx="240448" cy="5006378"/>
          </a:xfrm>
          <a:custGeom>
            <a:avLst/>
            <a:gdLst/>
            <a:ahLst/>
            <a:cxnLst/>
            <a:rect l="0" t="0" r="0" b="0"/>
            <a:pathLst>
              <a:path w="240448" h="5006378">
                <a:moveTo>
                  <a:pt x="231387" y="0"/>
                </a:moveTo>
                <a:lnTo>
                  <a:pt x="238615" y="44322"/>
                </a:lnTo>
                <a:lnTo>
                  <a:pt x="240447" y="159929"/>
                </a:lnTo>
                <a:lnTo>
                  <a:pt x="233522" y="234239"/>
                </a:lnTo>
                <a:lnTo>
                  <a:pt x="226225" y="316092"/>
                </a:lnTo>
                <a:lnTo>
                  <a:pt x="220758" y="408177"/>
                </a:lnTo>
                <a:lnTo>
                  <a:pt x="213954" y="480747"/>
                </a:lnTo>
                <a:lnTo>
                  <a:pt x="210668" y="635986"/>
                </a:lnTo>
                <a:lnTo>
                  <a:pt x="210355" y="973402"/>
                </a:lnTo>
                <a:lnTo>
                  <a:pt x="201296" y="1181677"/>
                </a:lnTo>
                <a:lnTo>
                  <a:pt x="199872" y="1512678"/>
                </a:lnTo>
                <a:lnTo>
                  <a:pt x="194262" y="1627211"/>
                </a:lnTo>
                <a:lnTo>
                  <a:pt x="185198" y="1742561"/>
                </a:lnTo>
                <a:lnTo>
                  <a:pt x="173777" y="1988455"/>
                </a:lnTo>
                <a:lnTo>
                  <a:pt x="143700" y="2372060"/>
                </a:lnTo>
                <a:lnTo>
                  <a:pt x="129908" y="2679580"/>
                </a:lnTo>
                <a:lnTo>
                  <a:pt x="127306" y="2815536"/>
                </a:lnTo>
                <a:lnTo>
                  <a:pt x="125367" y="2952036"/>
                </a:lnTo>
                <a:lnTo>
                  <a:pt x="119079" y="3088697"/>
                </a:lnTo>
                <a:lnTo>
                  <a:pt x="115528" y="3225406"/>
                </a:lnTo>
                <a:lnTo>
                  <a:pt x="110556" y="3316554"/>
                </a:lnTo>
                <a:lnTo>
                  <a:pt x="106425" y="3363297"/>
                </a:lnTo>
                <a:lnTo>
                  <a:pt x="86118" y="3552756"/>
                </a:lnTo>
                <a:lnTo>
                  <a:pt x="81953" y="3599064"/>
                </a:lnTo>
                <a:lnTo>
                  <a:pt x="71092" y="3691028"/>
                </a:lnTo>
                <a:lnTo>
                  <a:pt x="64924" y="3736821"/>
                </a:lnTo>
                <a:lnTo>
                  <a:pt x="54954" y="3828214"/>
                </a:lnTo>
                <a:lnTo>
                  <a:pt x="39031" y="4010673"/>
                </a:lnTo>
                <a:lnTo>
                  <a:pt x="26625" y="4275110"/>
                </a:lnTo>
                <a:lnTo>
                  <a:pt x="22691" y="4410812"/>
                </a:lnTo>
                <a:lnTo>
                  <a:pt x="21180" y="4663653"/>
                </a:lnTo>
                <a:lnTo>
                  <a:pt x="15495" y="4786799"/>
                </a:lnTo>
                <a:lnTo>
                  <a:pt x="8056" y="4940917"/>
                </a:lnTo>
                <a:lnTo>
                  <a:pt x="0" y="5006377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051759" y="1032876"/>
            <a:ext cx="2788573" cy="418553"/>
            <a:chOff x="1051759" y="1032876"/>
            <a:chExt cx="2788573" cy="418553"/>
          </a:xfrm>
        </p:grpSpPr>
        <p:sp>
          <p:nvSpPr>
            <p:cNvPr id="13" name="Freeform 12"/>
            <p:cNvSpPr/>
            <p:nvPr/>
          </p:nvSpPr>
          <p:spPr>
            <a:xfrm>
              <a:off x="1051759" y="1032876"/>
              <a:ext cx="273053" cy="387000"/>
            </a:xfrm>
            <a:custGeom>
              <a:avLst/>
              <a:gdLst/>
              <a:ahLst/>
              <a:cxnLst/>
              <a:rect l="0" t="0" r="0" b="0"/>
              <a:pathLst>
                <a:path w="273053" h="387000">
                  <a:moveTo>
                    <a:pt x="0" y="39919"/>
                  </a:moveTo>
                  <a:lnTo>
                    <a:pt x="22334" y="28752"/>
                  </a:lnTo>
                  <a:lnTo>
                    <a:pt x="32419" y="24294"/>
                  </a:lnTo>
                  <a:lnTo>
                    <a:pt x="42648" y="20153"/>
                  </a:lnTo>
                  <a:lnTo>
                    <a:pt x="52973" y="16224"/>
                  </a:lnTo>
                  <a:lnTo>
                    <a:pt x="65700" y="12436"/>
                  </a:lnTo>
                  <a:lnTo>
                    <a:pt x="80027" y="8742"/>
                  </a:lnTo>
                  <a:lnTo>
                    <a:pt x="95422" y="5111"/>
                  </a:lnTo>
                  <a:lnTo>
                    <a:pt x="112697" y="2690"/>
                  </a:lnTo>
                  <a:lnTo>
                    <a:pt x="131225" y="1076"/>
                  </a:lnTo>
                  <a:lnTo>
                    <a:pt x="150589" y="0"/>
                  </a:lnTo>
                  <a:lnTo>
                    <a:pt x="167004" y="451"/>
                  </a:lnTo>
                  <a:lnTo>
                    <a:pt x="181454" y="1921"/>
                  </a:lnTo>
                  <a:lnTo>
                    <a:pt x="194592" y="4069"/>
                  </a:lnTo>
                  <a:lnTo>
                    <a:pt x="208026" y="6670"/>
                  </a:lnTo>
                  <a:lnTo>
                    <a:pt x="235418" y="12676"/>
                  </a:lnTo>
                  <a:lnTo>
                    <a:pt x="246929" y="17082"/>
                  </a:lnTo>
                  <a:lnTo>
                    <a:pt x="256941" y="22357"/>
                  </a:lnTo>
                  <a:lnTo>
                    <a:pt x="265952" y="28211"/>
                  </a:lnTo>
                  <a:lnTo>
                    <a:pt x="270791" y="36788"/>
                  </a:lnTo>
                  <a:lnTo>
                    <a:pt x="272849" y="47180"/>
                  </a:lnTo>
                  <a:lnTo>
                    <a:pt x="273052" y="58783"/>
                  </a:lnTo>
                  <a:lnTo>
                    <a:pt x="272019" y="70024"/>
                  </a:lnTo>
                  <a:lnTo>
                    <a:pt x="270161" y="81024"/>
                  </a:lnTo>
                  <a:lnTo>
                    <a:pt x="267754" y="91863"/>
                  </a:lnTo>
                  <a:lnTo>
                    <a:pt x="263812" y="101427"/>
                  </a:lnTo>
                  <a:lnTo>
                    <a:pt x="258847" y="110140"/>
                  </a:lnTo>
                  <a:lnTo>
                    <a:pt x="253200" y="118285"/>
                  </a:lnTo>
                  <a:lnTo>
                    <a:pt x="248266" y="127222"/>
                  </a:lnTo>
                  <a:lnTo>
                    <a:pt x="243809" y="136685"/>
                  </a:lnTo>
                  <a:lnTo>
                    <a:pt x="239668" y="146500"/>
                  </a:lnTo>
                  <a:lnTo>
                    <a:pt x="234571" y="156549"/>
                  </a:lnTo>
                  <a:lnTo>
                    <a:pt x="228835" y="166754"/>
                  </a:lnTo>
                  <a:lnTo>
                    <a:pt x="222674" y="177064"/>
                  </a:lnTo>
                  <a:lnTo>
                    <a:pt x="217398" y="187443"/>
                  </a:lnTo>
                  <a:lnTo>
                    <a:pt x="212712" y="197868"/>
                  </a:lnTo>
                  <a:lnTo>
                    <a:pt x="208420" y="208324"/>
                  </a:lnTo>
                  <a:lnTo>
                    <a:pt x="204390" y="222306"/>
                  </a:lnTo>
                  <a:lnTo>
                    <a:pt x="200534" y="238639"/>
                  </a:lnTo>
                  <a:lnTo>
                    <a:pt x="196795" y="256540"/>
                  </a:lnTo>
                  <a:lnTo>
                    <a:pt x="193134" y="271979"/>
                  </a:lnTo>
                  <a:lnTo>
                    <a:pt x="189524" y="285778"/>
                  </a:lnTo>
                  <a:lnTo>
                    <a:pt x="185949" y="298483"/>
                  </a:lnTo>
                  <a:lnTo>
                    <a:pt x="183566" y="312797"/>
                  </a:lnTo>
                  <a:lnTo>
                    <a:pt x="181977" y="328182"/>
                  </a:lnTo>
                  <a:lnTo>
                    <a:pt x="178799" y="3869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14865" y="1220041"/>
              <a:ext cx="315529" cy="42071"/>
            </a:xfrm>
            <a:custGeom>
              <a:avLst/>
              <a:gdLst/>
              <a:ahLst/>
              <a:cxnLst/>
              <a:rect l="0" t="0" r="0" b="0"/>
              <a:pathLst>
                <a:path w="315529" h="42071">
                  <a:moveTo>
                    <a:pt x="0" y="42070"/>
                  </a:moveTo>
                  <a:lnTo>
                    <a:pt x="16750" y="30904"/>
                  </a:lnTo>
                  <a:lnTo>
                    <a:pt x="27527" y="26445"/>
                  </a:lnTo>
                  <a:lnTo>
                    <a:pt x="40555" y="22305"/>
                  </a:lnTo>
                  <a:lnTo>
                    <a:pt x="55084" y="18376"/>
                  </a:lnTo>
                  <a:lnTo>
                    <a:pt x="69444" y="15756"/>
                  </a:lnTo>
                  <a:lnTo>
                    <a:pt x="83692" y="14010"/>
                  </a:lnTo>
                  <a:lnTo>
                    <a:pt x="97865" y="12846"/>
                  </a:lnTo>
                  <a:lnTo>
                    <a:pt x="110820" y="10901"/>
                  </a:lnTo>
                  <a:lnTo>
                    <a:pt x="122962" y="8436"/>
                  </a:lnTo>
                  <a:lnTo>
                    <a:pt x="134562" y="5624"/>
                  </a:lnTo>
                  <a:lnTo>
                    <a:pt x="146971" y="3749"/>
                  </a:lnTo>
                  <a:lnTo>
                    <a:pt x="159918" y="2500"/>
                  </a:lnTo>
                  <a:lnTo>
                    <a:pt x="173223" y="1666"/>
                  </a:lnTo>
                  <a:lnTo>
                    <a:pt x="200472" y="741"/>
                  </a:lnTo>
                  <a:lnTo>
                    <a:pt x="245210" y="219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31377" y="1044407"/>
              <a:ext cx="221750" cy="379249"/>
            </a:xfrm>
            <a:custGeom>
              <a:avLst/>
              <a:gdLst/>
              <a:ahLst/>
              <a:cxnLst/>
              <a:rect l="0" t="0" r="0" b="0"/>
              <a:pathLst>
                <a:path w="221750" h="379249">
                  <a:moveTo>
                    <a:pt x="125227" y="38905"/>
                  </a:moveTo>
                  <a:lnTo>
                    <a:pt x="102893" y="44489"/>
                  </a:lnTo>
                  <a:lnTo>
                    <a:pt x="91640" y="48471"/>
                  </a:lnTo>
                  <a:lnTo>
                    <a:pt x="79463" y="53462"/>
                  </a:lnTo>
                  <a:lnTo>
                    <a:pt x="66671" y="59128"/>
                  </a:lnTo>
                  <a:lnTo>
                    <a:pt x="55805" y="65242"/>
                  </a:lnTo>
                  <a:lnTo>
                    <a:pt x="46225" y="71655"/>
                  </a:lnTo>
                  <a:lnTo>
                    <a:pt x="37500" y="78268"/>
                  </a:lnTo>
                  <a:lnTo>
                    <a:pt x="18457" y="91848"/>
                  </a:lnTo>
                  <a:lnTo>
                    <a:pt x="8471" y="98741"/>
                  </a:lnTo>
                  <a:lnTo>
                    <a:pt x="2982" y="106843"/>
                  </a:lnTo>
                  <a:lnTo>
                    <a:pt x="491" y="115750"/>
                  </a:lnTo>
                  <a:lnTo>
                    <a:pt x="0" y="125194"/>
                  </a:lnTo>
                  <a:lnTo>
                    <a:pt x="3178" y="133827"/>
                  </a:lnTo>
                  <a:lnTo>
                    <a:pt x="8802" y="141919"/>
                  </a:lnTo>
                  <a:lnTo>
                    <a:pt x="16058" y="149652"/>
                  </a:lnTo>
                  <a:lnTo>
                    <a:pt x="24401" y="155975"/>
                  </a:lnTo>
                  <a:lnTo>
                    <a:pt x="33468" y="161360"/>
                  </a:lnTo>
                  <a:lnTo>
                    <a:pt x="43019" y="166118"/>
                  </a:lnTo>
                  <a:lnTo>
                    <a:pt x="55230" y="172796"/>
                  </a:lnTo>
                  <a:lnTo>
                    <a:pt x="84379" y="189565"/>
                  </a:lnTo>
                  <a:lnTo>
                    <a:pt x="97995" y="196607"/>
                  </a:lnTo>
                  <a:lnTo>
                    <a:pt x="110578" y="202471"/>
                  </a:lnTo>
                  <a:lnTo>
                    <a:pt x="122473" y="207549"/>
                  </a:lnTo>
                  <a:lnTo>
                    <a:pt x="132740" y="213271"/>
                  </a:lnTo>
                  <a:lnTo>
                    <a:pt x="141922" y="219423"/>
                  </a:lnTo>
                  <a:lnTo>
                    <a:pt x="150380" y="225862"/>
                  </a:lnTo>
                  <a:lnTo>
                    <a:pt x="158357" y="232492"/>
                  </a:lnTo>
                  <a:lnTo>
                    <a:pt x="166011" y="239249"/>
                  </a:lnTo>
                  <a:lnTo>
                    <a:pt x="173452" y="246091"/>
                  </a:lnTo>
                  <a:lnTo>
                    <a:pt x="179581" y="254158"/>
                  </a:lnTo>
                  <a:lnTo>
                    <a:pt x="184835" y="263042"/>
                  </a:lnTo>
                  <a:lnTo>
                    <a:pt x="189507" y="272470"/>
                  </a:lnTo>
                  <a:lnTo>
                    <a:pt x="192621" y="283431"/>
                  </a:lnTo>
                  <a:lnTo>
                    <a:pt x="194698" y="295412"/>
                  </a:lnTo>
                  <a:lnTo>
                    <a:pt x="196082" y="308074"/>
                  </a:lnTo>
                  <a:lnTo>
                    <a:pt x="195836" y="320021"/>
                  </a:lnTo>
                  <a:lnTo>
                    <a:pt x="194504" y="331492"/>
                  </a:lnTo>
                  <a:lnTo>
                    <a:pt x="192447" y="342645"/>
                  </a:lnTo>
                  <a:lnTo>
                    <a:pt x="187569" y="351249"/>
                  </a:lnTo>
                  <a:lnTo>
                    <a:pt x="180812" y="358153"/>
                  </a:lnTo>
                  <a:lnTo>
                    <a:pt x="172801" y="363925"/>
                  </a:lnTo>
                  <a:lnTo>
                    <a:pt x="163955" y="368941"/>
                  </a:lnTo>
                  <a:lnTo>
                    <a:pt x="154552" y="373454"/>
                  </a:lnTo>
                  <a:lnTo>
                    <a:pt x="144777" y="377631"/>
                  </a:lnTo>
                  <a:lnTo>
                    <a:pt x="134754" y="379248"/>
                  </a:lnTo>
                  <a:lnTo>
                    <a:pt x="124567" y="379156"/>
                  </a:lnTo>
                  <a:lnTo>
                    <a:pt x="114269" y="377927"/>
                  </a:lnTo>
                  <a:lnTo>
                    <a:pt x="106236" y="372433"/>
                  </a:lnTo>
                  <a:lnTo>
                    <a:pt x="99711" y="364096"/>
                  </a:lnTo>
                  <a:lnTo>
                    <a:pt x="94193" y="353863"/>
                  </a:lnTo>
                  <a:lnTo>
                    <a:pt x="89346" y="341198"/>
                  </a:lnTo>
                  <a:lnTo>
                    <a:pt x="84945" y="326912"/>
                  </a:lnTo>
                  <a:lnTo>
                    <a:pt x="80843" y="311545"/>
                  </a:lnTo>
                  <a:lnTo>
                    <a:pt x="79277" y="297794"/>
                  </a:lnTo>
                  <a:lnTo>
                    <a:pt x="79402" y="285121"/>
                  </a:lnTo>
                  <a:lnTo>
                    <a:pt x="80653" y="273166"/>
                  </a:lnTo>
                  <a:lnTo>
                    <a:pt x="82656" y="261691"/>
                  </a:lnTo>
                  <a:lnTo>
                    <a:pt x="85160" y="250534"/>
                  </a:lnTo>
                  <a:lnTo>
                    <a:pt x="87998" y="239591"/>
                  </a:lnTo>
                  <a:lnTo>
                    <a:pt x="91059" y="228790"/>
                  </a:lnTo>
                  <a:lnTo>
                    <a:pt x="97576" y="207439"/>
                  </a:lnTo>
                  <a:lnTo>
                    <a:pt x="102119" y="198006"/>
                  </a:lnTo>
                  <a:lnTo>
                    <a:pt x="107484" y="189380"/>
                  </a:lnTo>
                  <a:lnTo>
                    <a:pt x="113398" y="181292"/>
                  </a:lnTo>
                  <a:lnTo>
                    <a:pt x="126203" y="162957"/>
                  </a:lnTo>
                  <a:lnTo>
                    <a:pt x="132889" y="153159"/>
                  </a:lnTo>
                  <a:lnTo>
                    <a:pt x="139684" y="144290"/>
                  </a:lnTo>
                  <a:lnTo>
                    <a:pt x="146551" y="136040"/>
                  </a:lnTo>
                  <a:lnTo>
                    <a:pt x="153467" y="128203"/>
                  </a:lnTo>
                  <a:lnTo>
                    <a:pt x="167383" y="113262"/>
                  </a:lnTo>
                  <a:lnTo>
                    <a:pt x="174366" y="106006"/>
                  </a:lnTo>
                  <a:lnTo>
                    <a:pt x="180190" y="97662"/>
                  </a:lnTo>
                  <a:lnTo>
                    <a:pt x="185242" y="88594"/>
                  </a:lnTo>
                  <a:lnTo>
                    <a:pt x="189778" y="79043"/>
                  </a:lnTo>
                  <a:lnTo>
                    <a:pt x="195139" y="70338"/>
                  </a:lnTo>
                  <a:lnTo>
                    <a:pt x="201051" y="62198"/>
                  </a:lnTo>
                  <a:lnTo>
                    <a:pt x="207329" y="54434"/>
                  </a:lnTo>
                  <a:lnTo>
                    <a:pt x="212683" y="45752"/>
                  </a:lnTo>
                  <a:lnTo>
                    <a:pt x="217421" y="36458"/>
                  </a:lnTo>
                  <a:lnTo>
                    <a:pt x="221749" y="26756"/>
                  </a:lnTo>
                  <a:lnTo>
                    <a:pt x="221127" y="19119"/>
                  </a:lnTo>
                  <a:lnTo>
                    <a:pt x="217208" y="12860"/>
                  </a:lnTo>
                  <a:lnTo>
                    <a:pt x="211089" y="7518"/>
                  </a:lnTo>
                  <a:lnTo>
                    <a:pt x="202335" y="3957"/>
                  </a:lnTo>
                  <a:lnTo>
                    <a:pt x="191824" y="1583"/>
                  </a:lnTo>
                  <a:lnTo>
                    <a:pt x="180143" y="0"/>
                  </a:lnTo>
                  <a:lnTo>
                    <a:pt x="168849" y="114"/>
                  </a:lnTo>
                  <a:lnTo>
                    <a:pt x="157814" y="1358"/>
                  </a:lnTo>
                  <a:lnTo>
                    <a:pt x="104192" y="17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31789" y="1135900"/>
              <a:ext cx="250696" cy="168283"/>
            </a:xfrm>
            <a:custGeom>
              <a:avLst/>
              <a:gdLst/>
              <a:ahLst/>
              <a:cxnLst/>
              <a:rect l="0" t="0" r="0" b="0"/>
              <a:pathLst>
                <a:path w="250696" h="168283">
                  <a:moveTo>
                    <a:pt x="187589" y="0"/>
                  </a:moveTo>
                  <a:lnTo>
                    <a:pt x="170839" y="11167"/>
                  </a:lnTo>
                  <a:lnTo>
                    <a:pt x="162399" y="15625"/>
                  </a:lnTo>
                  <a:lnTo>
                    <a:pt x="153267" y="19766"/>
                  </a:lnTo>
                  <a:lnTo>
                    <a:pt x="143672" y="23695"/>
                  </a:lnTo>
                  <a:lnTo>
                    <a:pt x="133770" y="28651"/>
                  </a:lnTo>
                  <a:lnTo>
                    <a:pt x="123663" y="34293"/>
                  </a:lnTo>
                  <a:lnTo>
                    <a:pt x="113419" y="40391"/>
                  </a:lnTo>
                  <a:lnTo>
                    <a:pt x="103084" y="45626"/>
                  </a:lnTo>
                  <a:lnTo>
                    <a:pt x="92688" y="50284"/>
                  </a:lnTo>
                  <a:lnTo>
                    <a:pt x="82251" y="54558"/>
                  </a:lnTo>
                  <a:lnTo>
                    <a:pt x="70619" y="59744"/>
                  </a:lnTo>
                  <a:lnTo>
                    <a:pt x="45229" y="71740"/>
                  </a:lnTo>
                  <a:lnTo>
                    <a:pt x="33083" y="77042"/>
                  </a:lnTo>
                  <a:lnTo>
                    <a:pt x="21480" y="81746"/>
                  </a:lnTo>
                  <a:lnTo>
                    <a:pt x="10238" y="86050"/>
                  </a:lnTo>
                  <a:lnTo>
                    <a:pt x="3912" y="92425"/>
                  </a:lnTo>
                  <a:lnTo>
                    <a:pt x="864" y="100182"/>
                  </a:lnTo>
                  <a:lnTo>
                    <a:pt x="0" y="108858"/>
                  </a:lnTo>
                  <a:lnTo>
                    <a:pt x="4099" y="114643"/>
                  </a:lnTo>
                  <a:lnTo>
                    <a:pt x="11506" y="118499"/>
                  </a:lnTo>
                  <a:lnTo>
                    <a:pt x="21118" y="121070"/>
                  </a:lnTo>
                  <a:lnTo>
                    <a:pt x="41148" y="127042"/>
                  </a:lnTo>
                  <a:lnTo>
                    <a:pt x="51397" y="130271"/>
                  </a:lnTo>
                  <a:lnTo>
                    <a:pt x="64073" y="133592"/>
                  </a:lnTo>
                  <a:lnTo>
                    <a:pt x="93739" y="140399"/>
                  </a:lnTo>
                  <a:lnTo>
                    <a:pt x="143291" y="150801"/>
                  </a:lnTo>
                  <a:lnTo>
                    <a:pt x="160395" y="153122"/>
                  </a:lnTo>
                  <a:lnTo>
                    <a:pt x="177640" y="154669"/>
                  </a:lnTo>
                  <a:lnTo>
                    <a:pt x="250695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82411" y="1099262"/>
              <a:ext cx="273694" cy="334479"/>
            </a:xfrm>
            <a:custGeom>
              <a:avLst/>
              <a:gdLst/>
              <a:ahLst/>
              <a:cxnLst/>
              <a:rect l="0" t="0" r="0" b="0"/>
              <a:pathLst>
                <a:path w="273694" h="334479">
                  <a:moveTo>
                    <a:pt x="52495" y="15603"/>
                  </a:moveTo>
                  <a:lnTo>
                    <a:pt x="69246" y="10019"/>
                  </a:lnTo>
                  <a:lnTo>
                    <a:pt x="78854" y="7206"/>
                  </a:lnTo>
                  <a:lnTo>
                    <a:pt x="101996" y="964"/>
                  </a:lnTo>
                  <a:lnTo>
                    <a:pt x="117049" y="0"/>
                  </a:lnTo>
                  <a:lnTo>
                    <a:pt x="134095" y="527"/>
                  </a:lnTo>
                  <a:lnTo>
                    <a:pt x="152472" y="2046"/>
                  </a:lnTo>
                  <a:lnTo>
                    <a:pt x="170566" y="5397"/>
                  </a:lnTo>
                  <a:lnTo>
                    <a:pt x="188471" y="9967"/>
                  </a:lnTo>
                  <a:lnTo>
                    <a:pt x="206252" y="15352"/>
                  </a:lnTo>
                  <a:lnTo>
                    <a:pt x="220442" y="21279"/>
                  </a:lnTo>
                  <a:lnTo>
                    <a:pt x="232240" y="27567"/>
                  </a:lnTo>
                  <a:lnTo>
                    <a:pt x="242443" y="34097"/>
                  </a:lnTo>
                  <a:lnTo>
                    <a:pt x="251581" y="44293"/>
                  </a:lnTo>
                  <a:lnTo>
                    <a:pt x="260011" y="56933"/>
                  </a:lnTo>
                  <a:lnTo>
                    <a:pt x="267968" y="71203"/>
                  </a:lnTo>
                  <a:lnTo>
                    <a:pt x="272104" y="87729"/>
                  </a:lnTo>
                  <a:lnTo>
                    <a:pt x="273693" y="105757"/>
                  </a:lnTo>
                  <a:lnTo>
                    <a:pt x="273584" y="124788"/>
                  </a:lnTo>
                  <a:lnTo>
                    <a:pt x="272342" y="140981"/>
                  </a:lnTo>
                  <a:lnTo>
                    <a:pt x="270346" y="155282"/>
                  </a:lnTo>
                  <a:lnTo>
                    <a:pt x="267846" y="168322"/>
                  </a:lnTo>
                  <a:lnTo>
                    <a:pt x="263843" y="180521"/>
                  </a:lnTo>
                  <a:lnTo>
                    <a:pt x="258836" y="192160"/>
                  </a:lnTo>
                  <a:lnTo>
                    <a:pt x="253162" y="203425"/>
                  </a:lnTo>
                  <a:lnTo>
                    <a:pt x="247041" y="214441"/>
                  </a:lnTo>
                  <a:lnTo>
                    <a:pt x="240624" y="225291"/>
                  </a:lnTo>
                  <a:lnTo>
                    <a:pt x="234008" y="236030"/>
                  </a:lnTo>
                  <a:lnTo>
                    <a:pt x="226092" y="246695"/>
                  </a:lnTo>
                  <a:lnTo>
                    <a:pt x="217308" y="257311"/>
                  </a:lnTo>
                  <a:lnTo>
                    <a:pt x="207947" y="267894"/>
                  </a:lnTo>
                  <a:lnTo>
                    <a:pt x="198200" y="277287"/>
                  </a:lnTo>
                  <a:lnTo>
                    <a:pt x="188196" y="285886"/>
                  </a:lnTo>
                  <a:lnTo>
                    <a:pt x="178021" y="293956"/>
                  </a:lnTo>
                  <a:lnTo>
                    <a:pt x="167732" y="300504"/>
                  </a:lnTo>
                  <a:lnTo>
                    <a:pt x="157367" y="306039"/>
                  </a:lnTo>
                  <a:lnTo>
                    <a:pt x="146951" y="310897"/>
                  </a:lnTo>
                  <a:lnTo>
                    <a:pt x="136501" y="315304"/>
                  </a:lnTo>
                  <a:lnTo>
                    <a:pt x="126028" y="319411"/>
                  </a:lnTo>
                  <a:lnTo>
                    <a:pt x="115541" y="323318"/>
                  </a:lnTo>
                  <a:lnTo>
                    <a:pt x="102706" y="327091"/>
                  </a:lnTo>
                  <a:lnTo>
                    <a:pt x="88307" y="330775"/>
                  </a:lnTo>
                  <a:lnTo>
                    <a:pt x="72864" y="334399"/>
                  </a:lnTo>
                  <a:lnTo>
                    <a:pt x="59062" y="334478"/>
                  </a:lnTo>
                  <a:lnTo>
                    <a:pt x="46356" y="332194"/>
                  </a:lnTo>
                  <a:lnTo>
                    <a:pt x="34379" y="328334"/>
                  </a:lnTo>
                  <a:lnTo>
                    <a:pt x="24057" y="321086"/>
                  </a:lnTo>
                  <a:lnTo>
                    <a:pt x="14838" y="311579"/>
                  </a:lnTo>
                  <a:lnTo>
                    <a:pt x="6356" y="300567"/>
                  </a:lnTo>
                  <a:lnTo>
                    <a:pt x="1869" y="288551"/>
                  </a:lnTo>
                  <a:lnTo>
                    <a:pt x="46" y="275866"/>
                  </a:lnTo>
                  <a:lnTo>
                    <a:pt x="0" y="262735"/>
                  </a:lnTo>
                  <a:lnTo>
                    <a:pt x="4644" y="251644"/>
                  </a:lnTo>
                  <a:lnTo>
                    <a:pt x="12414" y="241912"/>
                  </a:lnTo>
                  <a:lnTo>
                    <a:pt x="22269" y="233087"/>
                  </a:lnTo>
                  <a:lnTo>
                    <a:pt x="33513" y="226035"/>
                  </a:lnTo>
                  <a:lnTo>
                    <a:pt x="45683" y="220165"/>
                  </a:lnTo>
                  <a:lnTo>
                    <a:pt x="58472" y="215083"/>
                  </a:lnTo>
                  <a:lnTo>
                    <a:pt x="72840" y="212864"/>
                  </a:lnTo>
                  <a:lnTo>
                    <a:pt x="88262" y="212553"/>
                  </a:lnTo>
                  <a:lnTo>
                    <a:pt x="104387" y="213515"/>
                  </a:lnTo>
                  <a:lnTo>
                    <a:pt x="119811" y="216493"/>
                  </a:lnTo>
                  <a:lnTo>
                    <a:pt x="134768" y="220815"/>
                  </a:lnTo>
                  <a:lnTo>
                    <a:pt x="149414" y="226034"/>
                  </a:lnTo>
                  <a:lnTo>
                    <a:pt x="162684" y="233020"/>
                  </a:lnTo>
                  <a:lnTo>
                    <a:pt x="175037" y="241182"/>
                  </a:lnTo>
                  <a:lnTo>
                    <a:pt x="186778" y="250130"/>
                  </a:lnTo>
                  <a:lnTo>
                    <a:pt x="196942" y="258432"/>
                  </a:lnTo>
                  <a:lnTo>
                    <a:pt x="206056" y="266304"/>
                  </a:lnTo>
                  <a:lnTo>
                    <a:pt x="231295" y="2890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04168" y="1230558"/>
              <a:ext cx="230243" cy="176360"/>
            </a:xfrm>
            <a:custGeom>
              <a:avLst/>
              <a:gdLst/>
              <a:ahLst/>
              <a:cxnLst/>
              <a:rect l="0" t="0" r="0" b="0"/>
              <a:pathLst>
                <a:path w="230243" h="176360">
                  <a:moveTo>
                    <a:pt x="167136" y="0"/>
                  </a:moveTo>
                  <a:lnTo>
                    <a:pt x="150386" y="5584"/>
                  </a:lnTo>
                  <a:lnTo>
                    <a:pt x="140777" y="9566"/>
                  </a:lnTo>
                  <a:lnTo>
                    <a:pt x="129697" y="14558"/>
                  </a:lnTo>
                  <a:lnTo>
                    <a:pt x="117635" y="20223"/>
                  </a:lnTo>
                  <a:lnTo>
                    <a:pt x="103751" y="27506"/>
                  </a:lnTo>
                  <a:lnTo>
                    <a:pt x="72743" y="44946"/>
                  </a:lnTo>
                  <a:lnTo>
                    <a:pt x="59800" y="54506"/>
                  </a:lnTo>
                  <a:lnTo>
                    <a:pt x="48833" y="64384"/>
                  </a:lnTo>
                  <a:lnTo>
                    <a:pt x="19117" y="95038"/>
                  </a:lnTo>
                  <a:lnTo>
                    <a:pt x="8857" y="105429"/>
                  </a:lnTo>
                  <a:lnTo>
                    <a:pt x="3185" y="115862"/>
                  </a:lnTo>
                  <a:lnTo>
                    <a:pt x="573" y="126324"/>
                  </a:lnTo>
                  <a:lnTo>
                    <a:pt x="0" y="136804"/>
                  </a:lnTo>
                  <a:lnTo>
                    <a:pt x="3124" y="144959"/>
                  </a:lnTo>
                  <a:lnTo>
                    <a:pt x="8713" y="151565"/>
                  </a:lnTo>
                  <a:lnTo>
                    <a:pt x="15944" y="157137"/>
                  </a:lnTo>
                  <a:lnTo>
                    <a:pt x="24271" y="162021"/>
                  </a:lnTo>
                  <a:lnTo>
                    <a:pt x="33328" y="166445"/>
                  </a:lnTo>
                  <a:lnTo>
                    <a:pt x="42872" y="170563"/>
                  </a:lnTo>
                  <a:lnTo>
                    <a:pt x="53909" y="173309"/>
                  </a:lnTo>
                  <a:lnTo>
                    <a:pt x="65942" y="175139"/>
                  </a:lnTo>
                  <a:lnTo>
                    <a:pt x="78638" y="176359"/>
                  </a:lnTo>
                  <a:lnTo>
                    <a:pt x="95283" y="176004"/>
                  </a:lnTo>
                  <a:lnTo>
                    <a:pt x="114559" y="174599"/>
                  </a:lnTo>
                  <a:lnTo>
                    <a:pt x="135591" y="172493"/>
                  </a:lnTo>
                  <a:lnTo>
                    <a:pt x="155455" y="169921"/>
                  </a:lnTo>
                  <a:lnTo>
                    <a:pt x="174540" y="167037"/>
                  </a:lnTo>
                  <a:lnTo>
                    <a:pt x="230242" y="1577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81656" y="1283147"/>
              <a:ext cx="305011" cy="1"/>
            </a:xfrm>
            <a:custGeom>
              <a:avLst/>
              <a:gdLst/>
              <a:ahLst/>
              <a:cxnLst/>
              <a:rect l="0" t="0" r="0" b="0"/>
              <a:pathLst>
                <a:path w="305011" h="1">
                  <a:moveTo>
                    <a:pt x="0" y="0"/>
                  </a:moveTo>
                  <a:lnTo>
                    <a:pt x="30501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46032" y="1051759"/>
              <a:ext cx="29952" cy="399670"/>
            </a:xfrm>
            <a:custGeom>
              <a:avLst/>
              <a:gdLst/>
              <a:ahLst/>
              <a:cxnLst/>
              <a:rect l="0" t="0" r="0" b="0"/>
              <a:pathLst>
                <a:path w="29952" h="399670">
                  <a:moveTo>
                    <a:pt x="29951" y="0"/>
                  </a:moveTo>
                  <a:lnTo>
                    <a:pt x="29951" y="58556"/>
                  </a:lnTo>
                  <a:lnTo>
                    <a:pt x="28783" y="75265"/>
                  </a:lnTo>
                  <a:lnTo>
                    <a:pt x="26835" y="94584"/>
                  </a:lnTo>
                  <a:lnTo>
                    <a:pt x="24367" y="115644"/>
                  </a:lnTo>
                  <a:lnTo>
                    <a:pt x="22723" y="135528"/>
                  </a:lnTo>
                  <a:lnTo>
                    <a:pt x="21626" y="154626"/>
                  </a:lnTo>
                  <a:lnTo>
                    <a:pt x="20896" y="173201"/>
                  </a:lnTo>
                  <a:lnTo>
                    <a:pt x="19239" y="189091"/>
                  </a:lnTo>
                  <a:lnTo>
                    <a:pt x="16967" y="203190"/>
                  </a:lnTo>
                  <a:lnTo>
                    <a:pt x="14283" y="216095"/>
                  </a:lnTo>
                  <a:lnTo>
                    <a:pt x="12494" y="229373"/>
                  </a:lnTo>
                  <a:lnTo>
                    <a:pt x="11301" y="242899"/>
                  </a:lnTo>
                  <a:lnTo>
                    <a:pt x="10506" y="256591"/>
                  </a:lnTo>
                  <a:lnTo>
                    <a:pt x="8807" y="269225"/>
                  </a:lnTo>
                  <a:lnTo>
                    <a:pt x="6506" y="281154"/>
                  </a:lnTo>
                  <a:lnTo>
                    <a:pt x="3804" y="292612"/>
                  </a:lnTo>
                  <a:lnTo>
                    <a:pt x="2002" y="306094"/>
                  </a:lnTo>
                  <a:lnTo>
                    <a:pt x="801" y="320925"/>
                  </a:lnTo>
                  <a:lnTo>
                    <a:pt x="0" y="336655"/>
                  </a:lnTo>
                  <a:lnTo>
                    <a:pt x="634" y="350648"/>
                  </a:lnTo>
                  <a:lnTo>
                    <a:pt x="2226" y="363483"/>
                  </a:lnTo>
                  <a:lnTo>
                    <a:pt x="8916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641744" y="1083312"/>
              <a:ext cx="198588" cy="365079"/>
            </a:xfrm>
            <a:custGeom>
              <a:avLst/>
              <a:gdLst/>
              <a:ahLst/>
              <a:cxnLst/>
              <a:rect l="0" t="0" r="0" b="0"/>
              <a:pathLst>
                <a:path w="198588" h="365079">
                  <a:moveTo>
                    <a:pt x="113038" y="0"/>
                  </a:moveTo>
                  <a:lnTo>
                    <a:pt x="96288" y="27917"/>
                  </a:lnTo>
                  <a:lnTo>
                    <a:pt x="89017" y="38478"/>
                  </a:lnTo>
                  <a:lnTo>
                    <a:pt x="81831" y="47856"/>
                  </a:lnTo>
                  <a:lnTo>
                    <a:pt x="74704" y="56445"/>
                  </a:lnTo>
                  <a:lnTo>
                    <a:pt x="68784" y="65677"/>
                  </a:lnTo>
                  <a:lnTo>
                    <a:pt x="63669" y="75338"/>
                  </a:lnTo>
                  <a:lnTo>
                    <a:pt x="59090" y="85284"/>
                  </a:lnTo>
                  <a:lnTo>
                    <a:pt x="53700" y="95420"/>
                  </a:lnTo>
                  <a:lnTo>
                    <a:pt x="47770" y="105684"/>
                  </a:lnTo>
                  <a:lnTo>
                    <a:pt x="41479" y="116032"/>
                  </a:lnTo>
                  <a:lnTo>
                    <a:pt x="28256" y="136879"/>
                  </a:lnTo>
                  <a:lnTo>
                    <a:pt x="21458" y="147347"/>
                  </a:lnTo>
                  <a:lnTo>
                    <a:pt x="15758" y="157831"/>
                  </a:lnTo>
                  <a:lnTo>
                    <a:pt x="10789" y="168326"/>
                  </a:lnTo>
                  <a:lnTo>
                    <a:pt x="6307" y="178829"/>
                  </a:lnTo>
                  <a:lnTo>
                    <a:pt x="3320" y="192843"/>
                  </a:lnTo>
                  <a:lnTo>
                    <a:pt x="1328" y="209197"/>
                  </a:lnTo>
                  <a:lnTo>
                    <a:pt x="0" y="227111"/>
                  </a:lnTo>
                  <a:lnTo>
                    <a:pt x="284" y="242560"/>
                  </a:lnTo>
                  <a:lnTo>
                    <a:pt x="1641" y="256365"/>
                  </a:lnTo>
                  <a:lnTo>
                    <a:pt x="3715" y="269074"/>
                  </a:lnTo>
                  <a:lnTo>
                    <a:pt x="8603" y="282222"/>
                  </a:lnTo>
                  <a:lnTo>
                    <a:pt x="15368" y="295661"/>
                  </a:lnTo>
                  <a:lnTo>
                    <a:pt x="23384" y="309295"/>
                  </a:lnTo>
                  <a:lnTo>
                    <a:pt x="32233" y="320722"/>
                  </a:lnTo>
                  <a:lnTo>
                    <a:pt x="41639" y="330677"/>
                  </a:lnTo>
                  <a:lnTo>
                    <a:pt x="51415" y="339651"/>
                  </a:lnTo>
                  <a:lnTo>
                    <a:pt x="61439" y="346802"/>
                  </a:lnTo>
                  <a:lnTo>
                    <a:pt x="71627" y="352738"/>
                  </a:lnTo>
                  <a:lnTo>
                    <a:pt x="81925" y="357864"/>
                  </a:lnTo>
                  <a:lnTo>
                    <a:pt x="94633" y="361281"/>
                  </a:lnTo>
                  <a:lnTo>
                    <a:pt x="108949" y="363560"/>
                  </a:lnTo>
                  <a:lnTo>
                    <a:pt x="124335" y="365078"/>
                  </a:lnTo>
                  <a:lnTo>
                    <a:pt x="139267" y="362585"/>
                  </a:lnTo>
                  <a:lnTo>
                    <a:pt x="153897" y="357417"/>
                  </a:lnTo>
                  <a:lnTo>
                    <a:pt x="168324" y="350466"/>
                  </a:lnTo>
                  <a:lnTo>
                    <a:pt x="179111" y="342326"/>
                  </a:lnTo>
                  <a:lnTo>
                    <a:pt x="187471" y="333393"/>
                  </a:lnTo>
                  <a:lnTo>
                    <a:pt x="194213" y="323932"/>
                  </a:lnTo>
                  <a:lnTo>
                    <a:pt x="197539" y="314119"/>
                  </a:lnTo>
                  <a:lnTo>
                    <a:pt x="198587" y="304071"/>
                  </a:lnTo>
                  <a:lnTo>
                    <a:pt x="198118" y="293867"/>
                  </a:lnTo>
                  <a:lnTo>
                    <a:pt x="193130" y="284726"/>
                  </a:lnTo>
                  <a:lnTo>
                    <a:pt x="185131" y="276296"/>
                  </a:lnTo>
                  <a:lnTo>
                    <a:pt x="175124" y="268338"/>
                  </a:lnTo>
                  <a:lnTo>
                    <a:pt x="162609" y="264201"/>
                  </a:lnTo>
                  <a:lnTo>
                    <a:pt x="148423" y="262612"/>
                  </a:lnTo>
                  <a:lnTo>
                    <a:pt x="133122" y="262722"/>
                  </a:lnTo>
                  <a:lnTo>
                    <a:pt x="120584" y="265132"/>
                  </a:lnTo>
                  <a:lnTo>
                    <a:pt x="109889" y="269076"/>
                  </a:lnTo>
                  <a:lnTo>
                    <a:pt x="100420" y="274042"/>
                  </a:lnTo>
                  <a:lnTo>
                    <a:pt x="90603" y="279690"/>
                  </a:lnTo>
                  <a:lnTo>
                    <a:pt x="80552" y="285793"/>
                  </a:lnTo>
                  <a:lnTo>
                    <a:pt x="49932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07867" y="1588157"/>
            <a:ext cx="609624" cy="326046"/>
            <a:chOff x="3207867" y="1588157"/>
            <a:chExt cx="609624" cy="326046"/>
          </a:xfrm>
        </p:grpSpPr>
        <p:sp>
          <p:nvSpPr>
            <p:cNvPr id="23" name="Freeform 22"/>
            <p:cNvSpPr/>
            <p:nvPr/>
          </p:nvSpPr>
          <p:spPr>
            <a:xfrm>
              <a:off x="3302525" y="1598674"/>
              <a:ext cx="21037" cy="283977"/>
            </a:xfrm>
            <a:custGeom>
              <a:avLst/>
              <a:gdLst/>
              <a:ahLst/>
              <a:cxnLst/>
              <a:rect l="0" t="0" r="0" b="0"/>
              <a:pathLst>
                <a:path w="21037" h="283977">
                  <a:moveTo>
                    <a:pt x="21036" y="0"/>
                  </a:moveTo>
                  <a:lnTo>
                    <a:pt x="21036" y="87835"/>
                  </a:lnTo>
                  <a:lnTo>
                    <a:pt x="19867" y="107639"/>
                  </a:lnTo>
                  <a:lnTo>
                    <a:pt x="17919" y="127853"/>
                  </a:lnTo>
                  <a:lnTo>
                    <a:pt x="15452" y="148341"/>
                  </a:lnTo>
                  <a:lnTo>
                    <a:pt x="13807" y="167843"/>
                  </a:lnTo>
                  <a:lnTo>
                    <a:pt x="12711" y="186687"/>
                  </a:lnTo>
                  <a:lnTo>
                    <a:pt x="11980" y="205093"/>
                  </a:lnTo>
                  <a:lnTo>
                    <a:pt x="10324" y="220870"/>
                  </a:lnTo>
                  <a:lnTo>
                    <a:pt x="0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07867" y="1703851"/>
              <a:ext cx="231388" cy="21036"/>
            </a:xfrm>
            <a:custGeom>
              <a:avLst/>
              <a:gdLst/>
              <a:ahLst/>
              <a:cxnLst/>
              <a:rect l="0" t="0" r="0" b="0"/>
              <a:pathLst>
                <a:path w="231388" h="21036">
                  <a:moveTo>
                    <a:pt x="0" y="21035"/>
                  </a:moveTo>
                  <a:lnTo>
                    <a:pt x="16750" y="9868"/>
                  </a:lnTo>
                  <a:lnTo>
                    <a:pt x="27527" y="6578"/>
                  </a:lnTo>
                  <a:lnTo>
                    <a:pt x="40555" y="4386"/>
                  </a:lnTo>
                  <a:lnTo>
                    <a:pt x="55084" y="2924"/>
                  </a:lnTo>
                  <a:lnTo>
                    <a:pt x="69444" y="1949"/>
                  </a:lnTo>
                  <a:lnTo>
                    <a:pt x="83692" y="1299"/>
                  </a:lnTo>
                  <a:lnTo>
                    <a:pt x="114325" y="577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65465" y="1588157"/>
              <a:ext cx="21037" cy="326046"/>
            </a:xfrm>
            <a:custGeom>
              <a:avLst/>
              <a:gdLst/>
              <a:ahLst/>
              <a:cxnLst/>
              <a:rect l="0" t="0" r="0" b="0"/>
              <a:pathLst>
                <a:path w="21037" h="326046">
                  <a:moveTo>
                    <a:pt x="21036" y="0"/>
                  </a:moveTo>
                  <a:lnTo>
                    <a:pt x="21036" y="22334"/>
                  </a:lnTo>
                  <a:lnTo>
                    <a:pt x="19867" y="35924"/>
                  </a:lnTo>
                  <a:lnTo>
                    <a:pt x="17919" y="51996"/>
                  </a:lnTo>
                  <a:lnTo>
                    <a:pt x="15452" y="69723"/>
                  </a:lnTo>
                  <a:lnTo>
                    <a:pt x="13807" y="89721"/>
                  </a:lnTo>
                  <a:lnTo>
                    <a:pt x="12711" y="111233"/>
                  </a:lnTo>
                  <a:lnTo>
                    <a:pt x="11980" y="133755"/>
                  </a:lnTo>
                  <a:lnTo>
                    <a:pt x="10324" y="155781"/>
                  </a:lnTo>
                  <a:lnTo>
                    <a:pt x="8051" y="177477"/>
                  </a:lnTo>
                  <a:lnTo>
                    <a:pt x="5368" y="198953"/>
                  </a:lnTo>
                  <a:lnTo>
                    <a:pt x="3579" y="217945"/>
                  </a:lnTo>
                  <a:lnTo>
                    <a:pt x="2386" y="235280"/>
                  </a:lnTo>
                  <a:lnTo>
                    <a:pt x="1590" y="251512"/>
                  </a:lnTo>
                  <a:lnTo>
                    <a:pt x="707" y="282012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60124" y="1651262"/>
              <a:ext cx="157367" cy="246961"/>
            </a:xfrm>
            <a:custGeom>
              <a:avLst/>
              <a:gdLst/>
              <a:ahLst/>
              <a:cxnLst/>
              <a:rect l="0" t="0" r="0" b="0"/>
              <a:pathLst>
                <a:path w="157367" h="246961">
                  <a:moveTo>
                    <a:pt x="73623" y="0"/>
                  </a:moveTo>
                  <a:lnTo>
                    <a:pt x="62456" y="16751"/>
                  </a:lnTo>
                  <a:lnTo>
                    <a:pt x="56829" y="26359"/>
                  </a:lnTo>
                  <a:lnTo>
                    <a:pt x="50741" y="37440"/>
                  </a:lnTo>
                  <a:lnTo>
                    <a:pt x="44345" y="49501"/>
                  </a:lnTo>
                  <a:lnTo>
                    <a:pt x="38912" y="61048"/>
                  </a:lnTo>
                  <a:lnTo>
                    <a:pt x="34121" y="72251"/>
                  </a:lnTo>
                  <a:lnTo>
                    <a:pt x="29759" y="83226"/>
                  </a:lnTo>
                  <a:lnTo>
                    <a:pt x="21796" y="104770"/>
                  </a:lnTo>
                  <a:lnTo>
                    <a:pt x="18036" y="115423"/>
                  </a:lnTo>
                  <a:lnTo>
                    <a:pt x="15530" y="128368"/>
                  </a:lnTo>
                  <a:lnTo>
                    <a:pt x="13859" y="142841"/>
                  </a:lnTo>
                  <a:lnTo>
                    <a:pt x="12745" y="158333"/>
                  </a:lnTo>
                  <a:lnTo>
                    <a:pt x="13171" y="173336"/>
                  </a:lnTo>
                  <a:lnTo>
                    <a:pt x="14624" y="188012"/>
                  </a:lnTo>
                  <a:lnTo>
                    <a:pt x="16761" y="202471"/>
                  </a:lnTo>
                  <a:lnTo>
                    <a:pt x="22860" y="214447"/>
                  </a:lnTo>
                  <a:lnTo>
                    <a:pt x="31601" y="224768"/>
                  </a:lnTo>
                  <a:lnTo>
                    <a:pt x="42102" y="233987"/>
                  </a:lnTo>
                  <a:lnTo>
                    <a:pt x="53778" y="240132"/>
                  </a:lnTo>
                  <a:lnTo>
                    <a:pt x="66236" y="244229"/>
                  </a:lnTo>
                  <a:lnTo>
                    <a:pt x="79216" y="246960"/>
                  </a:lnTo>
                  <a:lnTo>
                    <a:pt x="92544" y="246444"/>
                  </a:lnTo>
                  <a:lnTo>
                    <a:pt x="106103" y="243762"/>
                  </a:lnTo>
                  <a:lnTo>
                    <a:pt x="119818" y="239638"/>
                  </a:lnTo>
                  <a:lnTo>
                    <a:pt x="131298" y="233382"/>
                  </a:lnTo>
                  <a:lnTo>
                    <a:pt x="141288" y="225705"/>
                  </a:lnTo>
                  <a:lnTo>
                    <a:pt x="150286" y="217082"/>
                  </a:lnTo>
                  <a:lnTo>
                    <a:pt x="155116" y="207827"/>
                  </a:lnTo>
                  <a:lnTo>
                    <a:pt x="157167" y="198151"/>
                  </a:lnTo>
                  <a:lnTo>
                    <a:pt x="157366" y="188195"/>
                  </a:lnTo>
                  <a:lnTo>
                    <a:pt x="153993" y="180389"/>
                  </a:lnTo>
                  <a:lnTo>
                    <a:pt x="148238" y="174016"/>
                  </a:lnTo>
                  <a:lnTo>
                    <a:pt x="140896" y="168599"/>
                  </a:lnTo>
                  <a:lnTo>
                    <a:pt x="131326" y="166156"/>
                  </a:lnTo>
                  <a:lnTo>
                    <a:pt x="120272" y="165696"/>
                  </a:lnTo>
                  <a:lnTo>
                    <a:pt x="108228" y="166558"/>
                  </a:lnTo>
                  <a:lnTo>
                    <a:pt x="96693" y="168301"/>
                  </a:lnTo>
                  <a:lnTo>
                    <a:pt x="85497" y="170632"/>
                  </a:lnTo>
                  <a:lnTo>
                    <a:pt x="74527" y="173355"/>
                  </a:lnTo>
                  <a:lnTo>
                    <a:pt x="63708" y="178675"/>
                  </a:lnTo>
                  <a:lnTo>
                    <a:pt x="52990" y="185728"/>
                  </a:lnTo>
                  <a:lnTo>
                    <a:pt x="42338" y="193936"/>
                  </a:lnTo>
                  <a:lnTo>
                    <a:pt x="32900" y="201746"/>
                  </a:lnTo>
                  <a:lnTo>
                    <a:pt x="24270" y="209289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1925" y="1546087"/>
            <a:ext cx="663271" cy="347081"/>
            <a:chOff x="851925" y="1546087"/>
            <a:chExt cx="663271" cy="347081"/>
          </a:xfrm>
        </p:grpSpPr>
        <p:sp>
          <p:nvSpPr>
            <p:cNvPr id="28" name="Freeform 27"/>
            <p:cNvSpPr/>
            <p:nvPr/>
          </p:nvSpPr>
          <p:spPr>
            <a:xfrm>
              <a:off x="924682" y="1588157"/>
              <a:ext cx="21902" cy="252423"/>
            </a:xfrm>
            <a:custGeom>
              <a:avLst/>
              <a:gdLst/>
              <a:ahLst/>
              <a:cxnLst/>
              <a:rect l="0" t="0" r="0" b="0"/>
              <a:pathLst>
                <a:path w="21902" h="252423">
                  <a:moveTo>
                    <a:pt x="21901" y="0"/>
                  </a:moveTo>
                  <a:lnTo>
                    <a:pt x="16318" y="16750"/>
                  </a:lnTo>
                  <a:lnTo>
                    <a:pt x="14673" y="28696"/>
                  </a:lnTo>
                  <a:lnTo>
                    <a:pt x="13577" y="43672"/>
                  </a:lnTo>
                  <a:lnTo>
                    <a:pt x="12846" y="60667"/>
                  </a:lnTo>
                  <a:lnTo>
                    <a:pt x="12034" y="95133"/>
                  </a:lnTo>
                  <a:lnTo>
                    <a:pt x="11817" y="112504"/>
                  </a:lnTo>
                  <a:lnTo>
                    <a:pt x="10504" y="127590"/>
                  </a:lnTo>
                  <a:lnTo>
                    <a:pt x="8460" y="141154"/>
                  </a:lnTo>
                  <a:lnTo>
                    <a:pt x="0" y="183227"/>
                  </a:lnTo>
                  <a:lnTo>
                    <a:pt x="866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51925" y="1735403"/>
              <a:ext cx="220871" cy="10519"/>
            </a:xfrm>
            <a:custGeom>
              <a:avLst/>
              <a:gdLst/>
              <a:ahLst/>
              <a:cxnLst/>
              <a:rect l="0" t="0" r="0" b="0"/>
              <a:pathLst>
                <a:path w="220871" h="10519">
                  <a:moveTo>
                    <a:pt x="0" y="10518"/>
                  </a:moveTo>
                  <a:lnTo>
                    <a:pt x="16750" y="4934"/>
                  </a:lnTo>
                  <a:lnTo>
                    <a:pt x="27528" y="3290"/>
                  </a:lnTo>
                  <a:lnTo>
                    <a:pt x="40555" y="2193"/>
                  </a:lnTo>
                  <a:lnTo>
                    <a:pt x="55084" y="1462"/>
                  </a:lnTo>
                  <a:lnTo>
                    <a:pt x="89925" y="650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09523" y="1556604"/>
              <a:ext cx="10519" cy="336564"/>
            </a:xfrm>
            <a:custGeom>
              <a:avLst/>
              <a:gdLst/>
              <a:ahLst/>
              <a:cxnLst/>
              <a:rect l="0" t="0" r="0" b="0"/>
              <a:pathLst>
                <a:path w="10519" h="336564">
                  <a:moveTo>
                    <a:pt x="0" y="0"/>
                  </a:moveTo>
                  <a:lnTo>
                    <a:pt x="5584" y="16750"/>
                  </a:lnTo>
                  <a:lnTo>
                    <a:pt x="7228" y="28696"/>
                  </a:lnTo>
                  <a:lnTo>
                    <a:pt x="8325" y="43672"/>
                  </a:lnTo>
                  <a:lnTo>
                    <a:pt x="9543" y="76672"/>
                  </a:lnTo>
                  <a:lnTo>
                    <a:pt x="10085" y="106921"/>
                  </a:lnTo>
                  <a:lnTo>
                    <a:pt x="9061" y="123869"/>
                  </a:lnTo>
                  <a:lnTo>
                    <a:pt x="7209" y="142179"/>
                  </a:lnTo>
                  <a:lnTo>
                    <a:pt x="4806" y="161397"/>
                  </a:lnTo>
                  <a:lnTo>
                    <a:pt x="3204" y="178884"/>
                  </a:lnTo>
                  <a:lnTo>
                    <a:pt x="2136" y="195216"/>
                  </a:lnTo>
                  <a:lnTo>
                    <a:pt x="1424" y="210779"/>
                  </a:lnTo>
                  <a:lnTo>
                    <a:pt x="2118" y="226998"/>
                  </a:lnTo>
                  <a:lnTo>
                    <a:pt x="3750" y="243653"/>
                  </a:lnTo>
                  <a:lnTo>
                    <a:pt x="6006" y="260600"/>
                  </a:lnTo>
                  <a:lnTo>
                    <a:pt x="7510" y="276572"/>
                  </a:lnTo>
                  <a:lnTo>
                    <a:pt x="8513" y="291894"/>
                  </a:lnTo>
                  <a:lnTo>
                    <a:pt x="10518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52100" y="1546087"/>
              <a:ext cx="163096" cy="316257"/>
            </a:xfrm>
            <a:custGeom>
              <a:avLst/>
              <a:gdLst/>
              <a:ahLst/>
              <a:cxnLst/>
              <a:rect l="0" t="0" r="0" b="0"/>
              <a:pathLst>
                <a:path w="163096" h="316257">
                  <a:moveTo>
                    <a:pt x="67775" y="0"/>
                  </a:moveTo>
                  <a:lnTo>
                    <a:pt x="56608" y="27917"/>
                  </a:lnTo>
                  <a:lnTo>
                    <a:pt x="48010" y="50972"/>
                  </a:lnTo>
                  <a:lnTo>
                    <a:pt x="32967" y="94339"/>
                  </a:lnTo>
                  <a:lnTo>
                    <a:pt x="22273" y="126116"/>
                  </a:lnTo>
                  <a:lnTo>
                    <a:pt x="18743" y="137834"/>
                  </a:lnTo>
                  <a:lnTo>
                    <a:pt x="8190" y="175491"/>
                  </a:lnTo>
                  <a:lnTo>
                    <a:pt x="1170" y="198363"/>
                  </a:lnTo>
                  <a:lnTo>
                    <a:pt x="0" y="209371"/>
                  </a:lnTo>
                  <a:lnTo>
                    <a:pt x="388" y="220216"/>
                  </a:lnTo>
                  <a:lnTo>
                    <a:pt x="1815" y="230951"/>
                  </a:lnTo>
                  <a:lnTo>
                    <a:pt x="3935" y="241614"/>
                  </a:lnTo>
                  <a:lnTo>
                    <a:pt x="6517" y="252228"/>
                  </a:lnTo>
                  <a:lnTo>
                    <a:pt x="9407" y="262810"/>
                  </a:lnTo>
                  <a:lnTo>
                    <a:pt x="14840" y="273371"/>
                  </a:lnTo>
                  <a:lnTo>
                    <a:pt x="21967" y="283917"/>
                  </a:lnTo>
                  <a:lnTo>
                    <a:pt x="30225" y="294454"/>
                  </a:lnTo>
                  <a:lnTo>
                    <a:pt x="40404" y="302647"/>
                  </a:lnTo>
                  <a:lnTo>
                    <a:pt x="51865" y="309278"/>
                  </a:lnTo>
                  <a:lnTo>
                    <a:pt x="64180" y="314867"/>
                  </a:lnTo>
                  <a:lnTo>
                    <a:pt x="77065" y="316256"/>
                  </a:lnTo>
                  <a:lnTo>
                    <a:pt x="90329" y="314844"/>
                  </a:lnTo>
                  <a:lnTo>
                    <a:pt x="103846" y="311566"/>
                  </a:lnTo>
                  <a:lnTo>
                    <a:pt x="115195" y="307044"/>
                  </a:lnTo>
                  <a:lnTo>
                    <a:pt x="125098" y="301691"/>
                  </a:lnTo>
                  <a:lnTo>
                    <a:pt x="134037" y="295786"/>
                  </a:lnTo>
                  <a:lnTo>
                    <a:pt x="142334" y="288343"/>
                  </a:lnTo>
                  <a:lnTo>
                    <a:pt x="150203" y="279875"/>
                  </a:lnTo>
                  <a:lnTo>
                    <a:pt x="157786" y="270724"/>
                  </a:lnTo>
                  <a:lnTo>
                    <a:pt x="161672" y="261117"/>
                  </a:lnTo>
                  <a:lnTo>
                    <a:pt x="163095" y="251207"/>
                  </a:lnTo>
                  <a:lnTo>
                    <a:pt x="162874" y="241094"/>
                  </a:lnTo>
                  <a:lnTo>
                    <a:pt x="158053" y="233184"/>
                  </a:lnTo>
                  <a:lnTo>
                    <a:pt x="150164" y="226742"/>
                  </a:lnTo>
                  <a:lnTo>
                    <a:pt x="140231" y="221278"/>
                  </a:lnTo>
                  <a:lnTo>
                    <a:pt x="127765" y="217636"/>
                  </a:lnTo>
                  <a:lnTo>
                    <a:pt x="113612" y="215208"/>
                  </a:lnTo>
                  <a:lnTo>
                    <a:pt x="98333" y="213589"/>
                  </a:lnTo>
                  <a:lnTo>
                    <a:pt x="84641" y="213678"/>
                  </a:lnTo>
                  <a:lnTo>
                    <a:pt x="72008" y="214907"/>
                  </a:lnTo>
                  <a:lnTo>
                    <a:pt x="60079" y="216894"/>
                  </a:lnTo>
                  <a:lnTo>
                    <a:pt x="48621" y="220556"/>
                  </a:lnTo>
                  <a:lnTo>
                    <a:pt x="37476" y="225335"/>
                  </a:lnTo>
                  <a:lnTo>
                    <a:pt x="4670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3809" y="1177971"/>
            <a:ext cx="3586502" cy="1567123"/>
            <a:chOff x="483809" y="1177971"/>
            <a:chExt cx="3586502" cy="1567123"/>
          </a:xfrm>
        </p:grpSpPr>
        <p:sp>
          <p:nvSpPr>
            <p:cNvPr id="33" name="Freeform 32"/>
            <p:cNvSpPr/>
            <p:nvPr/>
          </p:nvSpPr>
          <p:spPr>
            <a:xfrm>
              <a:off x="483809" y="2177851"/>
              <a:ext cx="3586502" cy="146539"/>
            </a:xfrm>
            <a:custGeom>
              <a:avLst/>
              <a:gdLst/>
              <a:ahLst/>
              <a:cxnLst/>
              <a:rect l="0" t="0" r="0" b="0"/>
              <a:pathLst>
                <a:path w="3586502" h="146539">
                  <a:moveTo>
                    <a:pt x="0" y="41362"/>
                  </a:moveTo>
                  <a:lnTo>
                    <a:pt x="22334" y="35778"/>
                  </a:lnTo>
                  <a:lnTo>
                    <a:pt x="75306" y="32306"/>
                  </a:lnTo>
                  <a:lnTo>
                    <a:pt x="116442" y="28378"/>
                  </a:lnTo>
                  <a:lnTo>
                    <a:pt x="160434" y="23905"/>
                  </a:lnTo>
                  <a:lnTo>
                    <a:pt x="264852" y="21033"/>
                  </a:lnTo>
                  <a:lnTo>
                    <a:pt x="350764" y="17420"/>
                  </a:lnTo>
                  <a:lnTo>
                    <a:pt x="411823" y="13192"/>
                  </a:lnTo>
                  <a:lnTo>
                    <a:pt x="507667" y="9642"/>
                  </a:lnTo>
                  <a:lnTo>
                    <a:pt x="579333" y="4671"/>
                  </a:lnTo>
                  <a:lnTo>
                    <a:pt x="654034" y="1682"/>
                  </a:lnTo>
                  <a:lnTo>
                    <a:pt x="768360" y="0"/>
                  </a:lnTo>
                  <a:lnTo>
                    <a:pt x="846338" y="775"/>
                  </a:lnTo>
                  <a:lnTo>
                    <a:pt x="969080" y="6613"/>
                  </a:lnTo>
                  <a:lnTo>
                    <a:pt x="1052409" y="8389"/>
                  </a:lnTo>
                  <a:lnTo>
                    <a:pt x="1178163" y="9388"/>
                  </a:lnTo>
                  <a:lnTo>
                    <a:pt x="1265314" y="12738"/>
                  </a:lnTo>
                  <a:lnTo>
                    <a:pt x="1354688" y="16954"/>
                  </a:lnTo>
                  <a:lnTo>
                    <a:pt x="1490415" y="19327"/>
                  </a:lnTo>
                  <a:lnTo>
                    <a:pt x="1581333" y="19882"/>
                  </a:lnTo>
                  <a:lnTo>
                    <a:pt x="1672382" y="23245"/>
                  </a:lnTo>
                  <a:lnTo>
                    <a:pt x="1762319" y="27467"/>
                  </a:lnTo>
                  <a:lnTo>
                    <a:pt x="1891794" y="29843"/>
                  </a:lnTo>
                  <a:lnTo>
                    <a:pt x="2366011" y="30832"/>
                  </a:lnTo>
                  <a:lnTo>
                    <a:pt x="2450401" y="33955"/>
                  </a:lnTo>
                  <a:lnTo>
                    <a:pt x="2576753" y="42284"/>
                  </a:lnTo>
                  <a:lnTo>
                    <a:pt x="2871301" y="65957"/>
                  </a:lnTo>
                  <a:lnTo>
                    <a:pt x="2911035" y="70613"/>
                  </a:lnTo>
                  <a:lnTo>
                    <a:pt x="2949211" y="76055"/>
                  </a:lnTo>
                  <a:lnTo>
                    <a:pt x="2986348" y="82020"/>
                  </a:lnTo>
                  <a:lnTo>
                    <a:pt x="3023960" y="87165"/>
                  </a:lnTo>
                  <a:lnTo>
                    <a:pt x="3100032" y="95998"/>
                  </a:lnTo>
                  <a:lnTo>
                    <a:pt x="3135977" y="101159"/>
                  </a:lnTo>
                  <a:lnTo>
                    <a:pt x="3170458" y="106936"/>
                  </a:lnTo>
                  <a:lnTo>
                    <a:pt x="3203963" y="113125"/>
                  </a:lnTo>
                  <a:lnTo>
                    <a:pt x="3236817" y="118419"/>
                  </a:lnTo>
                  <a:lnTo>
                    <a:pt x="3385675" y="139055"/>
                  </a:lnTo>
                  <a:lnTo>
                    <a:pt x="3437256" y="143212"/>
                  </a:lnTo>
                  <a:lnTo>
                    <a:pt x="3512286" y="145552"/>
                  </a:lnTo>
                  <a:lnTo>
                    <a:pt x="3586501" y="1465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186832" y="1177971"/>
              <a:ext cx="462775" cy="830891"/>
            </a:xfrm>
            <a:custGeom>
              <a:avLst/>
              <a:gdLst/>
              <a:ahLst/>
              <a:cxnLst/>
              <a:rect l="0" t="0" r="0" b="0"/>
              <a:pathLst>
                <a:path w="462775" h="830891">
                  <a:moveTo>
                    <a:pt x="462774" y="0"/>
                  </a:moveTo>
                  <a:lnTo>
                    <a:pt x="446024" y="27917"/>
                  </a:lnTo>
                  <a:lnTo>
                    <a:pt x="437584" y="43152"/>
                  </a:lnTo>
                  <a:lnTo>
                    <a:pt x="408955" y="96926"/>
                  </a:lnTo>
                  <a:lnTo>
                    <a:pt x="388604" y="132672"/>
                  </a:lnTo>
                  <a:lnTo>
                    <a:pt x="377100" y="150385"/>
                  </a:lnTo>
                  <a:lnTo>
                    <a:pt x="364756" y="168037"/>
                  </a:lnTo>
                  <a:lnTo>
                    <a:pt x="351852" y="185647"/>
                  </a:lnTo>
                  <a:lnTo>
                    <a:pt x="325050" y="223913"/>
                  </a:lnTo>
                  <a:lnTo>
                    <a:pt x="311358" y="243934"/>
                  </a:lnTo>
                  <a:lnTo>
                    <a:pt x="297556" y="265461"/>
                  </a:lnTo>
                  <a:lnTo>
                    <a:pt x="241817" y="355672"/>
                  </a:lnTo>
                  <a:lnTo>
                    <a:pt x="227823" y="377349"/>
                  </a:lnTo>
                  <a:lnTo>
                    <a:pt x="199808" y="423249"/>
                  </a:lnTo>
                  <a:lnTo>
                    <a:pt x="185793" y="446942"/>
                  </a:lnTo>
                  <a:lnTo>
                    <a:pt x="172944" y="469748"/>
                  </a:lnTo>
                  <a:lnTo>
                    <a:pt x="110724" y="583584"/>
                  </a:lnTo>
                  <a:lnTo>
                    <a:pt x="99526" y="605251"/>
                  </a:lnTo>
                  <a:lnTo>
                    <a:pt x="89723" y="625539"/>
                  </a:lnTo>
                  <a:lnTo>
                    <a:pt x="80850" y="644907"/>
                  </a:lnTo>
                  <a:lnTo>
                    <a:pt x="64759" y="682009"/>
                  </a:lnTo>
                  <a:lnTo>
                    <a:pt x="57196" y="700083"/>
                  </a:lnTo>
                  <a:lnTo>
                    <a:pt x="49817" y="716807"/>
                  </a:lnTo>
                  <a:lnTo>
                    <a:pt x="35385" y="747854"/>
                  </a:lnTo>
                  <a:lnTo>
                    <a:pt x="29433" y="762678"/>
                  </a:lnTo>
                  <a:lnTo>
                    <a:pt x="24296" y="777235"/>
                  </a:lnTo>
                  <a:lnTo>
                    <a:pt x="0" y="8308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81656" y="1241076"/>
              <a:ext cx="799338" cy="862444"/>
            </a:xfrm>
            <a:custGeom>
              <a:avLst/>
              <a:gdLst/>
              <a:ahLst/>
              <a:cxnLst/>
              <a:rect l="0" t="0" r="0" b="0"/>
              <a:pathLst>
                <a:path w="799338" h="862444">
                  <a:moveTo>
                    <a:pt x="0" y="0"/>
                  </a:moveTo>
                  <a:lnTo>
                    <a:pt x="17962" y="16794"/>
                  </a:lnTo>
                  <a:lnTo>
                    <a:pt x="34861" y="29278"/>
                  </a:lnTo>
                  <a:lnTo>
                    <a:pt x="46613" y="39385"/>
                  </a:lnTo>
                  <a:lnTo>
                    <a:pt x="60291" y="51967"/>
                  </a:lnTo>
                  <a:lnTo>
                    <a:pt x="75253" y="66197"/>
                  </a:lnTo>
                  <a:lnTo>
                    <a:pt x="89902" y="81527"/>
                  </a:lnTo>
                  <a:lnTo>
                    <a:pt x="104342" y="97591"/>
                  </a:lnTo>
                  <a:lnTo>
                    <a:pt x="118643" y="114143"/>
                  </a:lnTo>
                  <a:lnTo>
                    <a:pt x="134021" y="131020"/>
                  </a:lnTo>
                  <a:lnTo>
                    <a:pt x="166688" y="165355"/>
                  </a:lnTo>
                  <a:lnTo>
                    <a:pt x="183580" y="183860"/>
                  </a:lnTo>
                  <a:lnTo>
                    <a:pt x="217930" y="223119"/>
                  </a:lnTo>
                  <a:lnTo>
                    <a:pt x="270120" y="284642"/>
                  </a:lnTo>
                  <a:lnTo>
                    <a:pt x="288761" y="305455"/>
                  </a:lnTo>
                  <a:lnTo>
                    <a:pt x="347330" y="368248"/>
                  </a:lnTo>
                  <a:lnTo>
                    <a:pt x="384198" y="410245"/>
                  </a:lnTo>
                  <a:lnTo>
                    <a:pt x="403378" y="431261"/>
                  </a:lnTo>
                  <a:lnTo>
                    <a:pt x="463873" y="495507"/>
                  </a:lnTo>
                  <a:lnTo>
                    <a:pt x="526205" y="564664"/>
                  </a:lnTo>
                  <a:lnTo>
                    <a:pt x="568095" y="608560"/>
                  </a:lnTo>
                  <a:lnTo>
                    <a:pt x="631099" y="672694"/>
                  </a:lnTo>
                  <a:lnTo>
                    <a:pt x="652119" y="695042"/>
                  </a:lnTo>
                  <a:lnTo>
                    <a:pt x="712868" y="762073"/>
                  </a:lnTo>
                  <a:lnTo>
                    <a:pt x="746104" y="797188"/>
                  </a:lnTo>
                  <a:lnTo>
                    <a:pt x="759174" y="811928"/>
                  </a:lnTo>
                  <a:lnTo>
                    <a:pt x="770225" y="825261"/>
                  </a:lnTo>
                  <a:lnTo>
                    <a:pt x="799337" y="8624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76977" y="2368787"/>
              <a:ext cx="260626" cy="310450"/>
            </a:xfrm>
            <a:custGeom>
              <a:avLst/>
              <a:gdLst/>
              <a:ahLst/>
              <a:cxnLst/>
              <a:rect l="0" t="0" r="0" b="0"/>
              <a:pathLst>
                <a:path w="260626" h="310450">
                  <a:moveTo>
                    <a:pt x="0" y="29225"/>
                  </a:moveTo>
                  <a:lnTo>
                    <a:pt x="11167" y="18058"/>
                  </a:lnTo>
                  <a:lnTo>
                    <a:pt x="17962" y="13600"/>
                  </a:lnTo>
                  <a:lnTo>
                    <a:pt x="25998" y="9459"/>
                  </a:lnTo>
                  <a:lnTo>
                    <a:pt x="34861" y="5530"/>
                  </a:lnTo>
                  <a:lnTo>
                    <a:pt x="46613" y="2911"/>
                  </a:lnTo>
                  <a:lnTo>
                    <a:pt x="60291" y="1165"/>
                  </a:lnTo>
                  <a:lnTo>
                    <a:pt x="75253" y="0"/>
                  </a:lnTo>
                  <a:lnTo>
                    <a:pt x="92239" y="393"/>
                  </a:lnTo>
                  <a:lnTo>
                    <a:pt x="110575" y="1823"/>
                  </a:lnTo>
                  <a:lnTo>
                    <a:pt x="129810" y="3945"/>
                  </a:lnTo>
                  <a:lnTo>
                    <a:pt x="144971" y="7697"/>
                  </a:lnTo>
                  <a:lnTo>
                    <a:pt x="157416" y="12536"/>
                  </a:lnTo>
                  <a:lnTo>
                    <a:pt x="168049" y="18099"/>
                  </a:lnTo>
                  <a:lnTo>
                    <a:pt x="178644" y="24145"/>
                  </a:lnTo>
                  <a:lnTo>
                    <a:pt x="189214" y="30513"/>
                  </a:lnTo>
                  <a:lnTo>
                    <a:pt x="199765" y="37095"/>
                  </a:lnTo>
                  <a:lnTo>
                    <a:pt x="209137" y="44989"/>
                  </a:lnTo>
                  <a:lnTo>
                    <a:pt x="217722" y="53758"/>
                  </a:lnTo>
                  <a:lnTo>
                    <a:pt x="225783" y="63110"/>
                  </a:lnTo>
                  <a:lnTo>
                    <a:pt x="232326" y="74019"/>
                  </a:lnTo>
                  <a:lnTo>
                    <a:pt x="237856" y="85966"/>
                  </a:lnTo>
                  <a:lnTo>
                    <a:pt x="247117" y="110537"/>
                  </a:lnTo>
                  <a:lnTo>
                    <a:pt x="255128" y="133144"/>
                  </a:lnTo>
                  <a:lnTo>
                    <a:pt x="257732" y="145249"/>
                  </a:lnTo>
                  <a:lnTo>
                    <a:pt x="259468" y="157994"/>
                  </a:lnTo>
                  <a:lnTo>
                    <a:pt x="260625" y="171165"/>
                  </a:lnTo>
                  <a:lnTo>
                    <a:pt x="260228" y="183451"/>
                  </a:lnTo>
                  <a:lnTo>
                    <a:pt x="258795" y="195148"/>
                  </a:lnTo>
                  <a:lnTo>
                    <a:pt x="256670" y="206452"/>
                  </a:lnTo>
                  <a:lnTo>
                    <a:pt x="254086" y="217494"/>
                  </a:lnTo>
                  <a:lnTo>
                    <a:pt x="251194" y="228361"/>
                  </a:lnTo>
                  <a:lnTo>
                    <a:pt x="248097" y="239111"/>
                  </a:lnTo>
                  <a:lnTo>
                    <a:pt x="243696" y="248615"/>
                  </a:lnTo>
                  <a:lnTo>
                    <a:pt x="238424" y="257289"/>
                  </a:lnTo>
                  <a:lnTo>
                    <a:pt x="232573" y="265408"/>
                  </a:lnTo>
                  <a:lnTo>
                    <a:pt x="225166" y="273158"/>
                  </a:lnTo>
                  <a:lnTo>
                    <a:pt x="216722" y="280663"/>
                  </a:lnTo>
                  <a:lnTo>
                    <a:pt x="207587" y="288003"/>
                  </a:lnTo>
                  <a:lnTo>
                    <a:pt x="197991" y="294064"/>
                  </a:lnTo>
                  <a:lnTo>
                    <a:pt x="188088" y="299274"/>
                  </a:lnTo>
                  <a:lnTo>
                    <a:pt x="177980" y="303916"/>
                  </a:lnTo>
                  <a:lnTo>
                    <a:pt x="165398" y="307011"/>
                  </a:lnTo>
                  <a:lnTo>
                    <a:pt x="151167" y="309074"/>
                  </a:lnTo>
                  <a:lnTo>
                    <a:pt x="135837" y="310449"/>
                  </a:lnTo>
                  <a:lnTo>
                    <a:pt x="122110" y="310198"/>
                  </a:lnTo>
                  <a:lnTo>
                    <a:pt x="109454" y="308861"/>
                  </a:lnTo>
                  <a:lnTo>
                    <a:pt x="97510" y="306802"/>
                  </a:lnTo>
                  <a:lnTo>
                    <a:pt x="86042" y="303091"/>
                  </a:lnTo>
                  <a:lnTo>
                    <a:pt x="74891" y="298281"/>
                  </a:lnTo>
                  <a:lnTo>
                    <a:pt x="63950" y="292736"/>
                  </a:lnTo>
                  <a:lnTo>
                    <a:pt x="53151" y="285534"/>
                  </a:lnTo>
                  <a:lnTo>
                    <a:pt x="42446" y="277227"/>
                  </a:lnTo>
                  <a:lnTo>
                    <a:pt x="31803" y="268183"/>
                  </a:lnTo>
                  <a:lnTo>
                    <a:pt x="23539" y="257479"/>
                  </a:lnTo>
                  <a:lnTo>
                    <a:pt x="16861" y="245668"/>
                  </a:lnTo>
                  <a:lnTo>
                    <a:pt x="11241" y="233120"/>
                  </a:lnTo>
                  <a:lnTo>
                    <a:pt x="8662" y="221249"/>
                  </a:lnTo>
                  <a:lnTo>
                    <a:pt x="8112" y="209829"/>
                  </a:lnTo>
                  <a:lnTo>
                    <a:pt x="8914" y="198710"/>
                  </a:lnTo>
                  <a:lnTo>
                    <a:pt x="14123" y="190128"/>
                  </a:lnTo>
                  <a:lnTo>
                    <a:pt x="22270" y="183239"/>
                  </a:lnTo>
                  <a:lnTo>
                    <a:pt x="32376" y="177477"/>
                  </a:lnTo>
                  <a:lnTo>
                    <a:pt x="43788" y="174805"/>
                  </a:lnTo>
                  <a:lnTo>
                    <a:pt x="56070" y="174191"/>
                  </a:lnTo>
                  <a:lnTo>
                    <a:pt x="68933" y="174951"/>
                  </a:lnTo>
                  <a:lnTo>
                    <a:pt x="81014" y="176627"/>
                  </a:lnTo>
                  <a:lnTo>
                    <a:pt x="92574" y="178912"/>
                  </a:lnTo>
                  <a:lnTo>
                    <a:pt x="103786" y="181604"/>
                  </a:lnTo>
                  <a:lnTo>
                    <a:pt x="115935" y="186905"/>
                  </a:lnTo>
                  <a:lnTo>
                    <a:pt x="128709" y="193945"/>
                  </a:lnTo>
                  <a:lnTo>
                    <a:pt x="141900" y="202144"/>
                  </a:lnTo>
                  <a:lnTo>
                    <a:pt x="153031" y="209947"/>
                  </a:lnTo>
                  <a:lnTo>
                    <a:pt x="162789" y="217486"/>
                  </a:lnTo>
                  <a:lnTo>
                    <a:pt x="171632" y="224850"/>
                  </a:lnTo>
                  <a:lnTo>
                    <a:pt x="181032" y="233265"/>
                  </a:lnTo>
                  <a:lnTo>
                    <a:pt x="200827" y="251964"/>
                  </a:lnTo>
                  <a:lnTo>
                    <a:pt x="241905" y="2921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24667" y="2524223"/>
              <a:ext cx="251814" cy="220871"/>
            </a:xfrm>
            <a:custGeom>
              <a:avLst/>
              <a:gdLst/>
              <a:ahLst/>
              <a:cxnLst/>
              <a:rect l="0" t="0" r="0" b="0"/>
              <a:pathLst>
                <a:path w="251814" h="220871">
                  <a:moveTo>
                    <a:pt x="167672" y="0"/>
                  </a:moveTo>
                  <a:lnTo>
                    <a:pt x="145339" y="0"/>
                  </a:lnTo>
                  <a:lnTo>
                    <a:pt x="134085" y="1169"/>
                  </a:lnTo>
                  <a:lnTo>
                    <a:pt x="121908" y="3116"/>
                  </a:lnTo>
                  <a:lnTo>
                    <a:pt x="109116" y="5584"/>
                  </a:lnTo>
                  <a:lnTo>
                    <a:pt x="98251" y="9565"/>
                  </a:lnTo>
                  <a:lnTo>
                    <a:pt x="88670" y="14557"/>
                  </a:lnTo>
                  <a:lnTo>
                    <a:pt x="79945" y="20223"/>
                  </a:lnTo>
                  <a:lnTo>
                    <a:pt x="39749" y="44946"/>
                  </a:lnTo>
                  <a:lnTo>
                    <a:pt x="27465" y="55674"/>
                  </a:lnTo>
                  <a:lnTo>
                    <a:pt x="16938" y="67500"/>
                  </a:lnTo>
                  <a:lnTo>
                    <a:pt x="7583" y="80059"/>
                  </a:lnTo>
                  <a:lnTo>
                    <a:pt x="2515" y="93106"/>
                  </a:lnTo>
                  <a:lnTo>
                    <a:pt x="305" y="106478"/>
                  </a:lnTo>
                  <a:lnTo>
                    <a:pt x="0" y="120068"/>
                  </a:lnTo>
                  <a:lnTo>
                    <a:pt x="2134" y="131464"/>
                  </a:lnTo>
                  <a:lnTo>
                    <a:pt x="5894" y="141400"/>
                  </a:lnTo>
                  <a:lnTo>
                    <a:pt x="10738" y="150360"/>
                  </a:lnTo>
                  <a:lnTo>
                    <a:pt x="19810" y="158671"/>
                  </a:lnTo>
                  <a:lnTo>
                    <a:pt x="31702" y="166549"/>
                  </a:lnTo>
                  <a:lnTo>
                    <a:pt x="45472" y="174139"/>
                  </a:lnTo>
                  <a:lnTo>
                    <a:pt x="59327" y="180367"/>
                  </a:lnTo>
                  <a:lnTo>
                    <a:pt x="73238" y="185687"/>
                  </a:lnTo>
                  <a:lnTo>
                    <a:pt x="156552" y="213645"/>
                  </a:lnTo>
                  <a:lnTo>
                    <a:pt x="169608" y="216054"/>
                  </a:lnTo>
                  <a:lnTo>
                    <a:pt x="184154" y="217659"/>
                  </a:lnTo>
                  <a:lnTo>
                    <a:pt x="251813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19513" y="2313871"/>
              <a:ext cx="320902" cy="262941"/>
            </a:xfrm>
            <a:custGeom>
              <a:avLst/>
              <a:gdLst/>
              <a:ahLst/>
              <a:cxnLst/>
              <a:rect l="0" t="0" r="0" b="0"/>
              <a:pathLst>
                <a:path w="320902" h="262941">
                  <a:moveTo>
                    <a:pt x="320901" y="0"/>
                  </a:moveTo>
                  <a:lnTo>
                    <a:pt x="309734" y="16750"/>
                  </a:lnTo>
                  <a:lnTo>
                    <a:pt x="300601" y="24022"/>
                  </a:lnTo>
                  <a:lnTo>
                    <a:pt x="288670" y="31207"/>
                  </a:lnTo>
                  <a:lnTo>
                    <a:pt x="274872" y="38334"/>
                  </a:lnTo>
                  <a:lnTo>
                    <a:pt x="261000" y="44254"/>
                  </a:lnTo>
                  <a:lnTo>
                    <a:pt x="247077" y="49369"/>
                  </a:lnTo>
                  <a:lnTo>
                    <a:pt x="233120" y="53948"/>
                  </a:lnTo>
                  <a:lnTo>
                    <a:pt x="219141" y="59338"/>
                  </a:lnTo>
                  <a:lnTo>
                    <a:pt x="205148" y="65268"/>
                  </a:lnTo>
                  <a:lnTo>
                    <a:pt x="191144" y="71559"/>
                  </a:lnTo>
                  <a:lnTo>
                    <a:pt x="177134" y="76922"/>
                  </a:lnTo>
                  <a:lnTo>
                    <a:pt x="163119" y="81665"/>
                  </a:lnTo>
                  <a:lnTo>
                    <a:pt x="149101" y="85997"/>
                  </a:lnTo>
                  <a:lnTo>
                    <a:pt x="135082" y="91221"/>
                  </a:lnTo>
                  <a:lnTo>
                    <a:pt x="121061" y="97041"/>
                  </a:lnTo>
                  <a:lnTo>
                    <a:pt x="107039" y="103259"/>
                  </a:lnTo>
                  <a:lnTo>
                    <a:pt x="94185" y="108572"/>
                  </a:lnTo>
                  <a:lnTo>
                    <a:pt x="82111" y="113283"/>
                  </a:lnTo>
                  <a:lnTo>
                    <a:pt x="59345" y="121634"/>
                  </a:lnTo>
                  <a:lnTo>
                    <a:pt x="37541" y="129241"/>
                  </a:lnTo>
                  <a:lnTo>
                    <a:pt x="26818" y="134074"/>
                  </a:lnTo>
                  <a:lnTo>
                    <a:pt x="16164" y="139634"/>
                  </a:lnTo>
                  <a:lnTo>
                    <a:pt x="5555" y="145677"/>
                  </a:lnTo>
                  <a:lnTo>
                    <a:pt x="820" y="153212"/>
                  </a:lnTo>
                  <a:lnTo>
                    <a:pt x="0" y="161741"/>
                  </a:lnTo>
                  <a:lnTo>
                    <a:pt x="1791" y="170933"/>
                  </a:lnTo>
                  <a:lnTo>
                    <a:pt x="8828" y="178230"/>
                  </a:lnTo>
                  <a:lnTo>
                    <a:pt x="19363" y="184263"/>
                  </a:lnTo>
                  <a:lnTo>
                    <a:pt x="32228" y="189453"/>
                  </a:lnTo>
                  <a:lnTo>
                    <a:pt x="55873" y="198337"/>
                  </a:lnTo>
                  <a:lnTo>
                    <a:pt x="88895" y="209909"/>
                  </a:lnTo>
                  <a:lnTo>
                    <a:pt x="99619" y="213562"/>
                  </a:lnTo>
                  <a:lnTo>
                    <a:pt x="111442" y="215998"/>
                  </a:lnTo>
                  <a:lnTo>
                    <a:pt x="123999" y="217622"/>
                  </a:lnTo>
                  <a:lnTo>
                    <a:pt x="137045" y="218705"/>
                  </a:lnTo>
                  <a:lnTo>
                    <a:pt x="150417" y="220595"/>
                  </a:lnTo>
                  <a:lnTo>
                    <a:pt x="164006" y="223024"/>
                  </a:lnTo>
                  <a:lnTo>
                    <a:pt x="177739" y="225812"/>
                  </a:lnTo>
                  <a:lnTo>
                    <a:pt x="190401" y="228839"/>
                  </a:lnTo>
                  <a:lnTo>
                    <a:pt x="202348" y="232025"/>
                  </a:lnTo>
                  <a:lnTo>
                    <a:pt x="224971" y="238683"/>
                  </a:lnTo>
                  <a:lnTo>
                    <a:pt x="235913" y="242094"/>
                  </a:lnTo>
                  <a:lnTo>
                    <a:pt x="289348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41242" y="2258622"/>
            <a:ext cx="2114038" cy="1049140"/>
            <a:chOff x="1041242" y="2258622"/>
            <a:chExt cx="2114038" cy="1049140"/>
          </a:xfrm>
        </p:grpSpPr>
        <p:sp>
          <p:nvSpPr>
            <p:cNvPr id="40" name="Freeform 39"/>
            <p:cNvSpPr/>
            <p:nvPr/>
          </p:nvSpPr>
          <p:spPr>
            <a:xfrm>
              <a:off x="1066183" y="2258622"/>
              <a:ext cx="195929" cy="412849"/>
            </a:xfrm>
            <a:custGeom>
              <a:avLst/>
              <a:gdLst/>
              <a:ahLst/>
              <a:cxnLst/>
              <a:rect l="0" t="0" r="0" b="0"/>
              <a:pathLst>
                <a:path w="195929" h="412849">
                  <a:moveTo>
                    <a:pt x="195928" y="128872"/>
                  </a:moveTo>
                  <a:lnTo>
                    <a:pt x="195928" y="100955"/>
                  </a:lnTo>
                  <a:lnTo>
                    <a:pt x="194760" y="86889"/>
                  </a:lnTo>
                  <a:lnTo>
                    <a:pt x="192812" y="71668"/>
                  </a:lnTo>
                  <a:lnTo>
                    <a:pt x="190345" y="55677"/>
                  </a:lnTo>
                  <a:lnTo>
                    <a:pt x="185194" y="42680"/>
                  </a:lnTo>
                  <a:lnTo>
                    <a:pt x="178255" y="31677"/>
                  </a:lnTo>
                  <a:lnTo>
                    <a:pt x="170123" y="22005"/>
                  </a:lnTo>
                  <a:lnTo>
                    <a:pt x="161195" y="14389"/>
                  </a:lnTo>
                  <a:lnTo>
                    <a:pt x="151738" y="8142"/>
                  </a:lnTo>
                  <a:lnTo>
                    <a:pt x="141927" y="2809"/>
                  </a:lnTo>
                  <a:lnTo>
                    <a:pt x="129543" y="423"/>
                  </a:lnTo>
                  <a:lnTo>
                    <a:pt x="115444" y="0"/>
                  </a:lnTo>
                  <a:lnTo>
                    <a:pt x="100202" y="887"/>
                  </a:lnTo>
                  <a:lnTo>
                    <a:pt x="85366" y="4984"/>
                  </a:lnTo>
                  <a:lnTo>
                    <a:pt x="70801" y="11222"/>
                  </a:lnTo>
                  <a:lnTo>
                    <a:pt x="56416" y="18886"/>
                  </a:lnTo>
                  <a:lnTo>
                    <a:pt x="45658" y="27501"/>
                  </a:lnTo>
                  <a:lnTo>
                    <a:pt x="37317" y="36750"/>
                  </a:lnTo>
                  <a:lnTo>
                    <a:pt x="30588" y="46423"/>
                  </a:lnTo>
                  <a:lnTo>
                    <a:pt x="23764" y="55208"/>
                  </a:lnTo>
                  <a:lnTo>
                    <a:pt x="16878" y="63402"/>
                  </a:lnTo>
                  <a:lnTo>
                    <a:pt x="9950" y="71202"/>
                  </a:lnTo>
                  <a:lnTo>
                    <a:pt x="5331" y="82245"/>
                  </a:lnTo>
                  <a:lnTo>
                    <a:pt x="2252" y="95450"/>
                  </a:lnTo>
                  <a:lnTo>
                    <a:pt x="199" y="110097"/>
                  </a:lnTo>
                  <a:lnTo>
                    <a:pt x="0" y="123367"/>
                  </a:lnTo>
                  <a:lnTo>
                    <a:pt x="1035" y="135720"/>
                  </a:lnTo>
                  <a:lnTo>
                    <a:pt x="2894" y="147461"/>
                  </a:lnTo>
                  <a:lnTo>
                    <a:pt x="6470" y="157625"/>
                  </a:lnTo>
                  <a:lnTo>
                    <a:pt x="11192" y="166739"/>
                  </a:lnTo>
                  <a:lnTo>
                    <a:pt x="16677" y="175152"/>
                  </a:lnTo>
                  <a:lnTo>
                    <a:pt x="23839" y="181929"/>
                  </a:lnTo>
                  <a:lnTo>
                    <a:pt x="32120" y="187616"/>
                  </a:lnTo>
                  <a:lnTo>
                    <a:pt x="41147" y="192576"/>
                  </a:lnTo>
                  <a:lnTo>
                    <a:pt x="50670" y="193545"/>
                  </a:lnTo>
                  <a:lnTo>
                    <a:pt x="60525" y="191854"/>
                  </a:lnTo>
                  <a:lnTo>
                    <a:pt x="70601" y="188390"/>
                  </a:lnTo>
                  <a:lnTo>
                    <a:pt x="80824" y="182574"/>
                  </a:lnTo>
                  <a:lnTo>
                    <a:pt x="91145" y="175191"/>
                  </a:lnTo>
                  <a:lnTo>
                    <a:pt x="101532" y="166763"/>
                  </a:lnTo>
                  <a:lnTo>
                    <a:pt x="110793" y="158807"/>
                  </a:lnTo>
                  <a:lnTo>
                    <a:pt x="119305" y="151166"/>
                  </a:lnTo>
                  <a:lnTo>
                    <a:pt x="127317" y="143735"/>
                  </a:lnTo>
                  <a:lnTo>
                    <a:pt x="134995" y="134106"/>
                  </a:lnTo>
                  <a:lnTo>
                    <a:pt x="142451" y="123013"/>
                  </a:lnTo>
                  <a:lnTo>
                    <a:pt x="149759" y="110942"/>
                  </a:lnTo>
                  <a:lnTo>
                    <a:pt x="155800" y="99390"/>
                  </a:lnTo>
                  <a:lnTo>
                    <a:pt x="160996" y="88182"/>
                  </a:lnTo>
                  <a:lnTo>
                    <a:pt x="165628" y="77204"/>
                  </a:lnTo>
                  <a:lnTo>
                    <a:pt x="167548" y="74560"/>
                  </a:lnTo>
                  <a:lnTo>
                    <a:pt x="167659" y="77472"/>
                  </a:lnTo>
                  <a:lnTo>
                    <a:pt x="166565" y="84088"/>
                  </a:lnTo>
                  <a:lnTo>
                    <a:pt x="165835" y="94342"/>
                  </a:lnTo>
                  <a:lnTo>
                    <a:pt x="165348" y="107021"/>
                  </a:lnTo>
                  <a:lnTo>
                    <a:pt x="164664" y="149666"/>
                  </a:lnTo>
                  <a:lnTo>
                    <a:pt x="164432" y="205954"/>
                  </a:lnTo>
                  <a:lnTo>
                    <a:pt x="163245" y="222330"/>
                  </a:lnTo>
                  <a:lnTo>
                    <a:pt x="161285" y="240260"/>
                  </a:lnTo>
                  <a:lnTo>
                    <a:pt x="158809" y="259224"/>
                  </a:lnTo>
                  <a:lnTo>
                    <a:pt x="158327" y="278879"/>
                  </a:lnTo>
                  <a:lnTo>
                    <a:pt x="159175" y="298994"/>
                  </a:lnTo>
                  <a:lnTo>
                    <a:pt x="160908" y="319416"/>
                  </a:lnTo>
                  <a:lnTo>
                    <a:pt x="162064" y="337705"/>
                  </a:lnTo>
                  <a:lnTo>
                    <a:pt x="162835" y="354572"/>
                  </a:lnTo>
                  <a:lnTo>
                    <a:pt x="164375" y="4128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327112" y="2324389"/>
              <a:ext cx="208458" cy="168282"/>
            </a:xfrm>
            <a:custGeom>
              <a:avLst/>
              <a:gdLst/>
              <a:ahLst/>
              <a:cxnLst/>
              <a:rect l="0" t="0" r="0" b="0"/>
              <a:pathLst>
                <a:path w="208458" h="168282">
                  <a:moveTo>
                    <a:pt x="19140" y="0"/>
                  </a:moveTo>
                  <a:lnTo>
                    <a:pt x="4501" y="43917"/>
                  </a:lnTo>
                  <a:lnTo>
                    <a:pt x="2369" y="56156"/>
                  </a:lnTo>
                  <a:lnTo>
                    <a:pt x="948" y="70159"/>
                  </a:lnTo>
                  <a:lnTo>
                    <a:pt x="0" y="85337"/>
                  </a:lnTo>
                  <a:lnTo>
                    <a:pt x="537" y="98962"/>
                  </a:lnTo>
                  <a:lnTo>
                    <a:pt x="2063" y="111551"/>
                  </a:lnTo>
                  <a:lnTo>
                    <a:pt x="4250" y="123449"/>
                  </a:lnTo>
                  <a:lnTo>
                    <a:pt x="10382" y="132550"/>
                  </a:lnTo>
                  <a:lnTo>
                    <a:pt x="19144" y="139786"/>
                  </a:lnTo>
                  <a:lnTo>
                    <a:pt x="29661" y="145779"/>
                  </a:lnTo>
                  <a:lnTo>
                    <a:pt x="41346" y="149774"/>
                  </a:lnTo>
                  <a:lnTo>
                    <a:pt x="53811" y="152437"/>
                  </a:lnTo>
                  <a:lnTo>
                    <a:pt x="66795" y="154213"/>
                  </a:lnTo>
                  <a:lnTo>
                    <a:pt x="80125" y="155396"/>
                  </a:lnTo>
                  <a:lnTo>
                    <a:pt x="93687" y="156185"/>
                  </a:lnTo>
                  <a:lnTo>
                    <a:pt x="121221" y="157062"/>
                  </a:lnTo>
                  <a:lnTo>
                    <a:pt x="149040" y="157452"/>
                  </a:lnTo>
                  <a:lnTo>
                    <a:pt x="161834" y="158725"/>
                  </a:lnTo>
                  <a:lnTo>
                    <a:pt x="173869" y="160742"/>
                  </a:lnTo>
                  <a:lnTo>
                    <a:pt x="208457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83019" y="2324389"/>
              <a:ext cx="31516" cy="399669"/>
            </a:xfrm>
            <a:custGeom>
              <a:avLst/>
              <a:gdLst/>
              <a:ahLst/>
              <a:cxnLst/>
              <a:rect l="0" t="0" r="0" b="0"/>
              <a:pathLst>
                <a:path w="31516" h="399669">
                  <a:moveTo>
                    <a:pt x="10479" y="0"/>
                  </a:moveTo>
                  <a:lnTo>
                    <a:pt x="4896" y="22334"/>
                  </a:lnTo>
                  <a:lnTo>
                    <a:pt x="3251" y="34755"/>
                  </a:lnTo>
                  <a:lnTo>
                    <a:pt x="2155" y="48880"/>
                  </a:lnTo>
                  <a:lnTo>
                    <a:pt x="1424" y="64139"/>
                  </a:lnTo>
                  <a:lnTo>
                    <a:pt x="612" y="99792"/>
                  </a:lnTo>
                  <a:lnTo>
                    <a:pt x="0" y="224094"/>
                  </a:lnTo>
                  <a:lnTo>
                    <a:pt x="1156" y="244054"/>
                  </a:lnTo>
                  <a:lnTo>
                    <a:pt x="3095" y="264373"/>
                  </a:lnTo>
                  <a:lnTo>
                    <a:pt x="5557" y="284930"/>
                  </a:lnTo>
                  <a:lnTo>
                    <a:pt x="8366" y="303310"/>
                  </a:lnTo>
                  <a:lnTo>
                    <a:pt x="11408" y="320237"/>
                  </a:lnTo>
                  <a:lnTo>
                    <a:pt x="14604" y="336197"/>
                  </a:lnTo>
                  <a:lnTo>
                    <a:pt x="17904" y="350342"/>
                  </a:lnTo>
                  <a:lnTo>
                    <a:pt x="21272" y="363278"/>
                  </a:lnTo>
                  <a:lnTo>
                    <a:pt x="31515" y="3996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55942" y="2871304"/>
              <a:ext cx="799338" cy="63107"/>
            </a:xfrm>
            <a:custGeom>
              <a:avLst/>
              <a:gdLst/>
              <a:ahLst/>
              <a:cxnLst/>
              <a:rect l="0" t="0" r="0" b="0"/>
              <a:pathLst>
                <a:path w="799338" h="63107">
                  <a:moveTo>
                    <a:pt x="0" y="0"/>
                  </a:moveTo>
                  <a:lnTo>
                    <a:pt x="140450" y="0"/>
                  </a:lnTo>
                  <a:lnTo>
                    <a:pt x="155570" y="1168"/>
                  </a:lnTo>
                  <a:lnTo>
                    <a:pt x="171494" y="3116"/>
                  </a:lnTo>
                  <a:lnTo>
                    <a:pt x="187952" y="5583"/>
                  </a:lnTo>
                  <a:lnTo>
                    <a:pt x="205936" y="7228"/>
                  </a:lnTo>
                  <a:lnTo>
                    <a:pt x="224937" y="8325"/>
                  </a:lnTo>
                  <a:lnTo>
                    <a:pt x="263579" y="9543"/>
                  </a:lnTo>
                  <a:lnTo>
                    <a:pt x="300230" y="10084"/>
                  </a:lnTo>
                  <a:lnTo>
                    <a:pt x="319353" y="11397"/>
                  </a:lnTo>
                  <a:lnTo>
                    <a:pt x="339113" y="13441"/>
                  </a:lnTo>
                  <a:lnTo>
                    <a:pt x="379766" y="18829"/>
                  </a:lnTo>
                  <a:lnTo>
                    <a:pt x="421207" y="25119"/>
                  </a:lnTo>
                  <a:lnTo>
                    <a:pt x="442075" y="27263"/>
                  </a:lnTo>
                  <a:lnTo>
                    <a:pt x="462998" y="28693"/>
                  </a:lnTo>
                  <a:lnTo>
                    <a:pt x="483958" y="29646"/>
                  </a:lnTo>
                  <a:lnTo>
                    <a:pt x="503775" y="31450"/>
                  </a:lnTo>
                  <a:lnTo>
                    <a:pt x="522830" y="33822"/>
                  </a:lnTo>
                  <a:lnTo>
                    <a:pt x="541376" y="36571"/>
                  </a:lnTo>
                  <a:lnTo>
                    <a:pt x="558414" y="38405"/>
                  </a:lnTo>
                  <a:lnTo>
                    <a:pt x="574447" y="39627"/>
                  </a:lnTo>
                  <a:lnTo>
                    <a:pt x="589811" y="40441"/>
                  </a:lnTo>
                  <a:lnTo>
                    <a:pt x="604728" y="42153"/>
                  </a:lnTo>
                  <a:lnTo>
                    <a:pt x="619347" y="44463"/>
                  </a:lnTo>
                  <a:lnTo>
                    <a:pt x="633767" y="47171"/>
                  </a:lnTo>
                  <a:lnTo>
                    <a:pt x="648056" y="48977"/>
                  </a:lnTo>
                  <a:lnTo>
                    <a:pt x="662255" y="50181"/>
                  </a:lnTo>
                  <a:lnTo>
                    <a:pt x="676396" y="50983"/>
                  </a:lnTo>
                  <a:lnTo>
                    <a:pt x="689330" y="52687"/>
                  </a:lnTo>
                  <a:lnTo>
                    <a:pt x="701458" y="54991"/>
                  </a:lnTo>
                  <a:lnTo>
                    <a:pt x="713049" y="57696"/>
                  </a:lnTo>
                  <a:lnTo>
                    <a:pt x="725451" y="59499"/>
                  </a:lnTo>
                  <a:lnTo>
                    <a:pt x="738394" y="60701"/>
                  </a:lnTo>
                  <a:lnTo>
                    <a:pt x="799337" y="63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71098" y="3084580"/>
              <a:ext cx="217359" cy="211623"/>
            </a:xfrm>
            <a:custGeom>
              <a:avLst/>
              <a:gdLst/>
              <a:ahLst/>
              <a:cxnLst/>
              <a:rect l="0" t="0" r="0" b="0"/>
              <a:pathLst>
                <a:path w="217359" h="211623">
                  <a:moveTo>
                    <a:pt x="63477" y="18111"/>
                  </a:moveTo>
                  <a:lnTo>
                    <a:pt x="74644" y="6944"/>
                  </a:lnTo>
                  <a:lnTo>
                    <a:pt x="82608" y="3655"/>
                  </a:lnTo>
                  <a:lnTo>
                    <a:pt x="92592" y="1462"/>
                  </a:lnTo>
                  <a:lnTo>
                    <a:pt x="103922" y="0"/>
                  </a:lnTo>
                  <a:lnTo>
                    <a:pt x="116150" y="194"/>
                  </a:lnTo>
                  <a:lnTo>
                    <a:pt x="128977" y="1492"/>
                  </a:lnTo>
                  <a:lnTo>
                    <a:pt x="142202" y="3526"/>
                  </a:lnTo>
                  <a:lnTo>
                    <a:pt x="155694" y="7219"/>
                  </a:lnTo>
                  <a:lnTo>
                    <a:pt x="169362" y="12018"/>
                  </a:lnTo>
                  <a:lnTo>
                    <a:pt x="183149" y="17555"/>
                  </a:lnTo>
                  <a:lnTo>
                    <a:pt x="193509" y="25921"/>
                  </a:lnTo>
                  <a:lnTo>
                    <a:pt x="201585" y="36172"/>
                  </a:lnTo>
                  <a:lnTo>
                    <a:pt x="208137" y="47681"/>
                  </a:lnTo>
                  <a:lnTo>
                    <a:pt x="212505" y="60028"/>
                  </a:lnTo>
                  <a:lnTo>
                    <a:pt x="215417" y="72934"/>
                  </a:lnTo>
                  <a:lnTo>
                    <a:pt x="217358" y="86213"/>
                  </a:lnTo>
                  <a:lnTo>
                    <a:pt x="215147" y="99739"/>
                  </a:lnTo>
                  <a:lnTo>
                    <a:pt x="210167" y="113432"/>
                  </a:lnTo>
                  <a:lnTo>
                    <a:pt x="203340" y="127234"/>
                  </a:lnTo>
                  <a:lnTo>
                    <a:pt x="196452" y="138773"/>
                  </a:lnTo>
                  <a:lnTo>
                    <a:pt x="189523" y="148804"/>
                  </a:lnTo>
                  <a:lnTo>
                    <a:pt x="182567" y="157827"/>
                  </a:lnTo>
                  <a:lnTo>
                    <a:pt x="175592" y="166181"/>
                  </a:lnTo>
                  <a:lnTo>
                    <a:pt x="168604" y="174086"/>
                  </a:lnTo>
                  <a:lnTo>
                    <a:pt x="161609" y="181694"/>
                  </a:lnTo>
                  <a:lnTo>
                    <a:pt x="153439" y="187935"/>
                  </a:lnTo>
                  <a:lnTo>
                    <a:pt x="144487" y="193264"/>
                  </a:lnTo>
                  <a:lnTo>
                    <a:pt x="135013" y="197985"/>
                  </a:lnTo>
                  <a:lnTo>
                    <a:pt x="124023" y="202301"/>
                  </a:lnTo>
                  <a:lnTo>
                    <a:pt x="112021" y="206348"/>
                  </a:lnTo>
                  <a:lnTo>
                    <a:pt x="99346" y="210214"/>
                  </a:lnTo>
                  <a:lnTo>
                    <a:pt x="86221" y="211622"/>
                  </a:lnTo>
                  <a:lnTo>
                    <a:pt x="72797" y="211393"/>
                  </a:lnTo>
                  <a:lnTo>
                    <a:pt x="59172" y="210071"/>
                  </a:lnTo>
                  <a:lnTo>
                    <a:pt x="46584" y="208022"/>
                  </a:lnTo>
                  <a:lnTo>
                    <a:pt x="34686" y="205487"/>
                  </a:lnTo>
                  <a:lnTo>
                    <a:pt x="23248" y="202628"/>
                  </a:lnTo>
                  <a:lnTo>
                    <a:pt x="14454" y="197216"/>
                  </a:lnTo>
                  <a:lnTo>
                    <a:pt x="7423" y="190102"/>
                  </a:lnTo>
                  <a:lnTo>
                    <a:pt x="1566" y="181854"/>
                  </a:lnTo>
                  <a:lnTo>
                    <a:pt x="0" y="174018"/>
                  </a:lnTo>
                  <a:lnTo>
                    <a:pt x="1292" y="166457"/>
                  </a:lnTo>
                  <a:lnTo>
                    <a:pt x="4491" y="159078"/>
                  </a:lnTo>
                  <a:lnTo>
                    <a:pt x="12467" y="155328"/>
                  </a:lnTo>
                  <a:lnTo>
                    <a:pt x="23627" y="153997"/>
                  </a:lnTo>
                  <a:lnTo>
                    <a:pt x="36910" y="154278"/>
                  </a:lnTo>
                  <a:lnTo>
                    <a:pt x="50440" y="155634"/>
                  </a:lnTo>
                  <a:lnTo>
                    <a:pt x="64135" y="157706"/>
                  </a:lnTo>
                  <a:lnTo>
                    <a:pt x="77939" y="160257"/>
                  </a:lnTo>
                  <a:lnTo>
                    <a:pt x="91816" y="164294"/>
                  </a:lnTo>
                  <a:lnTo>
                    <a:pt x="105742" y="169323"/>
                  </a:lnTo>
                  <a:lnTo>
                    <a:pt x="119701" y="175013"/>
                  </a:lnTo>
                  <a:lnTo>
                    <a:pt x="133681" y="181143"/>
                  </a:lnTo>
                  <a:lnTo>
                    <a:pt x="147676" y="187568"/>
                  </a:lnTo>
                  <a:lnTo>
                    <a:pt x="200206" y="2074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41242" y="2829234"/>
              <a:ext cx="631057" cy="42071"/>
            </a:xfrm>
            <a:custGeom>
              <a:avLst/>
              <a:gdLst/>
              <a:ahLst/>
              <a:cxnLst/>
              <a:rect l="0" t="0" r="0" b="0"/>
              <a:pathLst>
                <a:path w="631057" h="42071">
                  <a:moveTo>
                    <a:pt x="0" y="42070"/>
                  </a:moveTo>
                  <a:lnTo>
                    <a:pt x="22333" y="36487"/>
                  </a:lnTo>
                  <a:lnTo>
                    <a:pt x="37093" y="33673"/>
                  </a:lnTo>
                  <a:lnTo>
                    <a:pt x="75306" y="27431"/>
                  </a:lnTo>
                  <a:lnTo>
                    <a:pt x="93443" y="25299"/>
                  </a:lnTo>
                  <a:lnTo>
                    <a:pt x="110209" y="23877"/>
                  </a:lnTo>
                  <a:lnTo>
                    <a:pt x="126060" y="22930"/>
                  </a:lnTo>
                  <a:lnTo>
                    <a:pt x="159255" y="21877"/>
                  </a:lnTo>
                  <a:lnTo>
                    <a:pt x="176287" y="21596"/>
                  </a:lnTo>
                  <a:lnTo>
                    <a:pt x="192317" y="20241"/>
                  </a:lnTo>
                  <a:lnTo>
                    <a:pt x="207677" y="18168"/>
                  </a:lnTo>
                  <a:lnTo>
                    <a:pt x="222592" y="15618"/>
                  </a:lnTo>
                  <a:lnTo>
                    <a:pt x="238379" y="13918"/>
                  </a:lnTo>
                  <a:lnTo>
                    <a:pt x="254746" y="12784"/>
                  </a:lnTo>
                  <a:lnTo>
                    <a:pt x="271501" y="12029"/>
                  </a:lnTo>
                  <a:lnTo>
                    <a:pt x="305699" y="11189"/>
                  </a:lnTo>
                  <a:lnTo>
                    <a:pt x="555861" y="10518"/>
                  </a:lnTo>
                  <a:lnTo>
                    <a:pt x="571577" y="9349"/>
                  </a:lnTo>
                  <a:lnTo>
                    <a:pt x="586729" y="7401"/>
                  </a:lnTo>
                  <a:lnTo>
                    <a:pt x="63105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25217" y="3052865"/>
              <a:ext cx="210353" cy="254897"/>
            </a:xfrm>
            <a:custGeom>
              <a:avLst/>
              <a:gdLst/>
              <a:ahLst/>
              <a:cxnLst/>
              <a:rect l="0" t="0" r="0" b="0"/>
              <a:pathLst>
                <a:path w="210353" h="254897">
                  <a:moveTo>
                    <a:pt x="0" y="39309"/>
                  </a:moveTo>
                  <a:lnTo>
                    <a:pt x="11167" y="22558"/>
                  </a:lnTo>
                  <a:lnTo>
                    <a:pt x="19131" y="16455"/>
                  </a:lnTo>
                  <a:lnTo>
                    <a:pt x="29114" y="11218"/>
                  </a:lnTo>
                  <a:lnTo>
                    <a:pt x="40445" y="6558"/>
                  </a:lnTo>
                  <a:lnTo>
                    <a:pt x="53842" y="3451"/>
                  </a:lnTo>
                  <a:lnTo>
                    <a:pt x="68616" y="1380"/>
                  </a:lnTo>
                  <a:lnTo>
                    <a:pt x="84308" y="0"/>
                  </a:lnTo>
                  <a:lnTo>
                    <a:pt x="98276" y="248"/>
                  </a:lnTo>
                  <a:lnTo>
                    <a:pt x="111094" y="1582"/>
                  </a:lnTo>
                  <a:lnTo>
                    <a:pt x="123144" y="3640"/>
                  </a:lnTo>
                  <a:lnTo>
                    <a:pt x="134684" y="8518"/>
                  </a:lnTo>
                  <a:lnTo>
                    <a:pt x="145883" y="15275"/>
                  </a:lnTo>
                  <a:lnTo>
                    <a:pt x="156855" y="23286"/>
                  </a:lnTo>
                  <a:lnTo>
                    <a:pt x="166507" y="33302"/>
                  </a:lnTo>
                  <a:lnTo>
                    <a:pt x="175279" y="44653"/>
                  </a:lnTo>
                  <a:lnTo>
                    <a:pt x="183464" y="56895"/>
                  </a:lnTo>
                  <a:lnTo>
                    <a:pt x="190089" y="68562"/>
                  </a:lnTo>
                  <a:lnTo>
                    <a:pt x="195675" y="79846"/>
                  </a:lnTo>
                  <a:lnTo>
                    <a:pt x="200567" y="90875"/>
                  </a:lnTo>
                  <a:lnTo>
                    <a:pt x="203829" y="104070"/>
                  </a:lnTo>
                  <a:lnTo>
                    <a:pt x="206003" y="118710"/>
                  </a:lnTo>
                  <a:lnTo>
                    <a:pt x="207453" y="134313"/>
                  </a:lnTo>
                  <a:lnTo>
                    <a:pt x="206082" y="148221"/>
                  </a:lnTo>
                  <a:lnTo>
                    <a:pt x="202831" y="160999"/>
                  </a:lnTo>
                  <a:lnTo>
                    <a:pt x="198326" y="173023"/>
                  </a:lnTo>
                  <a:lnTo>
                    <a:pt x="190648" y="185714"/>
                  </a:lnTo>
                  <a:lnTo>
                    <a:pt x="180856" y="198849"/>
                  </a:lnTo>
                  <a:lnTo>
                    <a:pt x="169652" y="212281"/>
                  </a:lnTo>
                  <a:lnTo>
                    <a:pt x="156341" y="223572"/>
                  </a:lnTo>
                  <a:lnTo>
                    <a:pt x="141623" y="233437"/>
                  </a:lnTo>
                  <a:lnTo>
                    <a:pt x="125968" y="242350"/>
                  </a:lnTo>
                  <a:lnTo>
                    <a:pt x="110857" y="248293"/>
                  </a:lnTo>
                  <a:lnTo>
                    <a:pt x="96109" y="252255"/>
                  </a:lnTo>
                  <a:lnTo>
                    <a:pt x="81602" y="254896"/>
                  </a:lnTo>
                  <a:lnTo>
                    <a:pt x="68425" y="254319"/>
                  </a:lnTo>
                  <a:lnTo>
                    <a:pt x="56134" y="251598"/>
                  </a:lnTo>
                  <a:lnTo>
                    <a:pt x="44434" y="247446"/>
                  </a:lnTo>
                  <a:lnTo>
                    <a:pt x="35466" y="241173"/>
                  </a:lnTo>
                  <a:lnTo>
                    <a:pt x="28318" y="233484"/>
                  </a:lnTo>
                  <a:lnTo>
                    <a:pt x="22385" y="224853"/>
                  </a:lnTo>
                  <a:lnTo>
                    <a:pt x="19598" y="214424"/>
                  </a:lnTo>
                  <a:lnTo>
                    <a:pt x="18908" y="202797"/>
                  </a:lnTo>
                  <a:lnTo>
                    <a:pt x="19617" y="190371"/>
                  </a:lnTo>
                  <a:lnTo>
                    <a:pt x="25933" y="182087"/>
                  </a:lnTo>
                  <a:lnTo>
                    <a:pt x="35987" y="176565"/>
                  </a:lnTo>
                  <a:lnTo>
                    <a:pt x="48532" y="172883"/>
                  </a:lnTo>
                  <a:lnTo>
                    <a:pt x="60402" y="171597"/>
                  </a:lnTo>
                  <a:lnTo>
                    <a:pt x="71820" y="171909"/>
                  </a:lnTo>
                  <a:lnTo>
                    <a:pt x="82939" y="173285"/>
                  </a:lnTo>
                  <a:lnTo>
                    <a:pt x="95026" y="175371"/>
                  </a:lnTo>
                  <a:lnTo>
                    <a:pt x="107758" y="177930"/>
                  </a:lnTo>
                  <a:lnTo>
                    <a:pt x="120921" y="180805"/>
                  </a:lnTo>
                  <a:lnTo>
                    <a:pt x="133202" y="183890"/>
                  </a:lnTo>
                  <a:lnTo>
                    <a:pt x="144895" y="187116"/>
                  </a:lnTo>
                  <a:lnTo>
                    <a:pt x="156196" y="190434"/>
                  </a:lnTo>
                  <a:lnTo>
                    <a:pt x="167236" y="194984"/>
                  </a:lnTo>
                  <a:lnTo>
                    <a:pt x="178102" y="200355"/>
                  </a:lnTo>
                  <a:lnTo>
                    <a:pt x="210352" y="2181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57481" y="3607536"/>
            <a:ext cx="1624507" cy="504846"/>
            <a:chOff x="1057481" y="3607536"/>
            <a:chExt cx="1624507" cy="504846"/>
          </a:xfrm>
        </p:grpSpPr>
        <p:sp>
          <p:nvSpPr>
            <p:cNvPr id="48" name="Freeform 47"/>
            <p:cNvSpPr/>
            <p:nvPr/>
          </p:nvSpPr>
          <p:spPr>
            <a:xfrm>
              <a:off x="2423932" y="3762285"/>
              <a:ext cx="258056" cy="255438"/>
            </a:xfrm>
            <a:custGeom>
              <a:avLst/>
              <a:gdLst/>
              <a:ahLst/>
              <a:cxnLst/>
              <a:rect l="0" t="0" r="0" b="0"/>
              <a:pathLst>
                <a:path w="258056" h="255438">
                  <a:moveTo>
                    <a:pt x="152879" y="13532"/>
                  </a:moveTo>
                  <a:lnTo>
                    <a:pt x="136129" y="2366"/>
                  </a:lnTo>
                  <a:lnTo>
                    <a:pt x="127689" y="245"/>
                  </a:lnTo>
                  <a:lnTo>
                    <a:pt x="118556" y="0"/>
                  </a:lnTo>
                  <a:lnTo>
                    <a:pt x="108962" y="1005"/>
                  </a:lnTo>
                  <a:lnTo>
                    <a:pt x="97891" y="4012"/>
                  </a:lnTo>
                  <a:lnTo>
                    <a:pt x="85836" y="8354"/>
                  </a:lnTo>
                  <a:lnTo>
                    <a:pt x="73125" y="13586"/>
                  </a:lnTo>
                  <a:lnTo>
                    <a:pt x="61145" y="19412"/>
                  </a:lnTo>
                  <a:lnTo>
                    <a:pt x="49653" y="25632"/>
                  </a:lnTo>
                  <a:lnTo>
                    <a:pt x="38485" y="32117"/>
                  </a:lnTo>
                  <a:lnTo>
                    <a:pt x="28703" y="41114"/>
                  </a:lnTo>
                  <a:lnTo>
                    <a:pt x="19844" y="51787"/>
                  </a:lnTo>
                  <a:lnTo>
                    <a:pt x="11601" y="63576"/>
                  </a:lnTo>
                  <a:lnTo>
                    <a:pt x="6106" y="76110"/>
                  </a:lnTo>
                  <a:lnTo>
                    <a:pt x="2442" y="89141"/>
                  </a:lnTo>
                  <a:lnTo>
                    <a:pt x="0" y="102503"/>
                  </a:lnTo>
                  <a:lnTo>
                    <a:pt x="709" y="116085"/>
                  </a:lnTo>
                  <a:lnTo>
                    <a:pt x="3519" y="129814"/>
                  </a:lnTo>
                  <a:lnTo>
                    <a:pt x="7729" y="143642"/>
                  </a:lnTo>
                  <a:lnTo>
                    <a:pt x="16379" y="156366"/>
                  </a:lnTo>
                  <a:lnTo>
                    <a:pt x="27989" y="168354"/>
                  </a:lnTo>
                  <a:lnTo>
                    <a:pt x="41572" y="179853"/>
                  </a:lnTo>
                  <a:lnTo>
                    <a:pt x="54133" y="188687"/>
                  </a:lnTo>
                  <a:lnTo>
                    <a:pt x="66014" y="195745"/>
                  </a:lnTo>
                  <a:lnTo>
                    <a:pt x="77439" y="201619"/>
                  </a:lnTo>
                  <a:lnTo>
                    <a:pt x="88563" y="207872"/>
                  </a:lnTo>
                  <a:lnTo>
                    <a:pt x="99484" y="214378"/>
                  </a:lnTo>
                  <a:lnTo>
                    <a:pt x="110271" y="221052"/>
                  </a:lnTo>
                  <a:lnTo>
                    <a:pt x="120967" y="226671"/>
                  </a:lnTo>
                  <a:lnTo>
                    <a:pt x="131605" y="231585"/>
                  </a:lnTo>
                  <a:lnTo>
                    <a:pt x="142202" y="236030"/>
                  </a:lnTo>
                  <a:lnTo>
                    <a:pt x="155110" y="238993"/>
                  </a:lnTo>
                  <a:lnTo>
                    <a:pt x="169558" y="240969"/>
                  </a:lnTo>
                  <a:lnTo>
                    <a:pt x="185034" y="242286"/>
                  </a:lnTo>
                  <a:lnTo>
                    <a:pt x="198857" y="244332"/>
                  </a:lnTo>
                  <a:lnTo>
                    <a:pt x="211578" y="246865"/>
                  </a:lnTo>
                  <a:lnTo>
                    <a:pt x="258055" y="2554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67496" y="3691676"/>
              <a:ext cx="330848" cy="262942"/>
            </a:xfrm>
            <a:custGeom>
              <a:avLst/>
              <a:gdLst/>
              <a:ahLst/>
              <a:cxnLst/>
              <a:rect l="0" t="0" r="0" b="0"/>
              <a:pathLst>
                <a:path w="330848" h="262942">
                  <a:moveTo>
                    <a:pt x="257224" y="0"/>
                  </a:moveTo>
                  <a:lnTo>
                    <a:pt x="246057" y="11167"/>
                  </a:lnTo>
                  <a:lnTo>
                    <a:pt x="236925" y="15626"/>
                  </a:lnTo>
                  <a:lnTo>
                    <a:pt x="224993" y="19766"/>
                  </a:lnTo>
                  <a:lnTo>
                    <a:pt x="198492" y="27483"/>
                  </a:lnTo>
                  <a:lnTo>
                    <a:pt x="163861" y="38398"/>
                  </a:lnTo>
                  <a:lnTo>
                    <a:pt x="78475" y="66606"/>
                  </a:lnTo>
                  <a:lnTo>
                    <a:pt x="66772" y="71283"/>
                  </a:lnTo>
                  <a:lnTo>
                    <a:pt x="54296" y="76737"/>
                  </a:lnTo>
                  <a:lnTo>
                    <a:pt x="41304" y="82711"/>
                  </a:lnTo>
                  <a:lnTo>
                    <a:pt x="29136" y="89031"/>
                  </a:lnTo>
                  <a:lnTo>
                    <a:pt x="17519" y="95582"/>
                  </a:lnTo>
                  <a:lnTo>
                    <a:pt x="6268" y="102286"/>
                  </a:lnTo>
                  <a:lnTo>
                    <a:pt x="1105" y="110261"/>
                  </a:lnTo>
                  <a:lnTo>
                    <a:pt x="0" y="119084"/>
                  </a:lnTo>
                  <a:lnTo>
                    <a:pt x="1600" y="128471"/>
                  </a:lnTo>
                  <a:lnTo>
                    <a:pt x="8511" y="135898"/>
                  </a:lnTo>
                  <a:lnTo>
                    <a:pt x="18961" y="142019"/>
                  </a:lnTo>
                  <a:lnTo>
                    <a:pt x="31770" y="147267"/>
                  </a:lnTo>
                  <a:lnTo>
                    <a:pt x="43816" y="153104"/>
                  </a:lnTo>
                  <a:lnTo>
                    <a:pt x="55352" y="159331"/>
                  </a:lnTo>
                  <a:lnTo>
                    <a:pt x="66549" y="165821"/>
                  </a:lnTo>
                  <a:lnTo>
                    <a:pt x="77519" y="171316"/>
                  </a:lnTo>
                  <a:lnTo>
                    <a:pt x="88339" y="176148"/>
                  </a:lnTo>
                  <a:lnTo>
                    <a:pt x="99058" y="180538"/>
                  </a:lnTo>
                  <a:lnTo>
                    <a:pt x="109709" y="184633"/>
                  </a:lnTo>
                  <a:lnTo>
                    <a:pt x="130894" y="192299"/>
                  </a:lnTo>
                  <a:lnTo>
                    <a:pt x="142620" y="195980"/>
                  </a:lnTo>
                  <a:lnTo>
                    <a:pt x="191910" y="210283"/>
                  </a:lnTo>
                  <a:lnTo>
                    <a:pt x="203164" y="213812"/>
                  </a:lnTo>
                  <a:lnTo>
                    <a:pt x="214172" y="218502"/>
                  </a:lnTo>
                  <a:lnTo>
                    <a:pt x="225017" y="223966"/>
                  </a:lnTo>
                  <a:lnTo>
                    <a:pt x="235752" y="229946"/>
                  </a:lnTo>
                  <a:lnTo>
                    <a:pt x="246416" y="235101"/>
                  </a:lnTo>
                  <a:lnTo>
                    <a:pt x="257030" y="239707"/>
                  </a:lnTo>
                  <a:lnTo>
                    <a:pt x="267612" y="243945"/>
                  </a:lnTo>
                  <a:lnTo>
                    <a:pt x="288719" y="251772"/>
                  </a:lnTo>
                  <a:lnTo>
                    <a:pt x="330847" y="2629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57481" y="3607536"/>
              <a:ext cx="225667" cy="231388"/>
            </a:xfrm>
            <a:custGeom>
              <a:avLst/>
              <a:gdLst/>
              <a:ahLst/>
              <a:cxnLst/>
              <a:rect l="0" t="0" r="0" b="0"/>
              <a:pathLst>
                <a:path w="225667" h="231388">
                  <a:moveTo>
                    <a:pt x="25831" y="0"/>
                  </a:moveTo>
                  <a:lnTo>
                    <a:pt x="20248" y="27917"/>
                  </a:lnTo>
                  <a:lnTo>
                    <a:pt x="17434" y="39646"/>
                  </a:lnTo>
                  <a:lnTo>
                    <a:pt x="14390" y="50972"/>
                  </a:lnTo>
                  <a:lnTo>
                    <a:pt x="7891" y="74073"/>
                  </a:lnTo>
                  <a:lnTo>
                    <a:pt x="1108" y="99922"/>
                  </a:lnTo>
                  <a:lnTo>
                    <a:pt x="0" y="113360"/>
                  </a:lnTo>
                  <a:lnTo>
                    <a:pt x="430" y="126993"/>
                  </a:lnTo>
                  <a:lnTo>
                    <a:pt x="1885" y="140756"/>
                  </a:lnTo>
                  <a:lnTo>
                    <a:pt x="5193" y="152268"/>
                  </a:lnTo>
                  <a:lnTo>
                    <a:pt x="9735" y="162280"/>
                  </a:lnTo>
                  <a:lnTo>
                    <a:pt x="15100" y="171293"/>
                  </a:lnTo>
                  <a:lnTo>
                    <a:pt x="22183" y="178469"/>
                  </a:lnTo>
                  <a:lnTo>
                    <a:pt x="30411" y="184422"/>
                  </a:lnTo>
                  <a:lnTo>
                    <a:pt x="39402" y="189560"/>
                  </a:lnTo>
                  <a:lnTo>
                    <a:pt x="50070" y="194153"/>
                  </a:lnTo>
                  <a:lnTo>
                    <a:pt x="61857" y="198384"/>
                  </a:lnTo>
                  <a:lnTo>
                    <a:pt x="74390" y="202373"/>
                  </a:lnTo>
                  <a:lnTo>
                    <a:pt x="89756" y="206201"/>
                  </a:lnTo>
                  <a:lnTo>
                    <a:pt x="107012" y="209922"/>
                  </a:lnTo>
                  <a:lnTo>
                    <a:pt x="125528" y="213571"/>
                  </a:lnTo>
                  <a:lnTo>
                    <a:pt x="143715" y="216004"/>
                  </a:lnTo>
                  <a:lnTo>
                    <a:pt x="161683" y="217626"/>
                  </a:lnTo>
                  <a:lnTo>
                    <a:pt x="225666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230596" y="3628571"/>
              <a:ext cx="31516" cy="399670"/>
            </a:xfrm>
            <a:custGeom>
              <a:avLst/>
              <a:gdLst/>
              <a:ahLst/>
              <a:cxnLst/>
              <a:rect l="0" t="0" r="0" b="0"/>
              <a:pathLst>
                <a:path w="31516" h="399670">
                  <a:moveTo>
                    <a:pt x="10480" y="0"/>
                  </a:moveTo>
                  <a:lnTo>
                    <a:pt x="4897" y="16750"/>
                  </a:lnTo>
                  <a:lnTo>
                    <a:pt x="3252" y="28696"/>
                  </a:lnTo>
                  <a:lnTo>
                    <a:pt x="2155" y="43672"/>
                  </a:lnTo>
                  <a:lnTo>
                    <a:pt x="1425" y="60667"/>
                  </a:lnTo>
                  <a:lnTo>
                    <a:pt x="612" y="101366"/>
                  </a:lnTo>
                  <a:lnTo>
                    <a:pt x="0" y="222921"/>
                  </a:lnTo>
                  <a:lnTo>
                    <a:pt x="1157" y="236261"/>
                  </a:lnTo>
                  <a:lnTo>
                    <a:pt x="3096" y="248660"/>
                  </a:lnTo>
                  <a:lnTo>
                    <a:pt x="5557" y="260431"/>
                  </a:lnTo>
                  <a:lnTo>
                    <a:pt x="11409" y="285976"/>
                  </a:lnTo>
                  <a:lnTo>
                    <a:pt x="14605" y="299333"/>
                  </a:lnTo>
                  <a:lnTo>
                    <a:pt x="16736" y="314080"/>
                  </a:lnTo>
                  <a:lnTo>
                    <a:pt x="18156" y="329755"/>
                  </a:lnTo>
                  <a:lnTo>
                    <a:pt x="31515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14699" y="3673565"/>
              <a:ext cx="166715" cy="438817"/>
            </a:xfrm>
            <a:custGeom>
              <a:avLst/>
              <a:gdLst/>
              <a:ahLst/>
              <a:cxnLst/>
              <a:rect l="0" t="0" r="0" b="0"/>
              <a:pathLst>
                <a:path w="166715" h="438817">
                  <a:moveTo>
                    <a:pt x="0" y="18111"/>
                  </a:moveTo>
                  <a:lnTo>
                    <a:pt x="11167" y="6945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5" y="0"/>
                  </a:lnTo>
                  <a:lnTo>
                    <a:pt x="53842" y="1363"/>
                  </a:lnTo>
                  <a:lnTo>
                    <a:pt x="68616" y="4608"/>
                  </a:lnTo>
                  <a:lnTo>
                    <a:pt x="98276" y="13278"/>
                  </a:lnTo>
                  <a:lnTo>
                    <a:pt x="134685" y="24730"/>
                  </a:lnTo>
                  <a:lnTo>
                    <a:pt x="156856" y="31960"/>
                  </a:lnTo>
                  <a:lnTo>
                    <a:pt x="163002" y="39030"/>
                  </a:lnTo>
                  <a:lnTo>
                    <a:pt x="165930" y="48418"/>
                  </a:lnTo>
                  <a:lnTo>
                    <a:pt x="166714" y="59351"/>
                  </a:lnTo>
                  <a:lnTo>
                    <a:pt x="166068" y="70146"/>
                  </a:lnTo>
                  <a:lnTo>
                    <a:pt x="164469" y="80848"/>
                  </a:lnTo>
                  <a:lnTo>
                    <a:pt x="162234" y="91489"/>
                  </a:lnTo>
                  <a:lnTo>
                    <a:pt x="158407" y="103257"/>
                  </a:lnTo>
                  <a:lnTo>
                    <a:pt x="153518" y="115777"/>
                  </a:lnTo>
                  <a:lnTo>
                    <a:pt x="147922" y="128798"/>
                  </a:lnTo>
                  <a:lnTo>
                    <a:pt x="141854" y="140985"/>
                  </a:lnTo>
                  <a:lnTo>
                    <a:pt x="135471" y="152615"/>
                  </a:lnTo>
                  <a:lnTo>
                    <a:pt x="128879" y="163874"/>
                  </a:lnTo>
                  <a:lnTo>
                    <a:pt x="124484" y="178392"/>
                  </a:lnTo>
                  <a:lnTo>
                    <a:pt x="121554" y="195083"/>
                  </a:lnTo>
                  <a:lnTo>
                    <a:pt x="119600" y="213222"/>
                  </a:lnTo>
                  <a:lnTo>
                    <a:pt x="117130" y="228820"/>
                  </a:lnTo>
                  <a:lnTo>
                    <a:pt x="114314" y="242725"/>
                  </a:lnTo>
                  <a:lnTo>
                    <a:pt x="111268" y="255500"/>
                  </a:lnTo>
                  <a:lnTo>
                    <a:pt x="110406" y="268692"/>
                  </a:lnTo>
                  <a:lnTo>
                    <a:pt x="111000" y="282160"/>
                  </a:lnTo>
                  <a:lnTo>
                    <a:pt x="112565" y="295814"/>
                  </a:lnTo>
                  <a:lnTo>
                    <a:pt x="113608" y="311928"/>
                  </a:lnTo>
                  <a:lnTo>
                    <a:pt x="114303" y="329683"/>
                  </a:lnTo>
                  <a:lnTo>
                    <a:pt x="114767" y="348531"/>
                  </a:lnTo>
                  <a:lnTo>
                    <a:pt x="116244" y="365771"/>
                  </a:lnTo>
                  <a:lnTo>
                    <a:pt x="126211" y="4388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25217" y="3850740"/>
              <a:ext cx="231388" cy="30254"/>
            </a:xfrm>
            <a:custGeom>
              <a:avLst/>
              <a:gdLst/>
              <a:ahLst/>
              <a:cxnLst/>
              <a:rect l="0" t="0" r="0" b="0"/>
              <a:pathLst>
                <a:path w="231388" h="30254">
                  <a:moveTo>
                    <a:pt x="0" y="30253"/>
                  </a:moveTo>
                  <a:lnTo>
                    <a:pt x="11167" y="13503"/>
                  </a:lnTo>
                  <a:lnTo>
                    <a:pt x="19131" y="8569"/>
                  </a:lnTo>
                  <a:lnTo>
                    <a:pt x="29114" y="5280"/>
                  </a:lnTo>
                  <a:lnTo>
                    <a:pt x="40445" y="3086"/>
                  </a:lnTo>
                  <a:lnTo>
                    <a:pt x="53842" y="1624"/>
                  </a:lnTo>
                  <a:lnTo>
                    <a:pt x="68616" y="650"/>
                  </a:lnTo>
                  <a:lnTo>
                    <a:pt x="84308" y="0"/>
                  </a:lnTo>
                  <a:lnTo>
                    <a:pt x="98276" y="735"/>
                  </a:lnTo>
                  <a:lnTo>
                    <a:pt x="111094" y="2394"/>
                  </a:lnTo>
                  <a:lnTo>
                    <a:pt x="168022" y="13454"/>
                  </a:lnTo>
                  <a:lnTo>
                    <a:pt x="182132" y="16716"/>
                  </a:lnTo>
                  <a:lnTo>
                    <a:pt x="195044" y="20060"/>
                  </a:lnTo>
                  <a:lnTo>
                    <a:pt x="231387" y="302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809855" y="336563"/>
            <a:ext cx="3920133" cy="728425"/>
            <a:chOff x="809855" y="336563"/>
            <a:chExt cx="3920133" cy="728425"/>
          </a:xfrm>
        </p:grpSpPr>
        <p:sp>
          <p:nvSpPr>
            <p:cNvPr id="2" name="Freeform 1"/>
            <p:cNvSpPr/>
            <p:nvPr/>
          </p:nvSpPr>
          <p:spPr>
            <a:xfrm>
              <a:off x="809855" y="460250"/>
              <a:ext cx="283976" cy="475817"/>
            </a:xfrm>
            <a:custGeom>
              <a:avLst/>
              <a:gdLst/>
              <a:ahLst/>
              <a:cxnLst/>
              <a:rect l="0" t="0" r="0" b="0"/>
              <a:pathLst>
                <a:path w="283976" h="475817">
                  <a:moveTo>
                    <a:pt x="0" y="475816"/>
                  </a:moveTo>
                  <a:lnTo>
                    <a:pt x="5583" y="453482"/>
                  </a:lnTo>
                  <a:lnTo>
                    <a:pt x="8396" y="439891"/>
                  </a:lnTo>
                  <a:lnTo>
                    <a:pt x="14639" y="406093"/>
                  </a:lnTo>
                  <a:lnTo>
                    <a:pt x="19108" y="389601"/>
                  </a:lnTo>
                  <a:lnTo>
                    <a:pt x="24425" y="373931"/>
                  </a:lnTo>
                  <a:lnTo>
                    <a:pt x="49751" y="309613"/>
                  </a:lnTo>
                  <a:lnTo>
                    <a:pt x="56540" y="293728"/>
                  </a:lnTo>
                  <a:lnTo>
                    <a:pt x="77261" y="247869"/>
                  </a:lnTo>
                  <a:lnTo>
                    <a:pt x="98203" y="198963"/>
                  </a:lnTo>
                  <a:lnTo>
                    <a:pt x="112205" y="168907"/>
                  </a:lnTo>
                  <a:lnTo>
                    <a:pt x="133228" y="125705"/>
                  </a:lnTo>
                  <a:lnTo>
                    <a:pt x="140238" y="112692"/>
                  </a:lnTo>
                  <a:lnTo>
                    <a:pt x="147248" y="100510"/>
                  </a:lnTo>
                  <a:lnTo>
                    <a:pt x="154259" y="88883"/>
                  </a:lnTo>
                  <a:lnTo>
                    <a:pt x="161270" y="76457"/>
                  </a:lnTo>
                  <a:lnTo>
                    <a:pt x="175293" y="50186"/>
                  </a:lnTo>
                  <a:lnTo>
                    <a:pt x="196328" y="9115"/>
                  </a:lnTo>
                  <a:lnTo>
                    <a:pt x="203340" y="2243"/>
                  </a:lnTo>
                  <a:lnTo>
                    <a:pt x="210352" y="0"/>
                  </a:lnTo>
                  <a:lnTo>
                    <a:pt x="217363" y="841"/>
                  </a:lnTo>
                  <a:lnTo>
                    <a:pt x="222038" y="9582"/>
                  </a:lnTo>
                  <a:lnTo>
                    <a:pt x="225154" y="23590"/>
                  </a:lnTo>
                  <a:lnTo>
                    <a:pt x="227232" y="41109"/>
                  </a:lnTo>
                  <a:lnTo>
                    <a:pt x="229785" y="57463"/>
                  </a:lnTo>
                  <a:lnTo>
                    <a:pt x="232656" y="73040"/>
                  </a:lnTo>
                  <a:lnTo>
                    <a:pt x="235739" y="88099"/>
                  </a:lnTo>
                  <a:lnTo>
                    <a:pt x="237794" y="103982"/>
                  </a:lnTo>
                  <a:lnTo>
                    <a:pt x="239164" y="120413"/>
                  </a:lnTo>
                  <a:lnTo>
                    <a:pt x="240078" y="137211"/>
                  </a:lnTo>
                  <a:lnTo>
                    <a:pt x="241855" y="153083"/>
                  </a:lnTo>
                  <a:lnTo>
                    <a:pt x="244209" y="168340"/>
                  </a:lnTo>
                  <a:lnTo>
                    <a:pt x="246946" y="183185"/>
                  </a:lnTo>
                  <a:lnTo>
                    <a:pt x="248772" y="198925"/>
                  </a:lnTo>
                  <a:lnTo>
                    <a:pt x="249988" y="215262"/>
                  </a:lnTo>
                  <a:lnTo>
                    <a:pt x="250800" y="231996"/>
                  </a:lnTo>
                  <a:lnTo>
                    <a:pt x="252509" y="247826"/>
                  </a:lnTo>
                  <a:lnTo>
                    <a:pt x="254817" y="263054"/>
                  </a:lnTo>
                  <a:lnTo>
                    <a:pt x="257525" y="277881"/>
                  </a:lnTo>
                  <a:lnTo>
                    <a:pt x="259330" y="293608"/>
                  </a:lnTo>
                  <a:lnTo>
                    <a:pt x="260533" y="309937"/>
                  </a:lnTo>
                  <a:lnTo>
                    <a:pt x="261335" y="326665"/>
                  </a:lnTo>
                  <a:lnTo>
                    <a:pt x="263039" y="344829"/>
                  </a:lnTo>
                  <a:lnTo>
                    <a:pt x="265343" y="363950"/>
                  </a:lnTo>
                  <a:lnTo>
                    <a:pt x="268048" y="383709"/>
                  </a:lnTo>
                  <a:lnTo>
                    <a:pt x="271019" y="401557"/>
                  </a:lnTo>
                  <a:lnTo>
                    <a:pt x="274169" y="418129"/>
                  </a:lnTo>
                  <a:lnTo>
                    <a:pt x="283975" y="4758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51925" y="746749"/>
              <a:ext cx="220871" cy="31554"/>
            </a:xfrm>
            <a:custGeom>
              <a:avLst/>
              <a:gdLst/>
              <a:ahLst/>
              <a:cxnLst/>
              <a:rect l="0" t="0" r="0" b="0"/>
              <a:pathLst>
                <a:path w="220871" h="31554">
                  <a:moveTo>
                    <a:pt x="0" y="31553"/>
                  </a:moveTo>
                  <a:lnTo>
                    <a:pt x="27917" y="25969"/>
                  </a:lnTo>
                  <a:lnTo>
                    <a:pt x="63437" y="20112"/>
                  </a:lnTo>
                  <a:lnTo>
                    <a:pt x="126309" y="10244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35735" y="685105"/>
              <a:ext cx="126212" cy="9057"/>
            </a:xfrm>
            <a:custGeom>
              <a:avLst/>
              <a:gdLst/>
              <a:ahLst/>
              <a:cxnLst/>
              <a:rect l="0" t="0" r="0" b="0"/>
              <a:pathLst>
                <a:path w="126212" h="9057">
                  <a:moveTo>
                    <a:pt x="0" y="9056"/>
                  </a:moveTo>
                  <a:lnTo>
                    <a:pt x="16750" y="3473"/>
                  </a:lnTo>
                  <a:lnTo>
                    <a:pt x="27527" y="1828"/>
                  </a:lnTo>
                  <a:lnTo>
                    <a:pt x="40555" y="731"/>
                  </a:lnTo>
                  <a:lnTo>
                    <a:pt x="55083" y="0"/>
                  </a:lnTo>
                  <a:lnTo>
                    <a:pt x="69444" y="682"/>
                  </a:lnTo>
                  <a:lnTo>
                    <a:pt x="83691" y="2304"/>
                  </a:lnTo>
                  <a:lnTo>
                    <a:pt x="126211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56770" y="799337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10518"/>
                  </a:moveTo>
                  <a:lnTo>
                    <a:pt x="33500" y="4934"/>
                  </a:lnTo>
                  <a:lnTo>
                    <a:pt x="48043" y="3289"/>
                  </a:lnTo>
                  <a:lnTo>
                    <a:pt x="62413" y="2193"/>
                  </a:lnTo>
                  <a:lnTo>
                    <a:pt x="76667" y="1462"/>
                  </a:lnTo>
                  <a:lnTo>
                    <a:pt x="108087" y="650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29178" y="347080"/>
              <a:ext cx="27096" cy="231388"/>
            </a:xfrm>
            <a:custGeom>
              <a:avLst/>
              <a:gdLst/>
              <a:ahLst/>
              <a:cxnLst/>
              <a:rect l="0" t="0" r="0" b="0"/>
              <a:pathLst>
                <a:path w="27096" h="231388">
                  <a:moveTo>
                    <a:pt x="6060" y="0"/>
                  </a:moveTo>
                  <a:lnTo>
                    <a:pt x="476" y="16751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1"/>
                  </a:lnTo>
                  <a:lnTo>
                    <a:pt x="4914" y="61047"/>
                  </a:lnTo>
                  <a:lnTo>
                    <a:pt x="7633" y="72251"/>
                  </a:lnTo>
                  <a:lnTo>
                    <a:pt x="10614" y="83226"/>
                  </a:lnTo>
                  <a:lnTo>
                    <a:pt x="12602" y="96386"/>
                  </a:lnTo>
                  <a:lnTo>
                    <a:pt x="13927" y="111002"/>
                  </a:lnTo>
                  <a:lnTo>
                    <a:pt x="14810" y="126590"/>
                  </a:lnTo>
                  <a:lnTo>
                    <a:pt x="16568" y="145161"/>
                  </a:lnTo>
                  <a:lnTo>
                    <a:pt x="2709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56438" y="715196"/>
              <a:ext cx="262941" cy="10519"/>
            </a:xfrm>
            <a:custGeom>
              <a:avLst/>
              <a:gdLst/>
              <a:ahLst/>
              <a:cxnLst/>
              <a:rect l="0" t="0" r="0" b="0"/>
              <a:pathLst>
                <a:path w="262941" h="10519">
                  <a:moveTo>
                    <a:pt x="0" y="10518"/>
                  </a:moveTo>
                  <a:lnTo>
                    <a:pt x="22334" y="10518"/>
                  </a:lnTo>
                  <a:lnTo>
                    <a:pt x="32419" y="9349"/>
                  </a:lnTo>
                  <a:lnTo>
                    <a:pt x="42648" y="7401"/>
                  </a:lnTo>
                  <a:lnTo>
                    <a:pt x="52973" y="4934"/>
                  </a:lnTo>
                  <a:lnTo>
                    <a:pt x="64531" y="3290"/>
                  </a:lnTo>
                  <a:lnTo>
                    <a:pt x="76911" y="2193"/>
                  </a:lnTo>
                  <a:lnTo>
                    <a:pt x="89839" y="1462"/>
                  </a:lnTo>
                  <a:lnTo>
                    <a:pt x="119784" y="650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46150" y="833218"/>
              <a:ext cx="215300" cy="231770"/>
            </a:xfrm>
            <a:custGeom>
              <a:avLst/>
              <a:gdLst/>
              <a:ahLst/>
              <a:cxnLst/>
              <a:rect l="0" t="0" r="0" b="0"/>
              <a:pathLst>
                <a:path w="215300" h="231770">
                  <a:moveTo>
                    <a:pt x="4947" y="29225"/>
                  </a:moveTo>
                  <a:lnTo>
                    <a:pt x="16114" y="18058"/>
                  </a:lnTo>
                  <a:lnTo>
                    <a:pt x="24078" y="13600"/>
                  </a:lnTo>
                  <a:lnTo>
                    <a:pt x="34061" y="9459"/>
                  </a:lnTo>
                  <a:lnTo>
                    <a:pt x="45392" y="5530"/>
                  </a:lnTo>
                  <a:lnTo>
                    <a:pt x="57620" y="2911"/>
                  </a:lnTo>
                  <a:lnTo>
                    <a:pt x="70446" y="1164"/>
                  </a:lnTo>
                  <a:lnTo>
                    <a:pt x="83672" y="0"/>
                  </a:lnTo>
                  <a:lnTo>
                    <a:pt x="95995" y="393"/>
                  </a:lnTo>
                  <a:lnTo>
                    <a:pt x="107716" y="1823"/>
                  </a:lnTo>
                  <a:lnTo>
                    <a:pt x="119036" y="3945"/>
                  </a:lnTo>
                  <a:lnTo>
                    <a:pt x="131257" y="7697"/>
                  </a:lnTo>
                  <a:lnTo>
                    <a:pt x="144079" y="12536"/>
                  </a:lnTo>
                  <a:lnTo>
                    <a:pt x="157301" y="18099"/>
                  </a:lnTo>
                  <a:lnTo>
                    <a:pt x="163779" y="28819"/>
                  </a:lnTo>
                  <a:lnTo>
                    <a:pt x="165760" y="42978"/>
                  </a:lnTo>
                  <a:lnTo>
                    <a:pt x="164744" y="59429"/>
                  </a:lnTo>
                  <a:lnTo>
                    <a:pt x="160560" y="72733"/>
                  </a:lnTo>
                  <a:lnTo>
                    <a:pt x="154265" y="83940"/>
                  </a:lnTo>
                  <a:lnTo>
                    <a:pt x="146563" y="93748"/>
                  </a:lnTo>
                  <a:lnTo>
                    <a:pt x="137922" y="102625"/>
                  </a:lnTo>
                  <a:lnTo>
                    <a:pt x="128656" y="110879"/>
                  </a:lnTo>
                  <a:lnTo>
                    <a:pt x="118972" y="118720"/>
                  </a:lnTo>
                  <a:lnTo>
                    <a:pt x="109011" y="126284"/>
                  </a:lnTo>
                  <a:lnTo>
                    <a:pt x="88593" y="140921"/>
                  </a:lnTo>
                  <a:lnTo>
                    <a:pt x="46920" y="169362"/>
                  </a:lnTo>
                  <a:lnTo>
                    <a:pt x="25939" y="183440"/>
                  </a:lnTo>
                  <a:lnTo>
                    <a:pt x="16604" y="191634"/>
                  </a:lnTo>
                  <a:lnTo>
                    <a:pt x="8044" y="200603"/>
                  </a:lnTo>
                  <a:lnTo>
                    <a:pt x="0" y="210089"/>
                  </a:lnTo>
                  <a:lnTo>
                    <a:pt x="480" y="217581"/>
                  </a:lnTo>
                  <a:lnTo>
                    <a:pt x="6644" y="223744"/>
                  </a:lnTo>
                  <a:lnTo>
                    <a:pt x="16596" y="229022"/>
                  </a:lnTo>
                  <a:lnTo>
                    <a:pt x="30242" y="231371"/>
                  </a:lnTo>
                  <a:lnTo>
                    <a:pt x="46351" y="231769"/>
                  </a:lnTo>
                  <a:lnTo>
                    <a:pt x="64103" y="230866"/>
                  </a:lnTo>
                  <a:lnTo>
                    <a:pt x="102524" y="229862"/>
                  </a:lnTo>
                  <a:lnTo>
                    <a:pt x="122587" y="229594"/>
                  </a:lnTo>
                  <a:lnTo>
                    <a:pt x="140636" y="228247"/>
                  </a:lnTo>
                  <a:lnTo>
                    <a:pt x="215299" y="2185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62788" y="410186"/>
              <a:ext cx="156260" cy="535533"/>
            </a:xfrm>
            <a:custGeom>
              <a:avLst/>
              <a:gdLst/>
              <a:ahLst/>
              <a:cxnLst/>
              <a:rect l="0" t="0" r="0" b="0"/>
              <a:pathLst>
                <a:path w="156260" h="535533">
                  <a:moveTo>
                    <a:pt x="51083" y="0"/>
                  </a:moveTo>
                  <a:lnTo>
                    <a:pt x="51083" y="22334"/>
                  </a:lnTo>
                  <a:lnTo>
                    <a:pt x="49915" y="35924"/>
                  </a:lnTo>
                  <a:lnTo>
                    <a:pt x="47967" y="51996"/>
                  </a:lnTo>
                  <a:lnTo>
                    <a:pt x="45500" y="69723"/>
                  </a:lnTo>
                  <a:lnTo>
                    <a:pt x="43855" y="87384"/>
                  </a:lnTo>
                  <a:lnTo>
                    <a:pt x="42758" y="105001"/>
                  </a:lnTo>
                  <a:lnTo>
                    <a:pt x="41540" y="140157"/>
                  </a:lnTo>
                  <a:lnTo>
                    <a:pt x="40758" y="210336"/>
                  </a:lnTo>
                  <a:lnTo>
                    <a:pt x="40694" y="227871"/>
                  </a:lnTo>
                  <a:lnTo>
                    <a:pt x="39482" y="246572"/>
                  </a:lnTo>
                  <a:lnTo>
                    <a:pt x="37506" y="266052"/>
                  </a:lnTo>
                  <a:lnTo>
                    <a:pt x="35020" y="286050"/>
                  </a:lnTo>
                  <a:lnTo>
                    <a:pt x="32194" y="305225"/>
                  </a:lnTo>
                  <a:lnTo>
                    <a:pt x="25938" y="342112"/>
                  </a:lnTo>
                  <a:lnTo>
                    <a:pt x="23802" y="360129"/>
                  </a:lnTo>
                  <a:lnTo>
                    <a:pt x="22378" y="377983"/>
                  </a:lnTo>
                  <a:lnTo>
                    <a:pt x="21429" y="395729"/>
                  </a:lnTo>
                  <a:lnTo>
                    <a:pt x="19627" y="412234"/>
                  </a:lnTo>
                  <a:lnTo>
                    <a:pt x="17258" y="427912"/>
                  </a:lnTo>
                  <a:lnTo>
                    <a:pt x="14510" y="443039"/>
                  </a:lnTo>
                  <a:lnTo>
                    <a:pt x="12677" y="457798"/>
                  </a:lnTo>
                  <a:lnTo>
                    <a:pt x="11456" y="472311"/>
                  </a:lnTo>
                  <a:lnTo>
                    <a:pt x="10642" y="486662"/>
                  </a:lnTo>
                  <a:lnTo>
                    <a:pt x="9737" y="515072"/>
                  </a:lnTo>
                  <a:lnTo>
                    <a:pt x="9495" y="529192"/>
                  </a:lnTo>
                  <a:lnTo>
                    <a:pt x="8166" y="535100"/>
                  </a:lnTo>
                  <a:lnTo>
                    <a:pt x="6111" y="535532"/>
                  </a:lnTo>
                  <a:lnTo>
                    <a:pt x="3572" y="532315"/>
                  </a:lnTo>
                  <a:lnTo>
                    <a:pt x="1880" y="524327"/>
                  </a:lnTo>
                  <a:lnTo>
                    <a:pt x="752" y="513158"/>
                  </a:lnTo>
                  <a:lnTo>
                    <a:pt x="0" y="499869"/>
                  </a:lnTo>
                  <a:lnTo>
                    <a:pt x="667" y="487504"/>
                  </a:lnTo>
                  <a:lnTo>
                    <a:pt x="2280" y="475755"/>
                  </a:lnTo>
                  <a:lnTo>
                    <a:pt x="4524" y="464416"/>
                  </a:lnTo>
                  <a:lnTo>
                    <a:pt x="7189" y="453351"/>
                  </a:lnTo>
                  <a:lnTo>
                    <a:pt x="10134" y="442469"/>
                  </a:lnTo>
                  <a:lnTo>
                    <a:pt x="13266" y="431708"/>
                  </a:lnTo>
                  <a:lnTo>
                    <a:pt x="17691" y="419860"/>
                  </a:lnTo>
                  <a:lnTo>
                    <a:pt x="22979" y="407286"/>
                  </a:lnTo>
                  <a:lnTo>
                    <a:pt x="28841" y="394229"/>
                  </a:lnTo>
                  <a:lnTo>
                    <a:pt x="35087" y="383188"/>
                  </a:lnTo>
                  <a:lnTo>
                    <a:pt x="41587" y="373489"/>
                  </a:lnTo>
                  <a:lnTo>
                    <a:pt x="48258" y="364686"/>
                  </a:lnTo>
                  <a:lnTo>
                    <a:pt x="56212" y="356481"/>
                  </a:lnTo>
                  <a:lnTo>
                    <a:pt x="65020" y="348673"/>
                  </a:lnTo>
                  <a:lnTo>
                    <a:pt x="74398" y="341130"/>
                  </a:lnTo>
                  <a:lnTo>
                    <a:pt x="84155" y="338439"/>
                  </a:lnTo>
                  <a:lnTo>
                    <a:pt x="94166" y="338982"/>
                  </a:lnTo>
                  <a:lnTo>
                    <a:pt x="104346" y="341682"/>
                  </a:lnTo>
                  <a:lnTo>
                    <a:pt x="113470" y="346987"/>
                  </a:lnTo>
                  <a:lnTo>
                    <a:pt x="121890" y="354030"/>
                  </a:lnTo>
                  <a:lnTo>
                    <a:pt x="129841" y="362231"/>
                  </a:lnTo>
                  <a:lnTo>
                    <a:pt x="135141" y="373542"/>
                  </a:lnTo>
                  <a:lnTo>
                    <a:pt x="138675" y="386925"/>
                  </a:lnTo>
                  <a:lnTo>
                    <a:pt x="141030" y="401691"/>
                  </a:lnTo>
                  <a:lnTo>
                    <a:pt x="143769" y="416209"/>
                  </a:lnTo>
                  <a:lnTo>
                    <a:pt x="149929" y="444805"/>
                  </a:lnTo>
                  <a:lnTo>
                    <a:pt x="152039" y="458975"/>
                  </a:lnTo>
                  <a:lnTo>
                    <a:pt x="153446" y="473096"/>
                  </a:lnTo>
                  <a:lnTo>
                    <a:pt x="156259" y="5258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76827" y="347080"/>
              <a:ext cx="126031" cy="588987"/>
            </a:xfrm>
            <a:custGeom>
              <a:avLst/>
              <a:gdLst/>
              <a:ahLst/>
              <a:cxnLst/>
              <a:rect l="0" t="0" r="0" b="0"/>
              <a:pathLst>
                <a:path w="126031" h="588987">
                  <a:moveTo>
                    <a:pt x="41889" y="0"/>
                  </a:moveTo>
                  <a:lnTo>
                    <a:pt x="13720" y="142011"/>
                  </a:lnTo>
                  <a:lnTo>
                    <a:pt x="6776" y="181147"/>
                  </a:lnTo>
                  <a:lnTo>
                    <a:pt x="4457" y="201400"/>
                  </a:lnTo>
                  <a:lnTo>
                    <a:pt x="2911" y="221913"/>
                  </a:lnTo>
                  <a:lnTo>
                    <a:pt x="1880" y="242601"/>
                  </a:lnTo>
                  <a:lnTo>
                    <a:pt x="735" y="281168"/>
                  </a:lnTo>
                  <a:lnTo>
                    <a:pt x="0" y="359122"/>
                  </a:lnTo>
                  <a:lnTo>
                    <a:pt x="1108" y="377312"/>
                  </a:lnTo>
                  <a:lnTo>
                    <a:pt x="3015" y="394113"/>
                  </a:lnTo>
                  <a:lnTo>
                    <a:pt x="5456" y="409989"/>
                  </a:lnTo>
                  <a:lnTo>
                    <a:pt x="9420" y="426415"/>
                  </a:lnTo>
                  <a:lnTo>
                    <a:pt x="14400" y="443210"/>
                  </a:lnTo>
                  <a:lnTo>
                    <a:pt x="33602" y="500980"/>
                  </a:lnTo>
                  <a:lnTo>
                    <a:pt x="38702" y="512786"/>
                  </a:lnTo>
                  <a:lnTo>
                    <a:pt x="44438" y="524163"/>
                  </a:lnTo>
                  <a:lnTo>
                    <a:pt x="50600" y="535253"/>
                  </a:lnTo>
                  <a:lnTo>
                    <a:pt x="57046" y="544983"/>
                  </a:lnTo>
                  <a:lnTo>
                    <a:pt x="63680" y="553808"/>
                  </a:lnTo>
                  <a:lnTo>
                    <a:pt x="70439" y="562028"/>
                  </a:lnTo>
                  <a:lnTo>
                    <a:pt x="78452" y="568677"/>
                  </a:lnTo>
                  <a:lnTo>
                    <a:pt x="87299" y="574278"/>
                  </a:lnTo>
                  <a:lnTo>
                    <a:pt x="126030" y="5889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65962" y="431221"/>
              <a:ext cx="205059" cy="440298"/>
            </a:xfrm>
            <a:custGeom>
              <a:avLst/>
              <a:gdLst/>
              <a:ahLst/>
              <a:cxnLst/>
              <a:rect l="0" t="0" r="0" b="0"/>
              <a:pathLst>
                <a:path w="205059" h="440298">
                  <a:moveTo>
                    <a:pt x="63106" y="0"/>
                  </a:moveTo>
                  <a:lnTo>
                    <a:pt x="63106" y="27917"/>
                  </a:lnTo>
                  <a:lnTo>
                    <a:pt x="64275" y="41984"/>
                  </a:lnTo>
                  <a:lnTo>
                    <a:pt x="66222" y="57205"/>
                  </a:lnTo>
                  <a:lnTo>
                    <a:pt x="68689" y="73195"/>
                  </a:lnTo>
                  <a:lnTo>
                    <a:pt x="70334" y="88530"/>
                  </a:lnTo>
                  <a:lnTo>
                    <a:pt x="71431" y="103428"/>
                  </a:lnTo>
                  <a:lnTo>
                    <a:pt x="72162" y="118034"/>
                  </a:lnTo>
                  <a:lnTo>
                    <a:pt x="72974" y="146728"/>
                  </a:lnTo>
                  <a:lnTo>
                    <a:pt x="73585" y="254436"/>
                  </a:lnTo>
                  <a:lnTo>
                    <a:pt x="72430" y="268957"/>
                  </a:lnTo>
                  <a:lnTo>
                    <a:pt x="70490" y="283312"/>
                  </a:lnTo>
                  <a:lnTo>
                    <a:pt x="68029" y="297557"/>
                  </a:lnTo>
                  <a:lnTo>
                    <a:pt x="66388" y="312896"/>
                  </a:lnTo>
                  <a:lnTo>
                    <a:pt x="65294" y="328965"/>
                  </a:lnTo>
                  <a:lnTo>
                    <a:pt x="64565" y="345521"/>
                  </a:lnTo>
                  <a:lnTo>
                    <a:pt x="65247" y="350716"/>
                  </a:lnTo>
                  <a:lnTo>
                    <a:pt x="66870" y="348335"/>
                  </a:lnTo>
                  <a:lnTo>
                    <a:pt x="69121" y="340906"/>
                  </a:lnTo>
                  <a:lnTo>
                    <a:pt x="74128" y="333615"/>
                  </a:lnTo>
                  <a:lnTo>
                    <a:pt x="80972" y="326417"/>
                  </a:lnTo>
                  <a:lnTo>
                    <a:pt x="89040" y="319282"/>
                  </a:lnTo>
                  <a:lnTo>
                    <a:pt x="99093" y="313356"/>
                  </a:lnTo>
                  <a:lnTo>
                    <a:pt x="110470" y="308237"/>
                  </a:lnTo>
                  <a:lnTo>
                    <a:pt x="122729" y="303656"/>
                  </a:lnTo>
                  <a:lnTo>
                    <a:pt x="135576" y="302939"/>
                  </a:lnTo>
                  <a:lnTo>
                    <a:pt x="148815" y="304798"/>
                  </a:lnTo>
                  <a:lnTo>
                    <a:pt x="162316" y="308374"/>
                  </a:lnTo>
                  <a:lnTo>
                    <a:pt x="173653" y="314265"/>
                  </a:lnTo>
                  <a:lnTo>
                    <a:pt x="183549" y="321698"/>
                  </a:lnTo>
                  <a:lnTo>
                    <a:pt x="192484" y="330159"/>
                  </a:lnTo>
                  <a:lnTo>
                    <a:pt x="198440" y="340474"/>
                  </a:lnTo>
                  <a:lnTo>
                    <a:pt x="202411" y="352025"/>
                  </a:lnTo>
                  <a:lnTo>
                    <a:pt x="205058" y="364401"/>
                  </a:lnTo>
                  <a:lnTo>
                    <a:pt x="204486" y="376157"/>
                  </a:lnTo>
                  <a:lnTo>
                    <a:pt x="201767" y="387500"/>
                  </a:lnTo>
                  <a:lnTo>
                    <a:pt x="197617" y="398568"/>
                  </a:lnTo>
                  <a:lnTo>
                    <a:pt x="189007" y="408284"/>
                  </a:lnTo>
                  <a:lnTo>
                    <a:pt x="177424" y="417098"/>
                  </a:lnTo>
                  <a:lnTo>
                    <a:pt x="163859" y="425312"/>
                  </a:lnTo>
                  <a:lnTo>
                    <a:pt x="148973" y="430788"/>
                  </a:lnTo>
                  <a:lnTo>
                    <a:pt x="133206" y="434438"/>
                  </a:lnTo>
                  <a:lnTo>
                    <a:pt x="116851" y="436872"/>
                  </a:lnTo>
                  <a:lnTo>
                    <a:pt x="100104" y="438494"/>
                  </a:lnTo>
                  <a:lnTo>
                    <a:pt x="83097" y="439576"/>
                  </a:lnTo>
                  <a:lnTo>
                    <a:pt x="65916" y="440297"/>
                  </a:lnTo>
                  <a:lnTo>
                    <a:pt x="50955" y="438440"/>
                  </a:lnTo>
                  <a:lnTo>
                    <a:pt x="37476" y="434866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92008" y="830890"/>
              <a:ext cx="31554" cy="168282"/>
            </a:xfrm>
            <a:custGeom>
              <a:avLst/>
              <a:gdLst/>
              <a:ahLst/>
              <a:cxnLst/>
              <a:rect l="0" t="0" r="0" b="0"/>
              <a:pathLst>
                <a:path w="31554" h="168282">
                  <a:moveTo>
                    <a:pt x="31553" y="0"/>
                  </a:moveTo>
                  <a:lnTo>
                    <a:pt x="31553" y="22333"/>
                  </a:lnTo>
                  <a:lnTo>
                    <a:pt x="30384" y="32418"/>
                  </a:lnTo>
                  <a:lnTo>
                    <a:pt x="28436" y="42647"/>
                  </a:lnTo>
                  <a:lnTo>
                    <a:pt x="25969" y="52973"/>
                  </a:lnTo>
                  <a:lnTo>
                    <a:pt x="10244" y="124992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75983" y="662608"/>
              <a:ext cx="42071" cy="189318"/>
            </a:xfrm>
            <a:custGeom>
              <a:avLst/>
              <a:gdLst/>
              <a:ahLst/>
              <a:cxnLst/>
              <a:rect l="0" t="0" r="0" b="0"/>
              <a:pathLst>
                <a:path w="42071" h="189318">
                  <a:moveTo>
                    <a:pt x="0" y="0"/>
                  </a:moveTo>
                  <a:lnTo>
                    <a:pt x="11167" y="22334"/>
                  </a:lnTo>
                  <a:lnTo>
                    <a:pt x="15625" y="33587"/>
                  </a:lnTo>
                  <a:lnTo>
                    <a:pt x="19766" y="45764"/>
                  </a:lnTo>
                  <a:lnTo>
                    <a:pt x="23695" y="58556"/>
                  </a:lnTo>
                  <a:lnTo>
                    <a:pt x="27483" y="74096"/>
                  </a:lnTo>
                  <a:lnTo>
                    <a:pt x="31177" y="91468"/>
                  </a:lnTo>
                  <a:lnTo>
                    <a:pt x="34808" y="110061"/>
                  </a:lnTo>
                  <a:lnTo>
                    <a:pt x="37229" y="127131"/>
                  </a:lnTo>
                  <a:lnTo>
                    <a:pt x="38843" y="143185"/>
                  </a:lnTo>
                  <a:lnTo>
                    <a:pt x="4207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81325" y="715196"/>
              <a:ext cx="294493" cy="21036"/>
            </a:xfrm>
            <a:custGeom>
              <a:avLst/>
              <a:gdLst/>
              <a:ahLst/>
              <a:cxnLst/>
              <a:rect l="0" t="0" r="0" b="0"/>
              <a:pathLst>
                <a:path w="294493" h="21036">
                  <a:moveTo>
                    <a:pt x="0" y="21035"/>
                  </a:moveTo>
                  <a:lnTo>
                    <a:pt x="22333" y="21035"/>
                  </a:lnTo>
                  <a:lnTo>
                    <a:pt x="33587" y="19867"/>
                  </a:lnTo>
                  <a:lnTo>
                    <a:pt x="45763" y="17919"/>
                  </a:lnTo>
                  <a:lnTo>
                    <a:pt x="58556" y="15452"/>
                  </a:lnTo>
                  <a:lnTo>
                    <a:pt x="71758" y="13807"/>
                  </a:lnTo>
                  <a:lnTo>
                    <a:pt x="85235" y="12711"/>
                  </a:lnTo>
                  <a:lnTo>
                    <a:pt x="98894" y="11980"/>
                  </a:lnTo>
                  <a:lnTo>
                    <a:pt x="126535" y="11167"/>
                  </a:lnTo>
                  <a:lnTo>
                    <a:pt x="182369" y="10646"/>
                  </a:lnTo>
                  <a:lnTo>
                    <a:pt x="201045" y="9435"/>
                  </a:lnTo>
                  <a:lnTo>
                    <a:pt x="29449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44099" y="389151"/>
              <a:ext cx="189340" cy="458984"/>
            </a:xfrm>
            <a:custGeom>
              <a:avLst/>
              <a:gdLst/>
              <a:ahLst/>
              <a:cxnLst/>
              <a:rect l="0" t="0" r="0" b="0"/>
              <a:pathLst>
                <a:path w="189340" h="458984">
                  <a:moveTo>
                    <a:pt x="31553" y="0"/>
                  </a:moveTo>
                  <a:lnTo>
                    <a:pt x="31553" y="22333"/>
                  </a:lnTo>
                  <a:lnTo>
                    <a:pt x="32721" y="32418"/>
                  </a:lnTo>
                  <a:lnTo>
                    <a:pt x="34669" y="42647"/>
                  </a:lnTo>
                  <a:lnTo>
                    <a:pt x="37136" y="52972"/>
                  </a:lnTo>
                  <a:lnTo>
                    <a:pt x="38781" y="64530"/>
                  </a:lnTo>
                  <a:lnTo>
                    <a:pt x="39877" y="76910"/>
                  </a:lnTo>
                  <a:lnTo>
                    <a:pt x="40608" y="89838"/>
                  </a:lnTo>
                  <a:lnTo>
                    <a:pt x="41420" y="119784"/>
                  </a:lnTo>
                  <a:lnTo>
                    <a:pt x="42032" y="223999"/>
                  </a:lnTo>
                  <a:lnTo>
                    <a:pt x="40876" y="239316"/>
                  </a:lnTo>
                  <a:lnTo>
                    <a:pt x="38937" y="255371"/>
                  </a:lnTo>
                  <a:lnTo>
                    <a:pt x="36476" y="271917"/>
                  </a:lnTo>
                  <a:lnTo>
                    <a:pt x="33666" y="286454"/>
                  </a:lnTo>
                  <a:lnTo>
                    <a:pt x="30624" y="299651"/>
                  </a:lnTo>
                  <a:lnTo>
                    <a:pt x="27428" y="311955"/>
                  </a:lnTo>
                  <a:lnTo>
                    <a:pt x="24128" y="323663"/>
                  </a:lnTo>
                  <a:lnTo>
                    <a:pt x="13901" y="358061"/>
                  </a:lnTo>
                  <a:lnTo>
                    <a:pt x="6957" y="383903"/>
                  </a:lnTo>
                  <a:lnTo>
                    <a:pt x="6976" y="389158"/>
                  </a:lnTo>
                  <a:lnTo>
                    <a:pt x="9325" y="389156"/>
                  </a:lnTo>
                  <a:lnTo>
                    <a:pt x="13228" y="385648"/>
                  </a:lnTo>
                  <a:lnTo>
                    <a:pt x="23798" y="375518"/>
                  </a:lnTo>
                  <a:lnTo>
                    <a:pt x="49628" y="349971"/>
                  </a:lnTo>
                  <a:lnTo>
                    <a:pt x="58795" y="343164"/>
                  </a:lnTo>
                  <a:lnTo>
                    <a:pt x="69581" y="336289"/>
                  </a:lnTo>
                  <a:lnTo>
                    <a:pt x="81446" y="329369"/>
                  </a:lnTo>
                  <a:lnTo>
                    <a:pt x="94030" y="323586"/>
                  </a:lnTo>
                  <a:lnTo>
                    <a:pt x="107094" y="318563"/>
                  </a:lnTo>
                  <a:lnTo>
                    <a:pt x="120478" y="314045"/>
                  </a:lnTo>
                  <a:lnTo>
                    <a:pt x="132907" y="313371"/>
                  </a:lnTo>
                  <a:lnTo>
                    <a:pt x="144699" y="315258"/>
                  </a:lnTo>
                  <a:lnTo>
                    <a:pt x="156065" y="318854"/>
                  </a:lnTo>
                  <a:lnTo>
                    <a:pt x="165981" y="324757"/>
                  </a:lnTo>
                  <a:lnTo>
                    <a:pt x="174928" y="332198"/>
                  </a:lnTo>
                  <a:lnTo>
                    <a:pt x="183230" y="340665"/>
                  </a:lnTo>
                  <a:lnTo>
                    <a:pt x="187596" y="350984"/>
                  </a:lnTo>
                  <a:lnTo>
                    <a:pt x="189339" y="362537"/>
                  </a:lnTo>
                  <a:lnTo>
                    <a:pt x="189331" y="374914"/>
                  </a:lnTo>
                  <a:lnTo>
                    <a:pt x="185821" y="386672"/>
                  </a:lnTo>
                  <a:lnTo>
                    <a:pt x="179974" y="398016"/>
                  </a:lnTo>
                  <a:lnTo>
                    <a:pt x="172571" y="409084"/>
                  </a:lnTo>
                  <a:lnTo>
                    <a:pt x="164130" y="417632"/>
                  </a:lnTo>
                  <a:lnTo>
                    <a:pt x="154996" y="424499"/>
                  </a:lnTo>
                  <a:lnTo>
                    <a:pt x="145401" y="430245"/>
                  </a:lnTo>
                  <a:lnTo>
                    <a:pt x="133161" y="436414"/>
                  </a:lnTo>
                  <a:lnTo>
                    <a:pt x="119158" y="442863"/>
                  </a:lnTo>
                  <a:lnTo>
                    <a:pt x="103980" y="449500"/>
                  </a:lnTo>
                  <a:lnTo>
                    <a:pt x="89186" y="453925"/>
                  </a:lnTo>
                  <a:lnTo>
                    <a:pt x="74650" y="456875"/>
                  </a:lnTo>
                  <a:lnTo>
                    <a:pt x="60284" y="458841"/>
                  </a:lnTo>
                  <a:lnTo>
                    <a:pt x="47201" y="458983"/>
                  </a:lnTo>
                  <a:lnTo>
                    <a:pt x="34974" y="457910"/>
                  </a:lnTo>
                  <a:lnTo>
                    <a:pt x="0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143933" y="795119"/>
              <a:ext cx="283976" cy="193975"/>
            </a:xfrm>
            <a:custGeom>
              <a:avLst/>
              <a:gdLst/>
              <a:ahLst/>
              <a:cxnLst/>
              <a:rect l="0" t="0" r="0" b="0"/>
              <a:pathLst>
                <a:path w="283976" h="193975">
                  <a:moveTo>
                    <a:pt x="0" y="46288"/>
                  </a:moveTo>
                  <a:lnTo>
                    <a:pt x="16751" y="29538"/>
                  </a:lnTo>
                  <a:lnTo>
                    <a:pt x="27528" y="23435"/>
                  </a:lnTo>
                  <a:lnTo>
                    <a:pt x="40556" y="18198"/>
                  </a:lnTo>
                  <a:lnTo>
                    <a:pt x="55084" y="13538"/>
                  </a:lnTo>
                  <a:lnTo>
                    <a:pt x="70613" y="9263"/>
                  </a:lnTo>
                  <a:lnTo>
                    <a:pt x="86808" y="5244"/>
                  </a:lnTo>
                  <a:lnTo>
                    <a:pt x="103449" y="1396"/>
                  </a:lnTo>
                  <a:lnTo>
                    <a:pt x="119217" y="0"/>
                  </a:lnTo>
                  <a:lnTo>
                    <a:pt x="134403" y="237"/>
                  </a:lnTo>
                  <a:lnTo>
                    <a:pt x="149202" y="1564"/>
                  </a:lnTo>
                  <a:lnTo>
                    <a:pt x="160236" y="5955"/>
                  </a:lnTo>
                  <a:lnTo>
                    <a:pt x="168761" y="12387"/>
                  </a:lnTo>
                  <a:lnTo>
                    <a:pt x="175613" y="20182"/>
                  </a:lnTo>
                  <a:lnTo>
                    <a:pt x="179013" y="28884"/>
                  </a:lnTo>
                  <a:lnTo>
                    <a:pt x="180110" y="38191"/>
                  </a:lnTo>
                  <a:lnTo>
                    <a:pt x="179673" y="47902"/>
                  </a:lnTo>
                  <a:lnTo>
                    <a:pt x="175876" y="57882"/>
                  </a:lnTo>
                  <a:lnTo>
                    <a:pt x="169839" y="68041"/>
                  </a:lnTo>
                  <a:lnTo>
                    <a:pt x="162308" y="78319"/>
                  </a:lnTo>
                  <a:lnTo>
                    <a:pt x="153782" y="88678"/>
                  </a:lnTo>
                  <a:lnTo>
                    <a:pt x="144592" y="99089"/>
                  </a:lnTo>
                  <a:lnTo>
                    <a:pt x="126200" y="118837"/>
                  </a:lnTo>
                  <a:lnTo>
                    <a:pt x="101537" y="144264"/>
                  </a:lnTo>
                  <a:lnTo>
                    <a:pt x="82524" y="163456"/>
                  </a:lnTo>
                  <a:lnTo>
                    <a:pt x="78388" y="172314"/>
                  </a:lnTo>
                  <a:lnTo>
                    <a:pt x="77968" y="180556"/>
                  </a:lnTo>
                  <a:lnTo>
                    <a:pt x="80026" y="188388"/>
                  </a:lnTo>
                  <a:lnTo>
                    <a:pt x="88409" y="192441"/>
                  </a:lnTo>
                  <a:lnTo>
                    <a:pt x="101010" y="193974"/>
                  </a:lnTo>
                  <a:lnTo>
                    <a:pt x="116422" y="193828"/>
                  </a:lnTo>
                  <a:lnTo>
                    <a:pt x="130203" y="192561"/>
                  </a:lnTo>
                  <a:lnTo>
                    <a:pt x="142896" y="190549"/>
                  </a:lnTo>
                  <a:lnTo>
                    <a:pt x="154864" y="188038"/>
                  </a:lnTo>
                  <a:lnTo>
                    <a:pt x="186859" y="182132"/>
                  </a:lnTo>
                  <a:lnTo>
                    <a:pt x="205208" y="178921"/>
                  </a:lnTo>
                  <a:lnTo>
                    <a:pt x="222115" y="175612"/>
                  </a:lnTo>
                  <a:lnTo>
                    <a:pt x="283975" y="1619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80497" y="336563"/>
              <a:ext cx="249491" cy="599504"/>
            </a:xfrm>
            <a:custGeom>
              <a:avLst/>
              <a:gdLst/>
              <a:ahLst/>
              <a:cxnLst/>
              <a:rect l="0" t="0" r="0" b="0"/>
              <a:pathLst>
                <a:path w="249491" h="599504">
                  <a:moveTo>
                    <a:pt x="0" y="0"/>
                  </a:moveTo>
                  <a:lnTo>
                    <a:pt x="27916" y="16750"/>
                  </a:lnTo>
                  <a:lnTo>
                    <a:pt x="41983" y="26359"/>
                  </a:lnTo>
                  <a:lnTo>
                    <a:pt x="57204" y="37439"/>
                  </a:lnTo>
                  <a:lnTo>
                    <a:pt x="73195" y="49500"/>
                  </a:lnTo>
                  <a:lnTo>
                    <a:pt x="88529" y="62216"/>
                  </a:lnTo>
                  <a:lnTo>
                    <a:pt x="103427" y="75367"/>
                  </a:lnTo>
                  <a:lnTo>
                    <a:pt x="132445" y="102445"/>
                  </a:lnTo>
                  <a:lnTo>
                    <a:pt x="160924" y="130061"/>
                  </a:lnTo>
                  <a:lnTo>
                    <a:pt x="173894" y="145138"/>
                  </a:lnTo>
                  <a:lnTo>
                    <a:pt x="186046" y="161033"/>
                  </a:lnTo>
                  <a:lnTo>
                    <a:pt x="197654" y="177473"/>
                  </a:lnTo>
                  <a:lnTo>
                    <a:pt x="207730" y="193107"/>
                  </a:lnTo>
                  <a:lnTo>
                    <a:pt x="216784" y="208204"/>
                  </a:lnTo>
                  <a:lnTo>
                    <a:pt x="225157" y="222943"/>
                  </a:lnTo>
                  <a:lnTo>
                    <a:pt x="231908" y="238613"/>
                  </a:lnTo>
                  <a:lnTo>
                    <a:pt x="237578" y="254902"/>
                  </a:lnTo>
                  <a:lnTo>
                    <a:pt x="242526" y="271605"/>
                  </a:lnTo>
                  <a:lnTo>
                    <a:pt x="245824" y="287414"/>
                  </a:lnTo>
                  <a:lnTo>
                    <a:pt x="248024" y="302628"/>
                  </a:lnTo>
                  <a:lnTo>
                    <a:pt x="249490" y="317446"/>
                  </a:lnTo>
                  <a:lnTo>
                    <a:pt x="249298" y="331998"/>
                  </a:lnTo>
                  <a:lnTo>
                    <a:pt x="248003" y="346375"/>
                  </a:lnTo>
                  <a:lnTo>
                    <a:pt x="245970" y="360633"/>
                  </a:lnTo>
                  <a:lnTo>
                    <a:pt x="240595" y="392058"/>
                  </a:lnTo>
                  <a:lnTo>
                    <a:pt x="237525" y="408618"/>
                  </a:lnTo>
                  <a:lnTo>
                    <a:pt x="233142" y="424333"/>
                  </a:lnTo>
                  <a:lnTo>
                    <a:pt x="227882" y="439484"/>
                  </a:lnTo>
                  <a:lnTo>
                    <a:pt x="202648" y="502971"/>
                  </a:lnTo>
                  <a:lnTo>
                    <a:pt x="195867" y="517619"/>
                  </a:lnTo>
                  <a:lnTo>
                    <a:pt x="189009" y="530890"/>
                  </a:lnTo>
                  <a:lnTo>
                    <a:pt x="182100" y="543243"/>
                  </a:lnTo>
                  <a:lnTo>
                    <a:pt x="176325" y="554985"/>
                  </a:lnTo>
                  <a:lnTo>
                    <a:pt x="171307" y="566318"/>
                  </a:lnTo>
                  <a:lnTo>
                    <a:pt x="157764" y="5995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196" y="1389183"/>
            <a:ext cx="2450602" cy="914171"/>
            <a:chOff x="715196" y="1389183"/>
            <a:chExt cx="2450602" cy="914171"/>
          </a:xfrm>
        </p:grpSpPr>
        <p:sp>
          <p:nvSpPr>
            <p:cNvPr id="19" name="Freeform 18"/>
            <p:cNvSpPr/>
            <p:nvPr/>
          </p:nvSpPr>
          <p:spPr>
            <a:xfrm>
              <a:off x="715196" y="1389183"/>
              <a:ext cx="326047" cy="577608"/>
            </a:xfrm>
            <a:custGeom>
              <a:avLst/>
              <a:gdLst/>
              <a:ahLst/>
              <a:cxnLst/>
              <a:rect l="0" t="0" r="0" b="0"/>
              <a:pathLst>
                <a:path w="326047" h="577608">
                  <a:moveTo>
                    <a:pt x="0" y="567090"/>
                  </a:moveTo>
                  <a:lnTo>
                    <a:pt x="0" y="544756"/>
                  </a:lnTo>
                  <a:lnTo>
                    <a:pt x="1169" y="534671"/>
                  </a:lnTo>
                  <a:lnTo>
                    <a:pt x="3116" y="524442"/>
                  </a:lnTo>
                  <a:lnTo>
                    <a:pt x="5584" y="514117"/>
                  </a:lnTo>
                  <a:lnTo>
                    <a:pt x="8397" y="503728"/>
                  </a:lnTo>
                  <a:lnTo>
                    <a:pt x="14639" y="482835"/>
                  </a:lnTo>
                  <a:lnTo>
                    <a:pt x="19109" y="471187"/>
                  </a:lnTo>
                  <a:lnTo>
                    <a:pt x="24425" y="458747"/>
                  </a:lnTo>
                  <a:lnTo>
                    <a:pt x="30307" y="445779"/>
                  </a:lnTo>
                  <a:lnTo>
                    <a:pt x="37734" y="431291"/>
                  </a:lnTo>
                  <a:lnTo>
                    <a:pt x="46191" y="415789"/>
                  </a:lnTo>
                  <a:lnTo>
                    <a:pt x="55335" y="399611"/>
                  </a:lnTo>
                  <a:lnTo>
                    <a:pt x="63769" y="382983"/>
                  </a:lnTo>
                  <a:lnTo>
                    <a:pt x="71728" y="366054"/>
                  </a:lnTo>
                  <a:lnTo>
                    <a:pt x="86804" y="331663"/>
                  </a:lnTo>
                  <a:lnTo>
                    <a:pt x="101296" y="296901"/>
                  </a:lnTo>
                  <a:lnTo>
                    <a:pt x="109601" y="279451"/>
                  </a:lnTo>
                  <a:lnTo>
                    <a:pt x="118644" y="261974"/>
                  </a:lnTo>
                  <a:lnTo>
                    <a:pt x="128178" y="244480"/>
                  </a:lnTo>
                  <a:lnTo>
                    <a:pt x="136871" y="226974"/>
                  </a:lnTo>
                  <a:lnTo>
                    <a:pt x="145004" y="209460"/>
                  </a:lnTo>
                  <a:lnTo>
                    <a:pt x="152763" y="191941"/>
                  </a:lnTo>
                  <a:lnTo>
                    <a:pt x="159105" y="174419"/>
                  </a:lnTo>
                  <a:lnTo>
                    <a:pt x="164501" y="156894"/>
                  </a:lnTo>
                  <a:lnTo>
                    <a:pt x="169267" y="139368"/>
                  </a:lnTo>
                  <a:lnTo>
                    <a:pt x="174782" y="123009"/>
                  </a:lnTo>
                  <a:lnTo>
                    <a:pt x="180796" y="107429"/>
                  </a:lnTo>
                  <a:lnTo>
                    <a:pt x="187142" y="92368"/>
                  </a:lnTo>
                  <a:lnTo>
                    <a:pt x="192541" y="77652"/>
                  </a:lnTo>
                  <a:lnTo>
                    <a:pt x="197310" y="63168"/>
                  </a:lnTo>
                  <a:lnTo>
                    <a:pt x="201657" y="48837"/>
                  </a:lnTo>
                  <a:lnTo>
                    <a:pt x="209604" y="20448"/>
                  </a:lnTo>
                  <a:lnTo>
                    <a:pt x="213359" y="6333"/>
                  </a:lnTo>
                  <a:lnTo>
                    <a:pt x="218200" y="430"/>
                  </a:lnTo>
                  <a:lnTo>
                    <a:pt x="223764" y="0"/>
                  </a:lnTo>
                  <a:lnTo>
                    <a:pt x="229811" y="3219"/>
                  </a:lnTo>
                  <a:lnTo>
                    <a:pt x="233842" y="10039"/>
                  </a:lnTo>
                  <a:lnTo>
                    <a:pt x="236530" y="19261"/>
                  </a:lnTo>
                  <a:lnTo>
                    <a:pt x="238322" y="30083"/>
                  </a:lnTo>
                  <a:lnTo>
                    <a:pt x="240685" y="41972"/>
                  </a:lnTo>
                  <a:lnTo>
                    <a:pt x="246427" y="67648"/>
                  </a:lnTo>
                  <a:lnTo>
                    <a:pt x="252874" y="100874"/>
                  </a:lnTo>
                  <a:lnTo>
                    <a:pt x="276990" y="232403"/>
                  </a:lnTo>
                  <a:lnTo>
                    <a:pt x="279318" y="252813"/>
                  </a:lnTo>
                  <a:lnTo>
                    <a:pt x="280871" y="273431"/>
                  </a:lnTo>
                  <a:lnTo>
                    <a:pt x="281906" y="294188"/>
                  </a:lnTo>
                  <a:lnTo>
                    <a:pt x="283764" y="313870"/>
                  </a:lnTo>
                  <a:lnTo>
                    <a:pt x="286172" y="332833"/>
                  </a:lnTo>
                  <a:lnTo>
                    <a:pt x="288946" y="351319"/>
                  </a:lnTo>
                  <a:lnTo>
                    <a:pt x="295144" y="387441"/>
                  </a:lnTo>
                  <a:lnTo>
                    <a:pt x="298433" y="405253"/>
                  </a:lnTo>
                  <a:lnTo>
                    <a:pt x="305203" y="437510"/>
                  </a:lnTo>
                  <a:lnTo>
                    <a:pt x="308645" y="452657"/>
                  </a:lnTo>
                  <a:lnTo>
                    <a:pt x="310939" y="467429"/>
                  </a:lnTo>
                  <a:lnTo>
                    <a:pt x="312469" y="481951"/>
                  </a:lnTo>
                  <a:lnTo>
                    <a:pt x="313489" y="496307"/>
                  </a:lnTo>
                  <a:lnTo>
                    <a:pt x="315337" y="510552"/>
                  </a:lnTo>
                  <a:lnTo>
                    <a:pt x="326046" y="5776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09855" y="1745921"/>
              <a:ext cx="220870" cy="10518"/>
            </a:xfrm>
            <a:custGeom>
              <a:avLst/>
              <a:gdLst/>
              <a:ahLst/>
              <a:cxnLst/>
              <a:rect l="0" t="0" r="0" b="0"/>
              <a:pathLst>
                <a:path w="220870" h="10518">
                  <a:moveTo>
                    <a:pt x="0" y="10517"/>
                  </a:moveTo>
                  <a:lnTo>
                    <a:pt x="16750" y="4934"/>
                  </a:lnTo>
                  <a:lnTo>
                    <a:pt x="26358" y="3289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75367" y="650"/>
                  </a:lnTo>
                  <a:lnTo>
                    <a:pt x="146307" y="85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14699" y="1694795"/>
              <a:ext cx="157765" cy="9057"/>
            </a:xfrm>
            <a:custGeom>
              <a:avLst/>
              <a:gdLst/>
              <a:ahLst/>
              <a:cxnLst/>
              <a:rect l="0" t="0" r="0" b="0"/>
              <a:pathLst>
                <a:path w="157765" h="9057">
                  <a:moveTo>
                    <a:pt x="0" y="9056"/>
                  </a:moveTo>
                  <a:lnTo>
                    <a:pt x="22334" y="3472"/>
                  </a:lnTo>
                  <a:lnTo>
                    <a:pt x="33587" y="1827"/>
                  </a:lnTo>
                  <a:lnTo>
                    <a:pt x="45764" y="731"/>
                  </a:lnTo>
                  <a:lnTo>
                    <a:pt x="58556" y="0"/>
                  </a:lnTo>
                  <a:lnTo>
                    <a:pt x="70590" y="681"/>
                  </a:lnTo>
                  <a:lnTo>
                    <a:pt x="82119" y="2304"/>
                  </a:lnTo>
                  <a:lnTo>
                    <a:pt x="93311" y="4554"/>
                  </a:lnTo>
                  <a:lnTo>
                    <a:pt x="105446" y="6055"/>
                  </a:lnTo>
                  <a:lnTo>
                    <a:pt x="118211" y="7055"/>
                  </a:lnTo>
                  <a:lnTo>
                    <a:pt x="157764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377805" y="1798509"/>
              <a:ext cx="115694" cy="1"/>
            </a:xfrm>
            <a:custGeom>
              <a:avLst/>
              <a:gdLst/>
              <a:ahLst/>
              <a:cxnLst/>
              <a:rect l="0" t="0" r="0" b="0"/>
              <a:pathLst>
                <a:path w="115694" h="1">
                  <a:moveTo>
                    <a:pt x="0" y="0"/>
                  </a:move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35238" y="1430393"/>
              <a:ext cx="1" cy="252423"/>
            </a:xfrm>
            <a:custGeom>
              <a:avLst/>
              <a:gdLst/>
              <a:ahLst/>
              <a:cxnLst/>
              <a:rect l="0" t="0" r="0" b="0"/>
              <a:pathLst>
                <a:path w="1" h="252423">
                  <a:moveTo>
                    <a:pt x="0" y="0"/>
                  </a:move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24886" y="1809026"/>
              <a:ext cx="294493" cy="10519"/>
            </a:xfrm>
            <a:custGeom>
              <a:avLst/>
              <a:gdLst/>
              <a:ahLst/>
              <a:cxnLst/>
              <a:rect l="0" t="0" r="0" b="0"/>
              <a:pathLst>
                <a:path w="294493" h="10519">
                  <a:moveTo>
                    <a:pt x="0" y="0"/>
                  </a:moveTo>
                  <a:lnTo>
                    <a:pt x="134730" y="0"/>
                  </a:lnTo>
                  <a:lnTo>
                    <a:pt x="152926" y="1169"/>
                  </a:lnTo>
                  <a:lnTo>
                    <a:pt x="172068" y="3117"/>
                  </a:lnTo>
                  <a:lnTo>
                    <a:pt x="191841" y="5584"/>
                  </a:lnTo>
                  <a:lnTo>
                    <a:pt x="209697" y="7229"/>
                  </a:lnTo>
                  <a:lnTo>
                    <a:pt x="226276" y="8325"/>
                  </a:lnTo>
                  <a:lnTo>
                    <a:pt x="294492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26029" y="1956273"/>
              <a:ext cx="227947" cy="197463"/>
            </a:xfrm>
            <a:custGeom>
              <a:avLst/>
              <a:gdLst/>
              <a:ahLst/>
              <a:cxnLst/>
              <a:rect l="0" t="0" r="0" b="0"/>
              <a:pathLst>
                <a:path w="227947" h="197463">
                  <a:moveTo>
                    <a:pt x="46103" y="0"/>
                  </a:moveTo>
                  <a:lnTo>
                    <a:pt x="68437" y="0"/>
                  </a:lnTo>
                  <a:lnTo>
                    <a:pt x="82027" y="1168"/>
                  </a:lnTo>
                  <a:lnTo>
                    <a:pt x="98100" y="3116"/>
                  </a:lnTo>
                  <a:lnTo>
                    <a:pt x="115826" y="5583"/>
                  </a:lnTo>
                  <a:lnTo>
                    <a:pt x="133487" y="9565"/>
                  </a:lnTo>
                  <a:lnTo>
                    <a:pt x="151104" y="14557"/>
                  </a:lnTo>
                  <a:lnTo>
                    <a:pt x="168691" y="20222"/>
                  </a:lnTo>
                  <a:lnTo>
                    <a:pt x="183922" y="27505"/>
                  </a:lnTo>
                  <a:lnTo>
                    <a:pt x="197582" y="35866"/>
                  </a:lnTo>
                  <a:lnTo>
                    <a:pt x="210195" y="44946"/>
                  </a:lnTo>
                  <a:lnTo>
                    <a:pt x="218603" y="56842"/>
                  </a:lnTo>
                  <a:lnTo>
                    <a:pt x="224209" y="70616"/>
                  </a:lnTo>
                  <a:lnTo>
                    <a:pt x="227946" y="85642"/>
                  </a:lnTo>
                  <a:lnTo>
                    <a:pt x="225763" y="100334"/>
                  </a:lnTo>
                  <a:lnTo>
                    <a:pt x="219633" y="114802"/>
                  </a:lnTo>
                  <a:lnTo>
                    <a:pt x="210872" y="129123"/>
                  </a:lnTo>
                  <a:lnTo>
                    <a:pt x="202694" y="141007"/>
                  </a:lnTo>
                  <a:lnTo>
                    <a:pt x="194904" y="151267"/>
                  </a:lnTo>
                  <a:lnTo>
                    <a:pt x="187374" y="160444"/>
                  </a:lnTo>
                  <a:lnTo>
                    <a:pt x="178848" y="167731"/>
                  </a:lnTo>
                  <a:lnTo>
                    <a:pt x="169659" y="173758"/>
                  </a:lnTo>
                  <a:lnTo>
                    <a:pt x="160026" y="178944"/>
                  </a:lnTo>
                  <a:lnTo>
                    <a:pt x="150099" y="183570"/>
                  </a:lnTo>
                  <a:lnTo>
                    <a:pt x="139975" y="187823"/>
                  </a:lnTo>
                  <a:lnTo>
                    <a:pt x="129719" y="191827"/>
                  </a:lnTo>
                  <a:lnTo>
                    <a:pt x="117039" y="194496"/>
                  </a:lnTo>
                  <a:lnTo>
                    <a:pt x="102743" y="196275"/>
                  </a:lnTo>
                  <a:lnTo>
                    <a:pt x="87369" y="197462"/>
                  </a:lnTo>
                  <a:lnTo>
                    <a:pt x="73614" y="197084"/>
                  </a:lnTo>
                  <a:lnTo>
                    <a:pt x="60937" y="195663"/>
                  </a:lnTo>
                  <a:lnTo>
                    <a:pt x="48981" y="193548"/>
                  </a:lnTo>
                  <a:lnTo>
                    <a:pt x="37504" y="189800"/>
                  </a:lnTo>
                  <a:lnTo>
                    <a:pt x="26347" y="184964"/>
                  </a:lnTo>
                  <a:lnTo>
                    <a:pt x="15403" y="179404"/>
                  </a:lnTo>
                  <a:lnTo>
                    <a:pt x="8107" y="169853"/>
                  </a:lnTo>
                  <a:lnTo>
                    <a:pt x="3243" y="157643"/>
                  </a:lnTo>
                  <a:lnTo>
                    <a:pt x="0" y="143660"/>
                  </a:lnTo>
                  <a:lnTo>
                    <a:pt x="176" y="132000"/>
                  </a:lnTo>
                  <a:lnTo>
                    <a:pt x="2630" y="121890"/>
                  </a:lnTo>
                  <a:lnTo>
                    <a:pt x="6603" y="112813"/>
                  </a:lnTo>
                  <a:lnTo>
                    <a:pt x="12758" y="105593"/>
                  </a:lnTo>
                  <a:lnTo>
                    <a:pt x="20367" y="99611"/>
                  </a:lnTo>
                  <a:lnTo>
                    <a:pt x="28946" y="94454"/>
                  </a:lnTo>
                  <a:lnTo>
                    <a:pt x="39339" y="91016"/>
                  </a:lnTo>
                  <a:lnTo>
                    <a:pt x="50943" y="88724"/>
                  </a:lnTo>
                  <a:lnTo>
                    <a:pt x="63353" y="87196"/>
                  </a:lnTo>
                  <a:lnTo>
                    <a:pt x="77470" y="88515"/>
                  </a:lnTo>
                  <a:lnTo>
                    <a:pt x="92724" y="91731"/>
                  </a:lnTo>
                  <a:lnTo>
                    <a:pt x="108736" y="96213"/>
                  </a:lnTo>
                  <a:lnTo>
                    <a:pt x="124086" y="101538"/>
                  </a:lnTo>
                  <a:lnTo>
                    <a:pt x="138993" y="107425"/>
                  </a:lnTo>
                  <a:lnTo>
                    <a:pt x="153606" y="113687"/>
                  </a:lnTo>
                  <a:lnTo>
                    <a:pt x="166854" y="120199"/>
                  </a:lnTo>
                  <a:lnTo>
                    <a:pt x="179192" y="126877"/>
                  </a:lnTo>
                  <a:lnTo>
                    <a:pt x="224902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59682" y="1830062"/>
              <a:ext cx="12120" cy="42071"/>
            </a:xfrm>
            <a:custGeom>
              <a:avLst/>
              <a:gdLst/>
              <a:ahLst/>
              <a:cxnLst/>
              <a:rect l="0" t="0" r="0" b="0"/>
              <a:pathLst>
                <a:path w="12120" h="42071">
                  <a:moveTo>
                    <a:pt x="12119" y="0"/>
                  </a:moveTo>
                  <a:lnTo>
                    <a:pt x="952" y="16750"/>
                  </a:lnTo>
                  <a:lnTo>
                    <a:pt x="0" y="24021"/>
                  </a:lnTo>
                  <a:lnTo>
                    <a:pt x="1702" y="31206"/>
                  </a:lnTo>
                  <a:lnTo>
                    <a:pt x="1601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24198" y="1644968"/>
              <a:ext cx="213659" cy="426727"/>
            </a:xfrm>
            <a:custGeom>
              <a:avLst/>
              <a:gdLst/>
              <a:ahLst/>
              <a:cxnLst/>
              <a:rect l="0" t="0" r="0" b="0"/>
              <a:pathLst>
                <a:path w="213659" h="426727">
                  <a:moveTo>
                    <a:pt x="178824" y="48365"/>
                  </a:moveTo>
                  <a:lnTo>
                    <a:pt x="162074" y="31615"/>
                  </a:lnTo>
                  <a:lnTo>
                    <a:pt x="151297" y="24343"/>
                  </a:lnTo>
                  <a:lnTo>
                    <a:pt x="138269" y="17158"/>
                  </a:lnTo>
                  <a:lnTo>
                    <a:pt x="123740" y="10031"/>
                  </a:lnTo>
                  <a:lnTo>
                    <a:pt x="109380" y="5280"/>
                  </a:lnTo>
                  <a:lnTo>
                    <a:pt x="95132" y="2112"/>
                  </a:lnTo>
                  <a:lnTo>
                    <a:pt x="80959" y="0"/>
                  </a:lnTo>
                  <a:lnTo>
                    <a:pt x="68005" y="2098"/>
                  </a:lnTo>
                  <a:lnTo>
                    <a:pt x="55862" y="7003"/>
                  </a:lnTo>
                  <a:lnTo>
                    <a:pt x="44262" y="13779"/>
                  </a:lnTo>
                  <a:lnTo>
                    <a:pt x="34191" y="22970"/>
                  </a:lnTo>
                  <a:lnTo>
                    <a:pt x="25139" y="33772"/>
                  </a:lnTo>
                  <a:lnTo>
                    <a:pt x="16768" y="45648"/>
                  </a:lnTo>
                  <a:lnTo>
                    <a:pt x="12356" y="60577"/>
                  </a:lnTo>
                  <a:lnTo>
                    <a:pt x="10583" y="77541"/>
                  </a:lnTo>
                  <a:lnTo>
                    <a:pt x="10569" y="95863"/>
                  </a:lnTo>
                  <a:lnTo>
                    <a:pt x="11729" y="111583"/>
                  </a:lnTo>
                  <a:lnTo>
                    <a:pt x="13671" y="125569"/>
                  </a:lnTo>
                  <a:lnTo>
                    <a:pt x="16134" y="138399"/>
                  </a:lnTo>
                  <a:lnTo>
                    <a:pt x="20113" y="151626"/>
                  </a:lnTo>
                  <a:lnTo>
                    <a:pt x="25104" y="165119"/>
                  </a:lnTo>
                  <a:lnTo>
                    <a:pt x="30768" y="178789"/>
                  </a:lnTo>
                  <a:lnTo>
                    <a:pt x="36881" y="191408"/>
                  </a:lnTo>
                  <a:lnTo>
                    <a:pt x="43294" y="203327"/>
                  </a:lnTo>
                  <a:lnTo>
                    <a:pt x="49906" y="214779"/>
                  </a:lnTo>
                  <a:lnTo>
                    <a:pt x="57820" y="227087"/>
                  </a:lnTo>
                  <a:lnTo>
                    <a:pt x="66602" y="239968"/>
                  </a:lnTo>
                  <a:lnTo>
                    <a:pt x="75963" y="253229"/>
                  </a:lnTo>
                  <a:lnTo>
                    <a:pt x="84540" y="266745"/>
                  </a:lnTo>
                  <a:lnTo>
                    <a:pt x="92596" y="280429"/>
                  </a:lnTo>
                  <a:lnTo>
                    <a:pt x="100303" y="294227"/>
                  </a:lnTo>
                  <a:lnTo>
                    <a:pt x="107779" y="306931"/>
                  </a:lnTo>
                  <a:lnTo>
                    <a:pt x="122318" y="330396"/>
                  </a:lnTo>
                  <a:lnTo>
                    <a:pt x="128299" y="341562"/>
                  </a:lnTo>
                  <a:lnTo>
                    <a:pt x="133454" y="352511"/>
                  </a:lnTo>
                  <a:lnTo>
                    <a:pt x="138060" y="363317"/>
                  </a:lnTo>
                  <a:lnTo>
                    <a:pt x="142299" y="375195"/>
                  </a:lnTo>
                  <a:lnTo>
                    <a:pt x="146294" y="387788"/>
                  </a:lnTo>
                  <a:lnTo>
                    <a:pt x="150126" y="400858"/>
                  </a:lnTo>
                  <a:lnTo>
                    <a:pt x="149174" y="410740"/>
                  </a:lnTo>
                  <a:lnTo>
                    <a:pt x="145034" y="418497"/>
                  </a:lnTo>
                  <a:lnTo>
                    <a:pt x="138768" y="424837"/>
                  </a:lnTo>
                  <a:lnTo>
                    <a:pt x="129916" y="426726"/>
                  </a:lnTo>
                  <a:lnTo>
                    <a:pt x="119341" y="425648"/>
                  </a:lnTo>
                  <a:lnTo>
                    <a:pt x="107616" y="422592"/>
                  </a:lnTo>
                  <a:lnTo>
                    <a:pt x="95125" y="417049"/>
                  </a:lnTo>
                  <a:lnTo>
                    <a:pt x="82123" y="409848"/>
                  </a:lnTo>
                  <a:lnTo>
                    <a:pt x="56380" y="393666"/>
                  </a:lnTo>
                  <a:lnTo>
                    <a:pt x="33252" y="378684"/>
                  </a:lnTo>
                  <a:lnTo>
                    <a:pt x="23345" y="369079"/>
                  </a:lnTo>
                  <a:lnTo>
                    <a:pt x="14403" y="358001"/>
                  </a:lnTo>
                  <a:lnTo>
                    <a:pt x="6105" y="345942"/>
                  </a:lnTo>
                  <a:lnTo>
                    <a:pt x="1741" y="334396"/>
                  </a:lnTo>
                  <a:lnTo>
                    <a:pt x="0" y="323193"/>
                  </a:lnTo>
                  <a:lnTo>
                    <a:pt x="9" y="312219"/>
                  </a:lnTo>
                  <a:lnTo>
                    <a:pt x="4689" y="300228"/>
                  </a:lnTo>
                  <a:lnTo>
                    <a:pt x="12483" y="287559"/>
                  </a:lnTo>
                  <a:lnTo>
                    <a:pt x="22354" y="274440"/>
                  </a:lnTo>
                  <a:lnTo>
                    <a:pt x="32440" y="264524"/>
                  </a:lnTo>
                  <a:lnTo>
                    <a:pt x="42670" y="256745"/>
                  </a:lnTo>
                  <a:lnTo>
                    <a:pt x="52997" y="250391"/>
                  </a:lnTo>
                  <a:lnTo>
                    <a:pt x="63386" y="244986"/>
                  </a:lnTo>
                  <a:lnTo>
                    <a:pt x="73819" y="240214"/>
                  </a:lnTo>
                  <a:lnTo>
                    <a:pt x="84279" y="235864"/>
                  </a:lnTo>
                  <a:lnTo>
                    <a:pt x="94759" y="230627"/>
                  </a:lnTo>
                  <a:lnTo>
                    <a:pt x="105251" y="224798"/>
                  </a:lnTo>
                  <a:lnTo>
                    <a:pt x="115752" y="218575"/>
                  </a:lnTo>
                  <a:lnTo>
                    <a:pt x="126259" y="213258"/>
                  </a:lnTo>
                  <a:lnTo>
                    <a:pt x="136769" y="208544"/>
                  </a:lnTo>
                  <a:lnTo>
                    <a:pt x="147282" y="204233"/>
                  </a:lnTo>
                  <a:lnTo>
                    <a:pt x="156627" y="199022"/>
                  </a:lnTo>
                  <a:lnTo>
                    <a:pt x="165195" y="193210"/>
                  </a:lnTo>
                  <a:lnTo>
                    <a:pt x="173244" y="186999"/>
                  </a:lnTo>
                  <a:lnTo>
                    <a:pt x="180947" y="180521"/>
                  </a:lnTo>
                  <a:lnTo>
                    <a:pt x="188420" y="173865"/>
                  </a:lnTo>
                  <a:lnTo>
                    <a:pt x="195739" y="167090"/>
                  </a:lnTo>
                  <a:lnTo>
                    <a:pt x="201787" y="157899"/>
                  </a:lnTo>
                  <a:lnTo>
                    <a:pt x="206988" y="147097"/>
                  </a:lnTo>
                  <a:lnTo>
                    <a:pt x="211623" y="135222"/>
                  </a:lnTo>
                  <a:lnTo>
                    <a:pt x="213545" y="121461"/>
                  </a:lnTo>
                  <a:lnTo>
                    <a:pt x="213658" y="106445"/>
                  </a:lnTo>
                  <a:lnTo>
                    <a:pt x="212564" y="90591"/>
                  </a:lnTo>
                  <a:lnTo>
                    <a:pt x="207161" y="77684"/>
                  </a:lnTo>
                  <a:lnTo>
                    <a:pt x="198884" y="66742"/>
                  </a:lnTo>
                  <a:lnTo>
                    <a:pt x="147272" y="378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66292" y="1525051"/>
              <a:ext cx="199506" cy="778303"/>
            </a:xfrm>
            <a:custGeom>
              <a:avLst/>
              <a:gdLst/>
              <a:ahLst/>
              <a:cxnLst/>
              <a:rect l="0" t="0" r="0" b="0"/>
              <a:pathLst>
                <a:path w="199506" h="778303">
                  <a:moveTo>
                    <a:pt x="188987" y="0"/>
                  </a:moveTo>
                  <a:lnTo>
                    <a:pt x="177820" y="16751"/>
                  </a:lnTo>
                  <a:lnTo>
                    <a:pt x="172194" y="24022"/>
                  </a:lnTo>
                  <a:lnTo>
                    <a:pt x="166105" y="31207"/>
                  </a:lnTo>
                  <a:lnTo>
                    <a:pt x="159709" y="38334"/>
                  </a:lnTo>
                  <a:lnTo>
                    <a:pt x="153108" y="46591"/>
                  </a:lnTo>
                  <a:lnTo>
                    <a:pt x="146369" y="55602"/>
                  </a:lnTo>
                  <a:lnTo>
                    <a:pt x="139540" y="65115"/>
                  </a:lnTo>
                  <a:lnTo>
                    <a:pt x="132650" y="76132"/>
                  </a:lnTo>
                  <a:lnTo>
                    <a:pt x="125719" y="88150"/>
                  </a:lnTo>
                  <a:lnTo>
                    <a:pt x="118762" y="100837"/>
                  </a:lnTo>
                  <a:lnTo>
                    <a:pt x="111786" y="112801"/>
                  </a:lnTo>
                  <a:lnTo>
                    <a:pt x="71207" y="179068"/>
                  </a:lnTo>
                  <a:lnTo>
                    <a:pt x="62553" y="195339"/>
                  </a:lnTo>
                  <a:lnTo>
                    <a:pt x="54447" y="212030"/>
                  </a:lnTo>
                  <a:lnTo>
                    <a:pt x="46706" y="229000"/>
                  </a:lnTo>
                  <a:lnTo>
                    <a:pt x="40376" y="244988"/>
                  </a:lnTo>
                  <a:lnTo>
                    <a:pt x="34988" y="260321"/>
                  </a:lnTo>
                  <a:lnTo>
                    <a:pt x="12360" y="329684"/>
                  </a:lnTo>
                  <a:lnTo>
                    <a:pt x="8130" y="348338"/>
                  </a:lnTo>
                  <a:lnTo>
                    <a:pt x="5310" y="366617"/>
                  </a:lnTo>
                  <a:lnTo>
                    <a:pt x="3430" y="384646"/>
                  </a:lnTo>
                  <a:lnTo>
                    <a:pt x="2177" y="402508"/>
                  </a:lnTo>
                  <a:lnTo>
                    <a:pt x="1341" y="420260"/>
                  </a:lnTo>
                  <a:lnTo>
                    <a:pt x="413" y="455565"/>
                  </a:lnTo>
                  <a:lnTo>
                    <a:pt x="0" y="490734"/>
                  </a:lnTo>
                  <a:lnTo>
                    <a:pt x="1059" y="508292"/>
                  </a:lnTo>
                  <a:lnTo>
                    <a:pt x="2933" y="525841"/>
                  </a:lnTo>
                  <a:lnTo>
                    <a:pt x="5352" y="543383"/>
                  </a:lnTo>
                  <a:lnTo>
                    <a:pt x="9301" y="559753"/>
                  </a:lnTo>
                  <a:lnTo>
                    <a:pt x="14271" y="575340"/>
                  </a:lnTo>
                  <a:lnTo>
                    <a:pt x="24857" y="603956"/>
                  </a:lnTo>
                  <a:lnTo>
                    <a:pt x="33458" y="628361"/>
                  </a:lnTo>
                  <a:lnTo>
                    <a:pt x="38556" y="639777"/>
                  </a:lnTo>
                  <a:lnTo>
                    <a:pt x="44292" y="650893"/>
                  </a:lnTo>
                  <a:lnTo>
                    <a:pt x="50453" y="661810"/>
                  </a:lnTo>
                  <a:lnTo>
                    <a:pt x="58067" y="672594"/>
                  </a:lnTo>
                  <a:lnTo>
                    <a:pt x="66648" y="683289"/>
                  </a:lnTo>
                  <a:lnTo>
                    <a:pt x="75875" y="693925"/>
                  </a:lnTo>
                  <a:lnTo>
                    <a:pt x="84364" y="703353"/>
                  </a:lnTo>
                  <a:lnTo>
                    <a:pt x="100028" y="720061"/>
                  </a:lnTo>
                  <a:lnTo>
                    <a:pt x="121987" y="742608"/>
                  </a:lnTo>
                  <a:lnTo>
                    <a:pt x="131465" y="749831"/>
                  </a:lnTo>
                  <a:lnTo>
                    <a:pt x="142459" y="756985"/>
                  </a:lnTo>
                  <a:lnTo>
                    <a:pt x="199505" y="7783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92008" y="1802967"/>
            <a:ext cx="1851098" cy="324628"/>
            <a:chOff x="3292008" y="1802967"/>
            <a:chExt cx="1851098" cy="324628"/>
          </a:xfrm>
        </p:grpSpPr>
        <p:sp>
          <p:nvSpPr>
            <p:cNvPr id="30" name="Freeform 29"/>
            <p:cNvSpPr/>
            <p:nvPr/>
          </p:nvSpPr>
          <p:spPr>
            <a:xfrm>
              <a:off x="3292008" y="1819544"/>
              <a:ext cx="37613" cy="305011"/>
            </a:xfrm>
            <a:custGeom>
              <a:avLst/>
              <a:gdLst/>
              <a:ahLst/>
              <a:cxnLst/>
              <a:rect l="0" t="0" r="0" b="0"/>
              <a:pathLst>
                <a:path w="37613" h="305011">
                  <a:moveTo>
                    <a:pt x="31553" y="0"/>
                  </a:moveTo>
                  <a:lnTo>
                    <a:pt x="37136" y="22334"/>
                  </a:lnTo>
                  <a:lnTo>
                    <a:pt x="37612" y="34756"/>
                  </a:lnTo>
                  <a:lnTo>
                    <a:pt x="36761" y="48880"/>
                  </a:lnTo>
                  <a:lnTo>
                    <a:pt x="32699" y="82493"/>
                  </a:lnTo>
                  <a:lnTo>
                    <a:pt x="23842" y="146239"/>
                  </a:lnTo>
                  <a:lnTo>
                    <a:pt x="17219" y="188869"/>
                  </a:lnTo>
                  <a:lnTo>
                    <a:pt x="13816" y="207716"/>
                  </a:lnTo>
                  <a:lnTo>
                    <a:pt x="10379" y="224956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07953" y="1802967"/>
              <a:ext cx="165075" cy="290036"/>
            </a:xfrm>
            <a:custGeom>
              <a:avLst/>
              <a:gdLst/>
              <a:ahLst/>
              <a:cxnLst/>
              <a:rect l="0" t="0" r="0" b="0"/>
              <a:pathLst>
                <a:path w="165075" h="290036">
                  <a:moveTo>
                    <a:pt x="62854" y="6059"/>
                  </a:moveTo>
                  <a:lnTo>
                    <a:pt x="79604" y="476"/>
                  </a:lnTo>
                  <a:lnTo>
                    <a:pt x="89213" y="0"/>
                  </a:lnTo>
                  <a:lnTo>
                    <a:pt x="100293" y="851"/>
                  </a:lnTo>
                  <a:lnTo>
                    <a:pt x="112354" y="2587"/>
                  </a:lnTo>
                  <a:lnTo>
                    <a:pt x="122733" y="8419"/>
                  </a:lnTo>
                  <a:lnTo>
                    <a:pt x="131989" y="16982"/>
                  </a:lnTo>
                  <a:lnTo>
                    <a:pt x="140497" y="27364"/>
                  </a:lnTo>
                  <a:lnTo>
                    <a:pt x="147337" y="37792"/>
                  </a:lnTo>
                  <a:lnTo>
                    <a:pt x="153066" y="48250"/>
                  </a:lnTo>
                  <a:lnTo>
                    <a:pt x="158054" y="58727"/>
                  </a:lnTo>
                  <a:lnTo>
                    <a:pt x="161379" y="72724"/>
                  </a:lnTo>
                  <a:lnTo>
                    <a:pt x="163596" y="89067"/>
                  </a:lnTo>
                  <a:lnTo>
                    <a:pt x="165074" y="106974"/>
                  </a:lnTo>
                  <a:lnTo>
                    <a:pt x="164891" y="122418"/>
                  </a:lnTo>
                  <a:lnTo>
                    <a:pt x="163600" y="136220"/>
                  </a:lnTo>
                  <a:lnTo>
                    <a:pt x="161571" y="148927"/>
                  </a:lnTo>
                  <a:lnTo>
                    <a:pt x="157881" y="160904"/>
                  </a:lnTo>
                  <a:lnTo>
                    <a:pt x="153083" y="172395"/>
                  </a:lnTo>
                  <a:lnTo>
                    <a:pt x="147548" y="183561"/>
                  </a:lnTo>
                  <a:lnTo>
                    <a:pt x="141521" y="193343"/>
                  </a:lnTo>
                  <a:lnTo>
                    <a:pt x="135165" y="202201"/>
                  </a:lnTo>
                  <a:lnTo>
                    <a:pt x="128591" y="210444"/>
                  </a:lnTo>
                  <a:lnTo>
                    <a:pt x="120702" y="218276"/>
                  </a:lnTo>
                  <a:lnTo>
                    <a:pt x="111937" y="225835"/>
                  </a:lnTo>
                  <a:lnTo>
                    <a:pt x="102588" y="233211"/>
                  </a:lnTo>
                  <a:lnTo>
                    <a:pt x="92849" y="239298"/>
                  </a:lnTo>
                  <a:lnTo>
                    <a:pt x="82850" y="244524"/>
                  </a:lnTo>
                  <a:lnTo>
                    <a:pt x="72679" y="249176"/>
                  </a:lnTo>
                  <a:lnTo>
                    <a:pt x="61224" y="253447"/>
                  </a:lnTo>
                  <a:lnTo>
                    <a:pt x="48913" y="257463"/>
                  </a:lnTo>
                  <a:lnTo>
                    <a:pt x="36030" y="261308"/>
                  </a:lnTo>
                  <a:lnTo>
                    <a:pt x="25105" y="261535"/>
                  </a:lnTo>
                  <a:lnTo>
                    <a:pt x="15484" y="259348"/>
                  </a:lnTo>
                  <a:lnTo>
                    <a:pt x="6733" y="255554"/>
                  </a:lnTo>
                  <a:lnTo>
                    <a:pt x="2068" y="248350"/>
                  </a:lnTo>
                  <a:lnTo>
                    <a:pt x="126" y="238872"/>
                  </a:lnTo>
                  <a:lnTo>
                    <a:pt x="0" y="227879"/>
                  </a:lnTo>
                  <a:lnTo>
                    <a:pt x="4591" y="219382"/>
                  </a:lnTo>
                  <a:lnTo>
                    <a:pt x="12326" y="212549"/>
                  </a:lnTo>
                  <a:lnTo>
                    <a:pt x="22157" y="206825"/>
                  </a:lnTo>
                  <a:lnTo>
                    <a:pt x="33385" y="203009"/>
                  </a:lnTo>
                  <a:lnTo>
                    <a:pt x="45546" y="200464"/>
                  </a:lnTo>
                  <a:lnTo>
                    <a:pt x="58327" y="198768"/>
                  </a:lnTo>
                  <a:lnTo>
                    <a:pt x="71522" y="199975"/>
                  </a:lnTo>
                  <a:lnTo>
                    <a:pt x="84993" y="203116"/>
                  </a:lnTo>
                  <a:lnTo>
                    <a:pt x="98649" y="207548"/>
                  </a:lnTo>
                  <a:lnTo>
                    <a:pt x="110090" y="214008"/>
                  </a:lnTo>
                  <a:lnTo>
                    <a:pt x="120054" y="221821"/>
                  </a:lnTo>
                  <a:lnTo>
                    <a:pt x="129034" y="230536"/>
                  </a:lnTo>
                  <a:lnTo>
                    <a:pt x="136190" y="239851"/>
                  </a:lnTo>
                  <a:lnTo>
                    <a:pt x="142129" y="249567"/>
                  </a:lnTo>
                  <a:lnTo>
                    <a:pt x="157512" y="290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81159" y="2040414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07370" y="1819544"/>
              <a:ext cx="200242" cy="308051"/>
            </a:xfrm>
            <a:custGeom>
              <a:avLst/>
              <a:gdLst/>
              <a:ahLst/>
              <a:cxnLst/>
              <a:rect l="0" t="0" r="0" b="0"/>
              <a:pathLst>
                <a:path w="200242" h="308051">
                  <a:moveTo>
                    <a:pt x="0" y="0"/>
                  </a:moveTo>
                  <a:lnTo>
                    <a:pt x="27917" y="0"/>
                  </a:lnTo>
                  <a:lnTo>
                    <a:pt x="39647" y="1169"/>
                  </a:lnTo>
                  <a:lnTo>
                    <a:pt x="50972" y="3116"/>
                  </a:lnTo>
                  <a:lnTo>
                    <a:pt x="62028" y="5583"/>
                  </a:lnTo>
                  <a:lnTo>
                    <a:pt x="74074" y="9565"/>
                  </a:lnTo>
                  <a:lnTo>
                    <a:pt x="86778" y="14557"/>
                  </a:lnTo>
                  <a:lnTo>
                    <a:pt x="99923" y="20222"/>
                  </a:lnTo>
                  <a:lnTo>
                    <a:pt x="111023" y="26337"/>
                  </a:lnTo>
                  <a:lnTo>
                    <a:pt x="120760" y="32750"/>
                  </a:lnTo>
                  <a:lnTo>
                    <a:pt x="129589" y="39363"/>
                  </a:lnTo>
                  <a:lnTo>
                    <a:pt x="133138" y="48446"/>
                  </a:lnTo>
                  <a:lnTo>
                    <a:pt x="133166" y="59175"/>
                  </a:lnTo>
                  <a:lnTo>
                    <a:pt x="130848" y="71003"/>
                  </a:lnTo>
                  <a:lnTo>
                    <a:pt x="124628" y="81225"/>
                  </a:lnTo>
                  <a:lnTo>
                    <a:pt x="115807" y="90377"/>
                  </a:lnTo>
                  <a:lnTo>
                    <a:pt x="105252" y="98816"/>
                  </a:lnTo>
                  <a:lnTo>
                    <a:pt x="93540" y="105611"/>
                  </a:lnTo>
                  <a:lnTo>
                    <a:pt x="81058" y="111309"/>
                  </a:lnTo>
                  <a:lnTo>
                    <a:pt x="55893" y="120756"/>
                  </a:lnTo>
                  <a:lnTo>
                    <a:pt x="33021" y="128851"/>
                  </a:lnTo>
                  <a:lnTo>
                    <a:pt x="31363" y="131477"/>
                  </a:lnTo>
                  <a:lnTo>
                    <a:pt x="36101" y="133227"/>
                  </a:lnTo>
                  <a:lnTo>
                    <a:pt x="45102" y="134395"/>
                  </a:lnTo>
                  <a:lnTo>
                    <a:pt x="56947" y="135173"/>
                  </a:lnTo>
                  <a:lnTo>
                    <a:pt x="70686" y="135691"/>
                  </a:lnTo>
                  <a:lnTo>
                    <a:pt x="85689" y="136037"/>
                  </a:lnTo>
                  <a:lnTo>
                    <a:pt x="101534" y="138605"/>
                  </a:lnTo>
                  <a:lnTo>
                    <a:pt x="117940" y="142654"/>
                  </a:lnTo>
                  <a:lnTo>
                    <a:pt x="134721" y="147691"/>
                  </a:lnTo>
                  <a:lnTo>
                    <a:pt x="148245" y="153386"/>
                  </a:lnTo>
                  <a:lnTo>
                    <a:pt x="159598" y="159520"/>
                  </a:lnTo>
                  <a:lnTo>
                    <a:pt x="169505" y="165946"/>
                  </a:lnTo>
                  <a:lnTo>
                    <a:pt x="178446" y="173736"/>
                  </a:lnTo>
                  <a:lnTo>
                    <a:pt x="186744" y="182436"/>
                  </a:lnTo>
                  <a:lnTo>
                    <a:pt x="194614" y="191741"/>
                  </a:lnTo>
                  <a:lnTo>
                    <a:pt x="198691" y="202619"/>
                  </a:lnTo>
                  <a:lnTo>
                    <a:pt x="200241" y="214546"/>
                  </a:lnTo>
                  <a:lnTo>
                    <a:pt x="200105" y="227171"/>
                  </a:lnTo>
                  <a:lnTo>
                    <a:pt x="197678" y="239094"/>
                  </a:lnTo>
                  <a:lnTo>
                    <a:pt x="193722" y="250549"/>
                  </a:lnTo>
                  <a:lnTo>
                    <a:pt x="188748" y="261691"/>
                  </a:lnTo>
                  <a:lnTo>
                    <a:pt x="180757" y="271456"/>
                  </a:lnTo>
                  <a:lnTo>
                    <a:pt x="170756" y="280304"/>
                  </a:lnTo>
                  <a:lnTo>
                    <a:pt x="159413" y="288539"/>
                  </a:lnTo>
                  <a:lnTo>
                    <a:pt x="148346" y="295198"/>
                  </a:lnTo>
                  <a:lnTo>
                    <a:pt x="137462" y="300806"/>
                  </a:lnTo>
                  <a:lnTo>
                    <a:pt x="126700" y="305714"/>
                  </a:lnTo>
                  <a:lnTo>
                    <a:pt x="114851" y="307816"/>
                  </a:lnTo>
                  <a:lnTo>
                    <a:pt x="102277" y="308050"/>
                  </a:lnTo>
                  <a:lnTo>
                    <a:pt x="63106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12215" y="1903685"/>
              <a:ext cx="21036" cy="220870"/>
            </a:xfrm>
            <a:custGeom>
              <a:avLst/>
              <a:gdLst/>
              <a:ahLst/>
              <a:cxnLst/>
              <a:rect l="0" t="0" r="0" b="0"/>
              <a:pathLst>
                <a:path w="21036" h="220870">
                  <a:moveTo>
                    <a:pt x="0" y="0"/>
                  </a:moveTo>
                  <a:lnTo>
                    <a:pt x="5583" y="16750"/>
                  </a:lnTo>
                  <a:lnTo>
                    <a:pt x="7228" y="28696"/>
                  </a:lnTo>
                  <a:lnTo>
                    <a:pt x="8325" y="43672"/>
                  </a:lnTo>
                  <a:lnTo>
                    <a:pt x="9056" y="60667"/>
                  </a:lnTo>
                  <a:lnTo>
                    <a:pt x="9868" y="95133"/>
                  </a:lnTo>
                  <a:lnTo>
                    <a:pt x="10084" y="112504"/>
                  </a:lnTo>
                  <a:lnTo>
                    <a:pt x="11397" y="128759"/>
                  </a:lnTo>
                  <a:lnTo>
                    <a:pt x="13441" y="144271"/>
                  </a:lnTo>
                  <a:lnTo>
                    <a:pt x="21035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49109" y="2008861"/>
              <a:ext cx="189318" cy="10518"/>
            </a:xfrm>
            <a:custGeom>
              <a:avLst/>
              <a:gdLst/>
              <a:ahLst/>
              <a:cxnLst/>
              <a:rect l="0" t="0" r="0" b="0"/>
              <a:pathLst>
                <a:path w="189318" h="10518">
                  <a:moveTo>
                    <a:pt x="0" y="10517"/>
                  </a:moveTo>
                  <a:lnTo>
                    <a:pt x="16751" y="4934"/>
                  </a:lnTo>
                  <a:lnTo>
                    <a:pt x="28696" y="3289"/>
                  </a:lnTo>
                  <a:lnTo>
                    <a:pt x="43672" y="2193"/>
                  </a:lnTo>
                  <a:lnTo>
                    <a:pt x="76673" y="975"/>
                  </a:lnTo>
                  <a:lnTo>
                    <a:pt x="122700" y="289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585672" y="1822468"/>
              <a:ext cx="199241" cy="302087"/>
            </a:xfrm>
            <a:custGeom>
              <a:avLst/>
              <a:gdLst/>
              <a:ahLst/>
              <a:cxnLst/>
              <a:rect l="0" t="0" r="0" b="0"/>
              <a:pathLst>
                <a:path w="199241" h="302087">
                  <a:moveTo>
                    <a:pt x="0" y="18111"/>
                  </a:moveTo>
                  <a:lnTo>
                    <a:pt x="22334" y="6944"/>
                  </a:lnTo>
                  <a:lnTo>
                    <a:pt x="34756" y="3655"/>
                  </a:lnTo>
                  <a:lnTo>
                    <a:pt x="48881" y="1462"/>
                  </a:lnTo>
                  <a:lnTo>
                    <a:pt x="64140" y="0"/>
                  </a:lnTo>
                  <a:lnTo>
                    <a:pt x="78988" y="1363"/>
                  </a:lnTo>
                  <a:lnTo>
                    <a:pt x="93560" y="4608"/>
                  </a:lnTo>
                  <a:lnTo>
                    <a:pt x="107950" y="9109"/>
                  </a:lnTo>
                  <a:lnTo>
                    <a:pt x="119880" y="14447"/>
                  </a:lnTo>
                  <a:lnTo>
                    <a:pt x="130171" y="20343"/>
                  </a:lnTo>
                  <a:lnTo>
                    <a:pt x="139369" y="26611"/>
                  </a:lnTo>
                  <a:lnTo>
                    <a:pt x="144332" y="34295"/>
                  </a:lnTo>
                  <a:lnTo>
                    <a:pt x="146472" y="42924"/>
                  </a:lnTo>
                  <a:lnTo>
                    <a:pt x="146730" y="52182"/>
                  </a:lnTo>
                  <a:lnTo>
                    <a:pt x="143397" y="60692"/>
                  </a:lnTo>
                  <a:lnTo>
                    <a:pt x="137669" y="68702"/>
                  </a:lnTo>
                  <a:lnTo>
                    <a:pt x="130344" y="76380"/>
                  </a:lnTo>
                  <a:lnTo>
                    <a:pt x="120786" y="83835"/>
                  </a:lnTo>
                  <a:lnTo>
                    <a:pt x="109740" y="91143"/>
                  </a:lnTo>
                  <a:lnTo>
                    <a:pt x="97701" y="98352"/>
                  </a:lnTo>
                  <a:lnTo>
                    <a:pt x="74976" y="112594"/>
                  </a:lnTo>
                  <a:lnTo>
                    <a:pt x="64007" y="119664"/>
                  </a:lnTo>
                  <a:lnTo>
                    <a:pt x="61370" y="124378"/>
                  </a:lnTo>
                  <a:lnTo>
                    <a:pt x="64286" y="127520"/>
                  </a:lnTo>
                  <a:lnTo>
                    <a:pt x="70905" y="129615"/>
                  </a:lnTo>
                  <a:lnTo>
                    <a:pt x="82328" y="131011"/>
                  </a:lnTo>
                  <a:lnTo>
                    <a:pt x="96956" y="131943"/>
                  </a:lnTo>
                  <a:lnTo>
                    <a:pt x="113720" y="132563"/>
                  </a:lnTo>
                  <a:lnTo>
                    <a:pt x="129570" y="135314"/>
                  </a:lnTo>
                  <a:lnTo>
                    <a:pt x="144811" y="139486"/>
                  </a:lnTo>
                  <a:lnTo>
                    <a:pt x="159646" y="144604"/>
                  </a:lnTo>
                  <a:lnTo>
                    <a:pt x="171874" y="150353"/>
                  </a:lnTo>
                  <a:lnTo>
                    <a:pt x="182363" y="156523"/>
                  </a:lnTo>
                  <a:lnTo>
                    <a:pt x="191692" y="162974"/>
                  </a:lnTo>
                  <a:lnTo>
                    <a:pt x="196744" y="171949"/>
                  </a:lnTo>
                  <a:lnTo>
                    <a:pt x="198943" y="182607"/>
                  </a:lnTo>
                  <a:lnTo>
                    <a:pt x="199240" y="194386"/>
                  </a:lnTo>
                  <a:lnTo>
                    <a:pt x="197101" y="204577"/>
                  </a:lnTo>
                  <a:lnTo>
                    <a:pt x="193338" y="213707"/>
                  </a:lnTo>
                  <a:lnTo>
                    <a:pt x="188492" y="222132"/>
                  </a:lnTo>
                  <a:lnTo>
                    <a:pt x="180587" y="231254"/>
                  </a:lnTo>
                  <a:lnTo>
                    <a:pt x="170642" y="240841"/>
                  </a:lnTo>
                  <a:lnTo>
                    <a:pt x="159337" y="250739"/>
                  </a:lnTo>
                  <a:lnTo>
                    <a:pt x="145958" y="259674"/>
                  </a:lnTo>
                  <a:lnTo>
                    <a:pt x="131196" y="267969"/>
                  </a:lnTo>
                  <a:lnTo>
                    <a:pt x="115511" y="275835"/>
                  </a:lnTo>
                  <a:lnTo>
                    <a:pt x="100380" y="282248"/>
                  </a:lnTo>
                  <a:lnTo>
                    <a:pt x="85618" y="287692"/>
                  </a:lnTo>
                  <a:lnTo>
                    <a:pt x="10518" y="3020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39501" y="1853810"/>
              <a:ext cx="208947" cy="270745"/>
            </a:xfrm>
            <a:custGeom>
              <a:avLst/>
              <a:gdLst/>
              <a:ahLst/>
              <a:cxnLst/>
              <a:rect l="0" t="0" r="0" b="0"/>
              <a:pathLst>
                <a:path w="208947" h="270745">
                  <a:moveTo>
                    <a:pt x="208946" y="60392"/>
                  </a:moveTo>
                  <a:lnTo>
                    <a:pt x="203362" y="43642"/>
                  </a:lnTo>
                  <a:lnTo>
                    <a:pt x="199380" y="36371"/>
                  </a:lnTo>
                  <a:lnTo>
                    <a:pt x="194389" y="29186"/>
                  </a:lnTo>
                  <a:lnTo>
                    <a:pt x="188723" y="22059"/>
                  </a:lnTo>
                  <a:lnTo>
                    <a:pt x="181441" y="16139"/>
                  </a:lnTo>
                  <a:lnTo>
                    <a:pt x="173080" y="11023"/>
                  </a:lnTo>
                  <a:lnTo>
                    <a:pt x="164000" y="6445"/>
                  </a:lnTo>
                  <a:lnTo>
                    <a:pt x="150935" y="3392"/>
                  </a:lnTo>
                  <a:lnTo>
                    <a:pt x="135213" y="1357"/>
                  </a:lnTo>
                  <a:lnTo>
                    <a:pt x="117720" y="0"/>
                  </a:lnTo>
                  <a:lnTo>
                    <a:pt x="102553" y="264"/>
                  </a:lnTo>
                  <a:lnTo>
                    <a:pt x="88935" y="1609"/>
                  </a:lnTo>
                  <a:lnTo>
                    <a:pt x="76351" y="3674"/>
                  </a:lnTo>
                  <a:lnTo>
                    <a:pt x="64455" y="6220"/>
                  </a:lnTo>
                  <a:lnTo>
                    <a:pt x="53019" y="9085"/>
                  </a:lnTo>
                  <a:lnTo>
                    <a:pt x="41889" y="12164"/>
                  </a:lnTo>
                  <a:lnTo>
                    <a:pt x="30963" y="17723"/>
                  </a:lnTo>
                  <a:lnTo>
                    <a:pt x="20173" y="24934"/>
                  </a:lnTo>
                  <a:lnTo>
                    <a:pt x="9474" y="33248"/>
                  </a:lnTo>
                  <a:lnTo>
                    <a:pt x="3510" y="43465"/>
                  </a:lnTo>
                  <a:lnTo>
                    <a:pt x="703" y="54950"/>
                  </a:lnTo>
                  <a:lnTo>
                    <a:pt x="0" y="67282"/>
                  </a:lnTo>
                  <a:lnTo>
                    <a:pt x="3037" y="77840"/>
                  </a:lnTo>
                  <a:lnTo>
                    <a:pt x="8568" y="87216"/>
                  </a:lnTo>
                  <a:lnTo>
                    <a:pt x="15761" y="95804"/>
                  </a:lnTo>
                  <a:lnTo>
                    <a:pt x="27568" y="101530"/>
                  </a:lnTo>
                  <a:lnTo>
                    <a:pt x="42451" y="105347"/>
                  </a:lnTo>
                  <a:lnTo>
                    <a:pt x="59384" y="107891"/>
                  </a:lnTo>
                  <a:lnTo>
                    <a:pt x="76517" y="108419"/>
                  </a:lnTo>
                  <a:lnTo>
                    <a:pt x="93781" y="107602"/>
                  </a:lnTo>
                  <a:lnTo>
                    <a:pt x="111134" y="105889"/>
                  </a:lnTo>
                  <a:lnTo>
                    <a:pt x="127377" y="101241"/>
                  </a:lnTo>
                  <a:lnTo>
                    <a:pt x="142881" y="94637"/>
                  </a:lnTo>
                  <a:lnTo>
                    <a:pt x="157891" y="86728"/>
                  </a:lnTo>
                  <a:lnTo>
                    <a:pt x="170235" y="79118"/>
                  </a:lnTo>
                  <a:lnTo>
                    <a:pt x="180801" y="71707"/>
                  </a:lnTo>
                  <a:lnTo>
                    <a:pt x="190183" y="64430"/>
                  </a:lnTo>
                  <a:lnTo>
                    <a:pt x="195269" y="63084"/>
                  </a:lnTo>
                  <a:lnTo>
                    <a:pt x="197490" y="65693"/>
                  </a:lnTo>
                  <a:lnTo>
                    <a:pt x="197803" y="70938"/>
                  </a:lnTo>
                  <a:lnTo>
                    <a:pt x="198150" y="92347"/>
                  </a:lnTo>
                  <a:lnTo>
                    <a:pt x="198243" y="106237"/>
                  </a:lnTo>
                  <a:lnTo>
                    <a:pt x="197136" y="121339"/>
                  </a:lnTo>
                  <a:lnTo>
                    <a:pt x="195230" y="137251"/>
                  </a:lnTo>
                  <a:lnTo>
                    <a:pt x="192790" y="153702"/>
                  </a:lnTo>
                  <a:lnTo>
                    <a:pt x="191164" y="169344"/>
                  </a:lnTo>
                  <a:lnTo>
                    <a:pt x="190079" y="184446"/>
                  </a:lnTo>
                  <a:lnTo>
                    <a:pt x="189356" y="199188"/>
                  </a:lnTo>
                  <a:lnTo>
                    <a:pt x="188553" y="228035"/>
                  </a:lnTo>
                  <a:lnTo>
                    <a:pt x="187911" y="2707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32588" y="2093002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58799" y="1598674"/>
            <a:ext cx="386217" cy="631057"/>
            <a:chOff x="5258799" y="1598674"/>
            <a:chExt cx="386217" cy="631057"/>
          </a:xfrm>
        </p:grpSpPr>
        <p:sp>
          <p:nvSpPr>
            <p:cNvPr id="40" name="Freeform 39"/>
            <p:cNvSpPr/>
            <p:nvPr/>
          </p:nvSpPr>
          <p:spPr>
            <a:xfrm>
              <a:off x="5258799" y="1882650"/>
              <a:ext cx="128691" cy="202601"/>
            </a:xfrm>
            <a:custGeom>
              <a:avLst/>
              <a:gdLst/>
              <a:ahLst/>
              <a:cxnLst/>
              <a:rect l="0" t="0" r="0" b="0"/>
              <a:pathLst>
                <a:path w="128691" h="202601">
                  <a:moveTo>
                    <a:pt x="52588" y="0"/>
                  </a:moveTo>
                  <a:lnTo>
                    <a:pt x="41421" y="22333"/>
                  </a:lnTo>
                  <a:lnTo>
                    <a:pt x="36963" y="33587"/>
                  </a:lnTo>
                  <a:lnTo>
                    <a:pt x="32822" y="45763"/>
                  </a:lnTo>
                  <a:lnTo>
                    <a:pt x="28893" y="58556"/>
                  </a:lnTo>
                  <a:lnTo>
                    <a:pt x="25105" y="72927"/>
                  </a:lnTo>
                  <a:lnTo>
                    <a:pt x="17780" y="104477"/>
                  </a:lnTo>
                  <a:lnTo>
                    <a:pt x="15359" y="119902"/>
                  </a:lnTo>
                  <a:lnTo>
                    <a:pt x="13745" y="134860"/>
                  </a:lnTo>
                  <a:lnTo>
                    <a:pt x="12669" y="149506"/>
                  </a:lnTo>
                  <a:lnTo>
                    <a:pt x="14289" y="161608"/>
                  </a:lnTo>
                  <a:lnTo>
                    <a:pt x="17706" y="172012"/>
                  </a:lnTo>
                  <a:lnTo>
                    <a:pt x="22322" y="181286"/>
                  </a:lnTo>
                  <a:lnTo>
                    <a:pt x="28904" y="188637"/>
                  </a:lnTo>
                  <a:lnTo>
                    <a:pt x="36799" y="194707"/>
                  </a:lnTo>
                  <a:lnTo>
                    <a:pt x="45568" y="199922"/>
                  </a:lnTo>
                  <a:lnTo>
                    <a:pt x="54920" y="202230"/>
                  </a:lnTo>
                  <a:lnTo>
                    <a:pt x="64660" y="202600"/>
                  </a:lnTo>
                  <a:lnTo>
                    <a:pt x="74659" y="201678"/>
                  </a:lnTo>
                  <a:lnTo>
                    <a:pt x="84832" y="198726"/>
                  </a:lnTo>
                  <a:lnTo>
                    <a:pt x="95119" y="194421"/>
                  </a:lnTo>
                  <a:lnTo>
                    <a:pt x="105483" y="189214"/>
                  </a:lnTo>
                  <a:lnTo>
                    <a:pt x="113561" y="181068"/>
                  </a:lnTo>
                  <a:lnTo>
                    <a:pt x="120115" y="170962"/>
                  </a:lnTo>
                  <a:lnTo>
                    <a:pt x="125653" y="159551"/>
                  </a:lnTo>
                  <a:lnTo>
                    <a:pt x="128176" y="148438"/>
                  </a:lnTo>
                  <a:lnTo>
                    <a:pt x="128690" y="137523"/>
                  </a:lnTo>
                  <a:lnTo>
                    <a:pt x="127864" y="126740"/>
                  </a:lnTo>
                  <a:lnTo>
                    <a:pt x="122638" y="118384"/>
                  </a:lnTo>
                  <a:lnTo>
                    <a:pt x="114480" y="111644"/>
                  </a:lnTo>
                  <a:lnTo>
                    <a:pt x="104367" y="105982"/>
                  </a:lnTo>
                  <a:lnTo>
                    <a:pt x="94119" y="103376"/>
                  </a:lnTo>
                  <a:lnTo>
                    <a:pt x="83781" y="102807"/>
                  </a:lnTo>
                  <a:lnTo>
                    <a:pt x="73384" y="103597"/>
                  </a:lnTo>
                  <a:lnTo>
                    <a:pt x="62946" y="106460"/>
                  </a:lnTo>
                  <a:lnTo>
                    <a:pt x="52481" y="110707"/>
                  </a:lnTo>
                  <a:lnTo>
                    <a:pt x="41999" y="115875"/>
                  </a:lnTo>
                  <a:lnTo>
                    <a:pt x="32674" y="121657"/>
                  </a:lnTo>
                  <a:lnTo>
                    <a:pt x="24120" y="127849"/>
                  </a:lnTo>
                  <a:lnTo>
                    <a:pt x="16079" y="134315"/>
                  </a:lnTo>
                  <a:lnTo>
                    <a:pt x="9551" y="142131"/>
                  </a:lnTo>
                  <a:lnTo>
                    <a:pt x="4030" y="150848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427080" y="1598674"/>
              <a:ext cx="217936" cy="631057"/>
            </a:xfrm>
            <a:custGeom>
              <a:avLst/>
              <a:gdLst/>
              <a:ahLst/>
              <a:cxnLst/>
              <a:rect l="0" t="0" r="0" b="0"/>
              <a:pathLst>
                <a:path w="217936" h="631057">
                  <a:moveTo>
                    <a:pt x="0" y="0"/>
                  </a:moveTo>
                  <a:lnTo>
                    <a:pt x="16750" y="11167"/>
                  </a:lnTo>
                  <a:lnTo>
                    <a:pt x="25191" y="19131"/>
                  </a:lnTo>
                  <a:lnTo>
                    <a:pt x="34323" y="29115"/>
                  </a:lnTo>
                  <a:lnTo>
                    <a:pt x="100131" y="107842"/>
                  </a:lnTo>
                  <a:lnTo>
                    <a:pt x="129033" y="143367"/>
                  </a:lnTo>
                  <a:lnTo>
                    <a:pt x="142116" y="162190"/>
                  </a:lnTo>
                  <a:lnTo>
                    <a:pt x="154344" y="181750"/>
                  </a:lnTo>
                  <a:lnTo>
                    <a:pt x="166002" y="201802"/>
                  </a:lnTo>
                  <a:lnTo>
                    <a:pt x="176111" y="222181"/>
                  </a:lnTo>
                  <a:lnTo>
                    <a:pt x="185187" y="242779"/>
                  </a:lnTo>
                  <a:lnTo>
                    <a:pt x="193575" y="263523"/>
                  </a:lnTo>
                  <a:lnTo>
                    <a:pt x="200336" y="284364"/>
                  </a:lnTo>
                  <a:lnTo>
                    <a:pt x="206012" y="305270"/>
                  </a:lnTo>
                  <a:lnTo>
                    <a:pt x="210965" y="326219"/>
                  </a:lnTo>
                  <a:lnTo>
                    <a:pt x="214266" y="347196"/>
                  </a:lnTo>
                  <a:lnTo>
                    <a:pt x="216468" y="368193"/>
                  </a:lnTo>
                  <a:lnTo>
                    <a:pt x="217935" y="389203"/>
                  </a:lnTo>
                  <a:lnTo>
                    <a:pt x="217745" y="410221"/>
                  </a:lnTo>
                  <a:lnTo>
                    <a:pt x="216449" y="431245"/>
                  </a:lnTo>
                  <a:lnTo>
                    <a:pt x="214417" y="452272"/>
                  </a:lnTo>
                  <a:lnTo>
                    <a:pt x="209556" y="473303"/>
                  </a:lnTo>
                  <a:lnTo>
                    <a:pt x="202810" y="494334"/>
                  </a:lnTo>
                  <a:lnTo>
                    <a:pt x="194806" y="515367"/>
                  </a:lnTo>
                  <a:lnTo>
                    <a:pt x="187133" y="534064"/>
                  </a:lnTo>
                  <a:lnTo>
                    <a:pt x="179681" y="551203"/>
                  </a:lnTo>
                  <a:lnTo>
                    <a:pt x="172375" y="567303"/>
                  </a:lnTo>
                  <a:lnTo>
                    <a:pt x="165168" y="581542"/>
                  </a:lnTo>
                  <a:lnTo>
                    <a:pt x="158025" y="594541"/>
                  </a:lnTo>
                  <a:lnTo>
                    <a:pt x="136729" y="631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3639089" y="2366459"/>
            <a:ext cx="1901660" cy="61645"/>
          </a:xfrm>
          <a:custGeom>
            <a:avLst/>
            <a:gdLst/>
            <a:ahLst/>
            <a:cxnLst/>
            <a:rect l="0" t="0" r="0" b="0"/>
            <a:pathLst>
              <a:path w="1901660" h="61645">
                <a:moveTo>
                  <a:pt x="0" y="0"/>
                </a:moveTo>
                <a:lnTo>
                  <a:pt x="33500" y="5584"/>
                </a:lnTo>
                <a:lnTo>
                  <a:pt x="50380" y="7228"/>
                </a:lnTo>
                <a:lnTo>
                  <a:pt x="87834" y="9056"/>
                </a:lnTo>
                <a:lnTo>
                  <a:pt x="106469" y="10712"/>
                </a:lnTo>
                <a:lnTo>
                  <a:pt x="124736" y="12984"/>
                </a:lnTo>
                <a:lnTo>
                  <a:pt x="142757" y="15668"/>
                </a:lnTo>
                <a:lnTo>
                  <a:pt x="178362" y="21766"/>
                </a:lnTo>
                <a:lnTo>
                  <a:pt x="196037" y="25028"/>
                </a:lnTo>
                <a:lnTo>
                  <a:pt x="213663" y="27203"/>
                </a:lnTo>
                <a:lnTo>
                  <a:pt x="231258" y="28653"/>
                </a:lnTo>
                <a:lnTo>
                  <a:pt x="248830" y="29620"/>
                </a:lnTo>
                <a:lnTo>
                  <a:pt x="267557" y="31433"/>
                </a:lnTo>
                <a:lnTo>
                  <a:pt x="287053" y="33810"/>
                </a:lnTo>
                <a:lnTo>
                  <a:pt x="307062" y="36564"/>
                </a:lnTo>
                <a:lnTo>
                  <a:pt x="326244" y="38399"/>
                </a:lnTo>
                <a:lnTo>
                  <a:pt x="344876" y="39623"/>
                </a:lnTo>
                <a:lnTo>
                  <a:pt x="402132" y="41345"/>
                </a:lnTo>
                <a:lnTo>
                  <a:pt x="442833" y="42917"/>
                </a:lnTo>
                <a:lnTo>
                  <a:pt x="463504" y="44972"/>
                </a:lnTo>
                <a:lnTo>
                  <a:pt x="484296" y="47511"/>
                </a:lnTo>
                <a:lnTo>
                  <a:pt x="505169" y="49203"/>
                </a:lnTo>
                <a:lnTo>
                  <a:pt x="547059" y="51084"/>
                </a:lnTo>
                <a:lnTo>
                  <a:pt x="610063" y="52142"/>
                </a:lnTo>
                <a:lnTo>
                  <a:pt x="1786720" y="52588"/>
                </a:lnTo>
                <a:lnTo>
                  <a:pt x="1807011" y="53757"/>
                </a:lnTo>
                <a:lnTo>
                  <a:pt x="1826380" y="55704"/>
                </a:lnTo>
                <a:lnTo>
                  <a:pt x="1845137" y="58172"/>
                </a:lnTo>
                <a:lnTo>
                  <a:pt x="1862316" y="59816"/>
                </a:lnTo>
                <a:lnTo>
                  <a:pt x="1893869" y="61644"/>
                </a:lnTo>
                <a:lnTo>
                  <a:pt x="1900646" y="60962"/>
                </a:lnTo>
                <a:lnTo>
                  <a:pt x="1901659" y="59340"/>
                </a:lnTo>
                <a:lnTo>
                  <a:pt x="1898829" y="57089"/>
                </a:lnTo>
                <a:lnTo>
                  <a:pt x="1888761" y="54420"/>
                </a:lnTo>
                <a:lnTo>
                  <a:pt x="1873869" y="51472"/>
                </a:lnTo>
                <a:lnTo>
                  <a:pt x="1855761" y="48338"/>
                </a:lnTo>
                <a:lnTo>
                  <a:pt x="1810710" y="41740"/>
                </a:lnTo>
                <a:lnTo>
                  <a:pt x="1785608" y="38344"/>
                </a:lnTo>
                <a:lnTo>
                  <a:pt x="1764199" y="36080"/>
                </a:lnTo>
                <a:lnTo>
                  <a:pt x="1745251" y="34571"/>
                </a:lnTo>
                <a:lnTo>
                  <a:pt x="1711733" y="32894"/>
                </a:lnTo>
                <a:lnTo>
                  <a:pt x="1665414" y="31950"/>
                </a:lnTo>
                <a:lnTo>
                  <a:pt x="1575117" y="31605"/>
                </a:lnTo>
                <a:lnTo>
                  <a:pt x="1556091" y="30419"/>
                </a:lnTo>
                <a:lnTo>
                  <a:pt x="1537564" y="28460"/>
                </a:lnTo>
                <a:lnTo>
                  <a:pt x="1519370" y="25985"/>
                </a:lnTo>
                <a:lnTo>
                  <a:pt x="1500228" y="24335"/>
                </a:lnTo>
                <a:lnTo>
                  <a:pt x="1460262" y="22502"/>
                </a:lnTo>
                <a:lnTo>
                  <a:pt x="1398341" y="21470"/>
                </a:lnTo>
                <a:lnTo>
                  <a:pt x="1377473" y="20156"/>
                </a:lnTo>
                <a:lnTo>
                  <a:pt x="1356548" y="18112"/>
                </a:lnTo>
                <a:lnTo>
                  <a:pt x="1335587" y="15581"/>
                </a:lnTo>
                <a:lnTo>
                  <a:pt x="1313432" y="13893"/>
                </a:lnTo>
                <a:lnTo>
                  <a:pt x="1267002" y="12018"/>
                </a:lnTo>
                <a:lnTo>
                  <a:pt x="1200455" y="10962"/>
                </a:lnTo>
                <a:lnTo>
                  <a:pt x="1177768" y="9645"/>
                </a:lnTo>
                <a:lnTo>
                  <a:pt x="1154463" y="7599"/>
                </a:lnTo>
                <a:lnTo>
                  <a:pt x="1130746" y="5066"/>
                </a:lnTo>
                <a:lnTo>
                  <a:pt x="1107923" y="3377"/>
                </a:lnTo>
                <a:lnTo>
                  <a:pt x="1063866" y="1501"/>
                </a:lnTo>
                <a:lnTo>
                  <a:pt x="994059" y="445"/>
                </a:lnTo>
                <a:lnTo>
                  <a:pt x="971222" y="1465"/>
                </a:lnTo>
                <a:lnTo>
                  <a:pt x="948985" y="3314"/>
                </a:lnTo>
                <a:lnTo>
                  <a:pt x="927150" y="5715"/>
                </a:lnTo>
                <a:lnTo>
                  <a:pt x="904412" y="7316"/>
                </a:lnTo>
                <a:lnTo>
                  <a:pt x="857334" y="9095"/>
                </a:lnTo>
                <a:lnTo>
                  <a:pt x="833327" y="10738"/>
                </a:lnTo>
                <a:lnTo>
                  <a:pt x="809142" y="13002"/>
                </a:lnTo>
                <a:lnTo>
                  <a:pt x="784839" y="15680"/>
                </a:lnTo>
                <a:lnTo>
                  <a:pt x="761624" y="17465"/>
                </a:lnTo>
                <a:lnTo>
                  <a:pt x="739137" y="18655"/>
                </a:lnTo>
                <a:lnTo>
                  <a:pt x="694284" y="19977"/>
                </a:lnTo>
                <a:lnTo>
                  <a:pt x="647081" y="20565"/>
                </a:lnTo>
                <a:lnTo>
                  <a:pt x="623041" y="21890"/>
                </a:lnTo>
                <a:lnTo>
                  <a:pt x="598834" y="23943"/>
                </a:lnTo>
                <a:lnTo>
                  <a:pt x="574516" y="26479"/>
                </a:lnTo>
                <a:lnTo>
                  <a:pt x="550123" y="28170"/>
                </a:lnTo>
                <a:lnTo>
                  <a:pt x="501206" y="30050"/>
                </a:lnTo>
                <a:lnTo>
                  <a:pt x="427676" y="31108"/>
                </a:lnTo>
                <a:lnTo>
                  <a:pt x="403148" y="30087"/>
                </a:lnTo>
                <a:lnTo>
                  <a:pt x="378616" y="28239"/>
                </a:lnTo>
                <a:lnTo>
                  <a:pt x="354081" y="25838"/>
                </a:lnTo>
                <a:lnTo>
                  <a:pt x="329543" y="24237"/>
                </a:lnTo>
                <a:lnTo>
                  <a:pt x="280465" y="22458"/>
                </a:lnTo>
                <a:lnTo>
                  <a:pt x="183473" y="21316"/>
                </a:lnTo>
                <a:lnTo>
                  <a:pt x="0" y="21035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73126" y="2397831"/>
            <a:ext cx="2219214" cy="852107"/>
            <a:chOff x="673126" y="2397831"/>
            <a:chExt cx="2219214" cy="852107"/>
          </a:xfrm>
        </p:grpSpPr>
        <p:sp>
          <p:nvSpPr>
            <p:cNvPr id="44" name="Freeform 43"/>
            <p:cNvSpPr/>
            <p:nvPr/>
          </p:nvSpPr>
          <p:spPr>
            <a:xfrm>
              <a:off x="673126" y="2397831"/>
              <a:ext cx="357599" cy="441921"/>
            </a:xfrm>
            <a:custGeom>
              <a:avLst/>
              <a:gdLst/>
              <a:ahLst/>
              <a:cxnLst/>
              <a:rect l="0" t="0" r="0" b="0"/>
              <a:pathLst>
                <a:path w="357599" h="441921">
                  <a:moveTo>
                    <a:pt x="0" y="441920"/>
                  </a:moveTo>
                  <a:lnTo>
                    <a:pt x="11167" y="425170"/>
                  </a:lnTo>
                  <a:lnTo>
                    <a:pt x="15625" y="416730"/>
                  </a:lnTo>
                  <a:lnTo>
                    <a:pt x="19765" y="407597"/>
                  </a:lnTo>
                  <a:lnTo>
                    <a:pt x="23694" y="398003"/>
                  </a:lnTo>
                  <a:lnTo>
                    <a:pt x="27482" y="388101"/>
                  </a:lnTo>
                  <a:lnTo>
                    <a:pt x="34808" y="367750"/>
                  </a:lnTo>
                  <a:lnTo>
                    <a:pt x="56072" y="305143"/>
                  </a:lnTo>
                  <a:lnTo>
                    <a:pt x="60753" y="293473"/>
                  </a:lnTo>
                  <a:lnTo>
                    <a:pt x="66212" y="281018"/>
                  </a:lnTo>
                  <a:lnTo>
                    <a:pt x="72188" y="268041"/>
                  </a:lnTo>
                  <a:lnTo>
                    <a:pt x="77341" y="254715"/>
                  </a:lnTo>
                  <a:lnTo>
                    <a:pt x="81945" y="241156"/>
                  </a:lnTo>
                  <a:lnTo>
                    <a:pt x="86183" y="227443"/>
                  </a:lnTo>
                  <a:lnTo>
                    <a:pt x="91345" y="213626"/>
                  </a:lnTo>
                  <a:lnTo>
                    <a:pt x="97124" y="199740"/>
                  </a:lnTo>
                  <a:lnTo>
                    <a:pt x="103314" y="185808"/>
                  </a:lnTo>
                  <a:lnTo>
                    <a:pt x="108609" y="171846"/>
                  </a:lnTo>
                  <a:lnTo>
                    <a:pt x="113308" y="157863"/>
                  </a:lnTo>
                  <a:lnTo>
                    <a:pt x="117609" y="143867"/>
                  </a:lnTo>
                  <a:lnTo>
                    <a:pt x="122813" y="131030"/>
                  </a:lnTo>
                  <a:lnTo>
                    <a:pt x="128620" y="118967"/>
                  </a:lnTo>
                  <a:lnTo>
                    <a:pt x="134829" y="107418"/>
                  </a:lnTo>
                  <a:lnTo>
                    <a:pt x="140137" y="96214"/>
                  </a:lnTo>
                  <a:lnTo>
                    <a:pt x="144844" y="85238"/>
                  </a:lnTo>
                  <a:lnTo>
                    <a:pt x="149150" y="74415"/>
                  </a:lnTo>
                  <a:lnTo>
                    <a:pt x="154359" y="63694"/>
                  </a:lnTo>
                  <a:lnTo>
                    <a:pt x="160168" y="53040"/>
                  </a:lnTo>
                  <a:lnTo>
                    <a:pt x="166379" y="42432"/>
                  </a:lnTo>
                  <a:lnTo>
                    <a:pt x="174025" y="30686"/>
                  </a:lnTo>
                  <a:lnTo>
                    <a:pt x="182628" y="18180"/>
                  </a:lnTo>
                  <a:lnTo>
                    <a:pt x="191869" y="5169"/>
                  </a:lnTo>
                  <a:lnTo>
                    <a:pt x="200367" y="0"/>
                  </a:lnTo>
                  <a:lnTo>
                    <a:pt x="208370" y="61"/>
                  </a:lnTo>
                  <a:lnTo>
                    <a:pt x="216042" y="3607"/>
                  </a:lnTo>
                  <a:lnTo>
                    <a:pt x="222326" y="14151"/>
                  </a:lnTo>
                  <a:lnTo>
                    <a:pt x="227683" y="29361"/>
                  </a:lnTo>
                  <a:lnTo>
                    <a:pt x="255711" y="139661"/>
                  </a:lnTo>
                  <a:lnTo>
                    <a:pt x="262843" y="171244"/>
                  </a:lnTo>
                  <a:lnTo>
                    <a:pt x="269909" y="203589"/>
                  </a:lnTo>
                  <a:lnTo>
                    <a:pt x="287475" y="276692"/>
                  </a:lnTo>
                  <a:lnTo>
                    <a:pt x="297997" y="319081"/>
                  </a:lnTo>
                  <a:lnTo>
                    <a:pt x="302672" y="331980"/>
                  </a:lnTo>
                  <a:lnTo>
                    <a:pt x="308126" y="344086"/>
                  </a:lnTo>
                  <a:lnTo>
                    <a:pt x="314099" y="355662"/>
                  </a:lnTo>
                  <a:lnTo>
                    <a:pt x="319250" y="366885"/>
                  </a:lnTo>
                  <a:lnTo>
                    <a:pt x="323852" y="377873"/>
                  </a:lnTo>
                  <a:lnTo>
                    <a:pt x="328089" y="388705"/>
                  </a:lnTo>
                  <a:lnTo>
                    <a:pt x="333251" y="398263"/>
                  </a:lnTo>
                  <a:lnTo>
                    <a:pt x="339029" y="406972"/>
                  </a:lnTo>
                  <a:lnTo>
                    <a:pt x="357598" y="4314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99337" y="2639917"/>
              <a:ext cx="147247" cy="31554"/>
            </a:xfrm>
            <a:custGeom>
              <a:avLst/>
              <a:gdLst/>
              <a:ahLst/>
              <a:cxnLst/>
              <a:rect l="0" t="0" r="0" b="0"/>
              <a:pathLst>
                <a:path w="147247" h="31554">
                  <a:moveTo>
                    <a:pt x="0" y="0"/>
                  </a:moveTo>
                  <a:lnTo>
                    <a:pt x="27917" y="5583"/>
                  </a:lnTo>
                  <a:lnTo>
                    <a:pt x="40815" y="7228"/>
                  </a:lnTo>
                  <a:lnTo>
                    <a:pt x="54088" y="8324"/>
                  </a:lnTo>
                  <a:lnTo>
                    <a:pt x="67612" y="9055"/>
                  </a:lnTo>
                  <a:lnTo>
                    <a:pt x="82470" y="11880"/>
                  </a:lnTo>
                  <a:lnTo>
                    <a:pt x="98219" y="16100"/>
                  </a:lnTo>
                  <a:lnTo>
                    <a:pt x="147246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09523" y="2650434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16751" y="5584"/>
                  </a:lnTo>
                  <a:lnTo>
                    <a:pt x="26359" y="7228"/>
                  </a:lnTo>
                  <a:lnTo>
                    <a:pt x="37440" y="8325"/>
                  </a:lnTo>
                  <a:lnTo>
                    <a:pt x="49501" y="9056"/>
                  </a:lnTo>
                  <a:lnTo>
                    <a:pt x="81600" y="9868"/>
                  </a:lnTo>
                  <a:lnTo>
                    <a:pt x="136729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51594" y="2766128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0"/>
                  </a:moveTo>
                  <a:lnTo>
                    <a:pt x="22333" y="5583"/>
                  </a:lnTo>
                  <a:lnTo>
                    <a:pt x="34755" y="7228"/>
                  </a:lnTo>
                  <a:lnTo>
                    <a:pt x="48880" y="8325"/>
                  </a:lnTo>
                  <a:lnTo>
                    <a:pt x="64139" y="9056"/>
                  </a:lnTo>
                  <a:lnTo>
                    <a:pt x="77818" y="10712"/>
                  </a:lnTo>
                  <a:lnTo>
                    <a:pt x="90443" y="12984"/>
                  </a:lnTo>
                  <a:lnTo>
                    <a:pt x="147246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19544" y="2503188"/>
              <a:ext cx="42071" cy="189318"/>
            </a:xfrm>
            <a:custGeom>
              <a:avLst/>
              <a:gdLst/>
              <a:ahLst/>
              <a:cxnLst/>
              <a:rect l="0" t="0" r="0" b="0"/>
              <a:pathLst>
                <a:path w="42071" h="189318">
                  <a:moveTo>
                    <a:pt x="0" y="0"/>
                  </a:moveTo>
                  <a:lnTo>
                    <a:pt x="5583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24723" y="112504"/>
                  </a:lnTo>
                  <a:lnTo>
                    <a:pt x="31634" y="144271"/>
                  </a:lnTo>
                  <a:lnTo>
                    <a:pt x="4207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72298" y="2766128"/>
              <a:ext cx="305011" cy="21036"/>
            </a:xfrm>
            <a:custGeom>
              <a:avLst/>
              <a:gdLst/>
              <a:ahLst/>
              <a:cxnLst/>
              <a:rect l="0" t="0" r="0" b="0"/>
              <a:pathLst>
                <a:path w="305011" h="21036">
                  <a:moveTo>
                    <a:pt x="0" y="0"/>
                  </a:moveTo>
                  <a:lnTo>
                    <a:pt x="67611" y="0"/>
                  </a:lnTo>
                  <a:lnTo>
                    <a:pt x="81301" y="1169"/>
                  </a:lnTo>
                  <a:lnTo>
                    <a:pt x="95103" y="3116"/>
                  </a:lnTo>
                  <a:lnTo>
                    <a:pt x="108978" y="5583"/>
                  </a:lnTo>
                  <a:lnTo>
                    <a:pt x="122903" y="7228"/>
                  </a:lnTo>
                  <a:lnTo>
                    <a:pt x="136860" y="8325"/>
                  </a:lnTo>
                  <a:lnTo>
                    <a:pt x="150840" y="9056"/>
                  </a:lnTo>
                  <a:lnTo>
                    <a:pt x="181954" y="9868"/>
                  </a:lnTo>
                  <a:lnTo>
                    <a:pt x="198432" y="10084"/>
                  </a:lnTo>
                  <a:lnTo>
                    <a:pt x="212923" y="11397"/>
                  </a:lnTo>
                  <a:lnTo>
                    <a:pt x="226089" y="13441"/>
                  </a:lnTo>
                  <a:lnTo>
                    <a:pt x="238373" y="15973"/>
                  </a:lnTo>
                  <a:lnTo>
                    <a:pt x="251236" y="17660"/>
                  </a:lnTo>
                  <a:lnTo>
                    <a:pt x="264486" y="18785"/>
                  </a:lnTo>
                  <a:lnTo>
                    <a:pt x="30501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27128" y="2867194"/>
              <a:ext cx="240346" cy="130322"/>
            </a:xfrm>
            <a:custGeom>
              <a:avLst/>
              <a:gdLst/>
              <a:ahLst/>
              <a:cxnLst/>
              <a:rect l="0" t="0" r="0" b="0"/>
              <a:pathLst>
                <a:path w="240346" h="130322">
                  <a:moveTo>
                    <a:pt x="102934" y="25145"/>
                  </a:moveTo>
                  <a:lnTo>
                    <a:pt x="119684" y="13978"/>
                  </a:lnTo>
                  <a:lnTo>
                    <a:pt x="129292" y="9520"/>
                  </a:lnTo>
                  <a:lnTo>
                    <a:pt x="140373" y="5380"/>
                  </a:lnTo>
                  <a:lnTo>
                    <a:pt x="152434" y="1450"/>
                  </a:lnTo>
                  <a:lnTo>
                    <a:pt x="163981" y="0"/>
                  </a:lnTo>
                  <a:lnTo>
                    <a:pt x="175185" y="201"/>
                  </a:lnTo>
                  <a:lnTo>
                    <a:pt x="186160" y="1504"/>
                  </a:lnTo>
                  <a:lnTo>
                    <a:pt x="196982" y="4710"/>
                  </a:lnTo>
                  <a:lnTo>
                    <a:pt x="207703" y="9184"/>
                  </a:lnTo>
                  <a:lnTo>
                    <a:pt x="218356" y="14505"/>
                  </a:lnTo>
                  <a:lnTo>
                    <a:pt x="226627" y="22726"/>
                  </a:lnTo>
                  <a:lnTo>
                    <a:pt x="233309" y="32881"/>
                  </a:lnTo>
                  <a:lnTo>
                    <a:pt x="238933" y="44326"/>
                  </a:lnTo>
                  <a:lnTo>
                    <a:pt x="240345" y="55462"/>
                  </a:lnTo>
                  <a:lnTo>
                    <a:pt x="238949" y="66392"/>
                  </a:lnTo>
                  <a:lnTo>
                    <a:pt x="235681" y="77184"/>
                  </a:lnTo>
                  <a:lnTo>
                    <a:pt x="228827" y="86716"/>
                  </a:lnTo>
                  <a:lnTo>
                    <a:pt x="219584" y="95408"/>
                  </a:lnTo>
                  <a:lnTo>
                    <a:pt x="208748" y="103540"/>
                  </a:lnTo>
                  <a:lnTo>
                    <a:pt x="198017" y="110130"/>
                  </a:lnTo>
                  <a:lnTo>
                    <a:pt x="187358" y="115691"/>
                  </a:lnTo>
                  <a:lnTo>
                    <a:pt x="176746" y="120568"/>
                  </a:lnTo>
                  <a:lnTo>
                    <a:pt x="162659" y="123819"/>
                  </a:lnTo>
                  <a:lnTo>
                    <a:pt x="146257" y="125986"/>
                  </a:lnTo>
                  <a:lnTo>
                    <a:pt x="128310" y="127431"/>
                  </a:lnTo>
                  <a:lnTo>
                    <a:pt x="110502" y="128395"/>
                  </a:lnTo>
                  <a:lnTo>
                    <a:pt x="75134" y="129465"/>
                  </a:lnTo>
                  <a:lnTo>
                    <a:pt x="58691" y="127413"/>
                  </a:lnTo>
                  <a:lnTo>
                    <a:pt x="43054" y="123708"/>
                  </a:lnTo>
                  <a:lnTo>
                    <a:pt x="27955" y="118901"/>
                  </a:lnTo>
                  <a:lnTo>
                    <a:pt x="16721" y="112190"/>
                  </a:lnTo>
                  <a:lnTo>
                    <a:pt x="8062" y="104210"/>
                  </a:lnTo>
                  <a:lnTo>
                    <a:pt x="1122" y="95384"/>
                  </a:lnTo>
                  <a:lnTo>
                    <a:pt x="0" y="88332"/>
                  </a:lnTo>
                  <a:lnTo>
                    <a:pt x="2759" y="82462"/>
                  </a:lnTo>
                  <a:lnTo>
                    <a:pt x="8103" y="77380"/>
                  </a:lnTo>
                  <a:lnTo>
                    <a:pt x="16341" y="73992"/>
                  </a:lnTo>
                  <a:lnTo>
                    <a:pt x="26507" y="71733"/>
                  </a:lnTo>
                  <a:lnTo>
                    <a:pt x="37959" y="70227"/>
                  </a:lnTo>
                  <a:lnTo>
                    <a:pt x="51437" y="70392"/>
                  </a:lnTo>
                  <a:lnTo>
                    <a:pt x="66265" y="71670"/>
                  </a:lnTo>
                  <a:lnTo>
                    <a:pt x="81994" y="73691"/>
                  </a:lnTo>
                  <a:lnTo>
                    <a:pt x="97154" y="77376"/>
                  </a:lnTo>
                  <a:lnTo>
                    <a:pt x="111935" y="82169"/>
                  </a:lnTo>
                  <a:lnTo>
                    <a:pt x="126464" y="87702"/>
                  </a:lnTo>
                  <a:lnTo>
                    <a:pt x="140825" y="93728"/>
                  </a:lnTo>
                  <a:lnTo>
                    <a:pt x="155073" y="100083"/>
                  </a:lnTo>
                  <a:lnTo>
                    <a:pt x="218627" y="1303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66625" y="2850269"/>
              <a:ext cx="1" cy="31553"/>
            </a:xfrm>
            <a:custGeom>
              <a:avLst/>
              <a:gdLst/>
              <a:ahLst/>
              <a:cxnLst/>
              <a:rect l="0" t="0" r="0" b="0"/>
              <a:pathLst>
                <a:path w="1" h="31553">
                  <a:moveTo>
                    <a:pt x="0" y="0"/>
                  </a:moveTo>
                  <a:lnTo>
                    <a:pt x="0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324308" y="2700658"/>
              <a:ext cx="157846" cy="289680"/>
            </a:xfrm>
            <a:custGeom>
              <a:avLst/>
              <a:gdLst/>
              <a:ahLst/>
              <a:cxnLst/>
              <a:rect l="0" t="0" r="0" b="0"/>
              <a:pathLst>
                <a:path w="157846" h="289680">
                  <a:moveTo>
                    <a:pt x="157845" y="44435"/>
                  </a:moveTo>
                  <a:lnTo>
                    <a:pt x="113928" y="15157"/>
                  </a:lnTo>
                  <a:lnTo>
                    <a:pt x="102857" y="9724"/>
                  </a:lnTo>
                  <a:lnTo>
                    <a:pt x="90802" y="4934"/>
                  </a:lnTo>
                  <a:lnTo>
                    <a:pt x="78091" y="571"/>
                  </a:lnTo>
                  <a:lnTo>
                    <a:pt x="64942" y="0"/>
                  </a:lnTo>
                  <a:lnTo>
                    <a:pt x="51502" y="1957"/>
                  </a:lnTo>
                  <a:lnTo>
                    <a:pt x="37868" y="5599"/>
                  </a:lnTo>
                  <a:lnTo>
                    <a:pt x="27609" y="11532"/>
                  </a:lnTo>
                  <a:lnTo>
                    <a:pt x="19602" y="18994"/>
                  </a:lnTo>
                  <a:lnTo>
                    <a:pt x="13095" y="27474"/>
                  </a:lnTo>
                  <a:lnTo>
                    <a:pt x="9926" y="37802"/>
                  </a:lnTo>
                  <a:lnTo>
                    <a:pt x="8981" y="49362"/>
                  </a:lnTo>
                  <a:lnTo>
                    <a:pt x="9520" y="61743"/>
                  </a:lnTo>
                  <a:lnTo>
                    <a:pt x="12217" y="72334"/>
                  </a:lnTo>
                  <a:lnTo>
                    <a:pt x="16352" y="81732"/>
                  </a:lnTo>
                  <a:lnTo>
                    <a:pt x="21446" y="90335"/>
                  </a:lnTo>
                  <a:lnTo>
                    <a:pt x="33338" y="109242"/>
                  </a:lnTo>
                  <a:lnTo>
                    <a:pt x="80815" y="181263"/>
                  </a:lnTo>
                  <a:lnTo>
                    <a:pt x="86625" y="191748"/>
                  </a:lnTo>
                  <a:lnTo>
                    <a:pt x="91667" y="202243"/>
                  </a:lnTo>
                  <a:lnTo>
                    <a:pt x="96197" y="212746"/>
                  </a:lnTo>
                  <a:lnTo>
                    <a:pt x="101554" y="222085"/>
                  </a:lnTo>
                  <a:lnTo>
                    <a:pt x="107463" y="230648"/>
                  </a:lnTo>
                  <a:lnTo>
                    <a:pt x="113739" y="238694"/>
                  </a:lnTo>
                  <a:lnTo>
                    <a:pt x="117923" y="248733"/>
                  </a:lnTo>
                  <a:lnTo>
                    <a:pt x="120713" y="260100"/>
                  </a:lnTo>
                  <a:lnTo>
                    <a:pt x="122573" y="272352"/>
                  </a:lnTo>
                  <a:lnTo>
                    <a:pt x="119138" y="280521"/>
                  </a:lnTo>
                  <a:lnTo>
                    <a:pt x="112174" y="285966"/>
                  </a:lnTo>
                  <a:lnTo>
                    <a:pt x="102856" y="289596"/>
                  </a:lnTo>
                  <a:lnTo>
                    <a:pt x="91970" y="289679"/>
                  </a:lnTo>
                  <a:lnTo>
                    <a:pt x="80039" y="287397"/>
                  </a:lnTo>
                  <a:lnTo>
                    <a:pt x="67409" y="283539"/>
                  </a:lnTo>
                  <a:lnTo>
                    <a:pt x="55484" y="278629"/>
                  </a:lnTo>
                  <a:lnTo>
                    <a:pt x="44028" y="273019"/>
                  </a:lnTo>
                  <a:lnTo>
                    <a:pt x="32885" y="266942"/>
                  </a:lnTo>
                  <a:lnTo>
                    <a:pt x="23119" y="259384"/>
                  </a:lnTo>
                  <a:lnTo>
                    <a:pt x="14271" y="250840"/>
                  </a:lnTo>
                  <a:lnTo>
                    <a:pt x="6035" y="241638"/>
                  </a:lnTo>
                  <a:lnTo>
                    <a:pt x="1713" y="229660"/>
                  </a:lnTo>
                  <a:lnTo>
                    <a:pt x="0" y="215832"/>
                  </a:lnTo>
                  <a:lnTo>
                    <a:pt x="27" y="200770"/>
                  </a:lnTo>
                  <a:lnTo>
                    <a:pt x="5888" y="187223"/>
                  </a:lnTo>
                  <a:lnTo>
                    <a:pt x="15639" y="174685"/>
                  </a:lnTo>
                  <a:lnTo>
                    <a:pt x="27982" y="162821"/>
                  </a:lnTo>
                  <a:lnTo>
                    <a:pt x="42054" y="152575"/>
                  </a:lnTo>
                  <a:lnTo>
                    <a:pt x="57278" y="143406"/>
                  </a:lnTo>
                  <a:lnTo>
                    <a:pt x="73271" y="134957"/>
                  </a:lnTo>
                  <a:lnTo>
                    <a:pt x="86270" y="126987"/>
                  </a:lnTo>
                  <a:lnTo>
                    <a:pt x="97274" y="119336"/>
                  </a:lnTo>
                  <a:lnTo>
                    <a:pt x="106946" y="111898"/>
                  </a:lnTo>
                  <a:lnTo>
                    <a:pt x="115732" y="103434"/>
                  </a:lnTo>
                  <a:lnTo>
                    <a:pt x="123927" y="94285"/>
                  </a:lnTo>
                  <a:lnTo>
                    <a:pt x="131727" y="84680"/>
                  </a:lnTo>
                  <a:lnTo>
                    <a:pt x="136927" y="73602"/>
                  </a:lnTo>
                  <a:lnTo>
                    <a:pt x="140394" y="61542"/>
                  </a:lnTo>
                  <a:lnTo>
                    <a:pt x="147327" y="233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724859" y="2650434"/>
              <a:ext cx="167481" cy="599504"/>
            </a:xfrm>
            <a:custGeom>
              <a:avLst/>
              <a:gdLst/>
              <a:ahLst/>
              <a:cxnLst/>
              <a:rect l="0" t="0" r="0" b="0"/>
              <a:pathLst>
                <a:path w="167481" h="599504">
                  <a:moveTo>
                    <a:pt x="146445" y="0"/>
                  </a:moveTo>
                  <a:lnTo>
                    <a:pt x="91415" y="55031"/>
                  </a:lnTo>
                  <a:lnTo>
                    <a:pt x="82880" y="64734"/>
                  </a:lnTo>
                  <a:lnTo>
                    <a:pt x="74853" y="74709"/>
                  </a:lnTo>
                  <a:lnTo>
                    <a:pt x="67164" y="84865"/>
                  </a:lnTo>
                  <a:lnTo>
                    <a:pt x="52388" y="105498"/>
                  </a:lnTo>
                  <a:lnTo>
                    <a:pt x="45176" y="115908"/>
                  </a:lnTo>
                  <a:lnTo>
                    <a:pt x="38031" y="127523"/>
                  </a:lnTo>
                  <a:lnTo>
                    <a:pt x="30930" y="139941"/>
                  </a:lnTo>
                  <a:lnTo>
                    <a:pt x="23858" y="152894"/>
                  </a:lnTo>
                  <a:lnTo>
                    <a:pt x="17976" y="166203"/>
                  </a:lnTo>
                  <a:lnTo>
                    <a:pt x="12885" y="179751"/>
                  </a:lnTo>
                  <a:lnTo>
                    <a:pt x="8323" y="193457"/>
                  </a:lnTo>
                  <a:lnTo>
                    <a:pt x="5281" y="208438"/>
                  </a:lnTo>
                  <a:lnTo>
                    <a:pt x="3254" y="224268"/>
                  </a:lnTo>
                  <a:lnTo>
                    <a:pt x="1902" y="240665"/>
                  </a:lnTo>
                  <a:lnTo>
                    <a:pt x="1001" y="256270"/>
                  </a:lnTo>
                  <a:lnTo>
                    <a:pt x="0" y="286075"/>
                  </a:lnTo>
                  <a:lnTo>
                    <a:pt x="2070" y="301736"/>
                  </a:lnTo>
                  <a:lnTo>
                    <a:pt x="5787" y="318020"/>
                  </a:lnTo>
                  <a:lnTo>
                    <a:pt x="14982" y="350526"/>
                  </a:lnTo>
                  <a:lnTo>
                    <a:pt x="22964" y="380554"/>
                  </a:lnTo>
                  <a:lnTo>
                    <a:pt x="29065" y="395106"/>
                  </a:lnTo>
                  <a:lnTo>
                    <a:pt x="36639" y="409482"/>
                  </a:lnTo>
                  <a:lnTo>
                    <a:pt x="45194" y="423740"/>
                  </a:lnTo>
                  <a:lnTo>
                    <a:pt x="53235" y="437920"/>
                  </a:lnTo>
                  <a:lnTo>
                    <a:pt x="68401" y="466141"/>
                  </a:lnTo>
                  <a:lnTo>
                    <a:pt x="76887" y="480211"/>
                  </a:lnTo>
                  <a:lnTo>
                    <a:pt x="86049" y="494266"/>
                  </a:lnTo>
                  <a:lnTo>
                    <a:pt x="120362" y="544826"/>
                  </a:lnTo>
                  <a:lnTo>
                    <a:pt x="129056" y="556040"/>
                  </a:lnTo>
                  <a:lnTo>
                    <a:pt x="138358" y="567022"/>
                  </a:lnTo>
                  <a:lnTo>
                    <a:pt x="167480" y="5995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05051" y="946583"/>
            <a:ext cx="1409360" cy="2008863"/>
            <a:chOff x="6605051" y="946583"/>
            <a:chExt cx="1409360" cy="2008863"/>
          </a:xfrm>
        </p:grpSpPr>
        <p:sp>
          <p:nvSpPr>
            <p:cNvPr id="55" name="Freeform 54"/>
            <p:cNvSpPr/>
            <p:nvPr/>
          </p:nvSpPr>
          <p:spPr>
            <a:xfrm>
              <a:off x="7057308" y="1238026"/>
              <a:ext cx="153263" cy="445265"/>
            </a:xfrm>
            <a:custGeom>
              <a:avLst/>
              <a:gdLst/>
              <a:ahLst/>
              <a:cxnLst/>
              <a:rect l="0" t="0" r="0" b="0"/>
              <a:pathLst>
                <a:path w="153263" h="445265">
                  <a:moveTo>
                    <a:pt x="0" y="45121"/>
                  </a:moveTo>
                  <a:lnTo>
                    <a:pt x="11167" y="28370"/>
                  </a:lnTo>
                  <a:lnTo>
                    <a:pt x="19131" y="22268"/>
                  </a:lnTo>
                  <a:lnTo>
                    <a:pt x="29115" y="17030"/>
                  </a:lnTo>
                  <a:lnTo>
                    <a:pt x="40445" y="12370"/>
                  </a:lnTo>
                  <a:lnTo>
                    <a:pt x="52673" y="8095"/>
                  </a:lnTo>
                  <a:lnTo>
                    <a:pt x="65499" y="4076"/>
                  </a:lnTo>
                  <a:lnTo>
                    <a:pt x="78725" y="228"/>
                  </a:lnTo>
                  <a:lnTo>
                    <a:pt x="91048" y="0"/>
                  </a:lnTo>
                  <a:lnTo>
                    <a:pt x="102769" y="2185"/>
                  </a:lnTo>
                  <a:lnTo>
                    <a:pt x="114089" y="5980"/>
                  </a:lnTo>
                  <a:lnTo>
                    <a:pt x="122804" y="13183"/>
                  </a:lnTo>
                  <a:lnTo>
                    <a:pt x="129783" y="22661"/>
                  </a:lnTo>
                  <a:lnTo>
                    <a:pt x="135604" y="33653"/>
                  </a:lnTo>
                  <a:lnTo>
                    <a:pt x="138316" y="44487"/>
                  </a:lnTo>
                  <a:lnTo>
                    <a:pt x="138956" y="55216"/>
                  </a:lnTo>
                  <a:lnTo>
                    <a:pt x="138214" y="65874"/>
                  </a:lnTo>
                  <a:lnTo>
                    <a:pt x="135381" y="76486"/>
                  </a:lnTo>
                  <a:lnTo>
                    <a:pt x="131156" y="87066"/>
                  </a:lnTo>
                  <a:lnTo>
                    <a:pt x="126002" y="97625"/>
                  </a:lnTo>
                  <a:lnTo>
                    <a:pt x="120229" y="107002"/>
                  </a:lnTo>
                  <a:lnTo>
                    <a:pt x="114043" y="115590"/>
                  </a:lnTo>
                  <a:lnTo>
                    <a:pt x="107581" y="123653"/>
                  </a:lnTo>
                  <a:lnTo>
                    <a:pt x="100937" y="132534"/>
                  </a:lnTo>
                  <a:lnTo>
                    <a:pt x="87321" y="151751"/>
                  </a:lnTo>
                  <a:lnTo>
                    <a:pt x="79249" y="161784"/>
                  </a:lnTo>
                  <a:lnTo>
                    <a:pt x="70362" y="171978"/>
                  </a:lnTo>
                  <a:lnTo>
                    <a:pt x="52307" y="191486"/>
                  </a:lnTo>
                  <a:lnTo>
                    <a:pt x="36492" y="207946"/>
                  </a:lnTo>
                  <a:lnTo>
                    <a:pt x="27834" y="215608"/>
                  </a:lnTo>
                  <a:lnTo>
                    <a:pt x="18556" y="223053"/>
                  </a:lnTo>
                  <a:lnTo>
                    <a:pt x="8865" y="230354"/>
                  </a:lnTo>
                  <a:lnTo>
                    <a:pt x="5910" y="232884"/>
                  </a:lnTo>
                  <a:lnTo>
                    <a:pt x="7446" y="232233"/>
                  </a:lnTo>
                  <a:lnTo>
                    <a:pt x="11976" y="229462"/>
                  </a:lnTo>
                  <a:lnTo>
                    <a:pt x="18501" y="226446"/>
                  </a:lnTo>
                  <a:lnTo>
                    <a:pt x="26358" y="223267"/>
                  </a:lnTo>
                  <a:lnTo>
                    <a:pt x="35101" y="219978"/>
                  </a:lnTo>
                  <a:lnTo>
                    <a:pt x="46773" y="217786"/>
                  </a:lnTo>
                  <a:lnTo>
                    <a:pt x="60398" y="216325"/>
                  </a:lnTo>
                  <a:lnTo>
                    <a:pt x="75324" y="215351"/>
                  </a:lnTo>
                  <a:lnTo>
                    <a:pt x="88780" y="217038"/>
                  </a:lnTo>
                  <a:lnTo>
                    <a:pt x="101258" y="220501"/>
                  </a:lnTo>
                  <a:lnTo>
                    <a:pt x="113081" y="225146"/>
                  </a:lnTo>
                  <a:lnTo>
                    <a:pt x="123301" y="232918"/>
                  </a:lnTo>
                  <a:lnTo>
                    <a:pt x="132451" y="242773"/>
                  </a:lnTo>
                  <a:lnTo>
                    <a:pt x="140889" y="254018"/>
                  </a:lnTo>
                  <a:lnTo>
                    <a:pt x="146515" y="267358"/>
                  </a:lnTo>
                  <a:lnTo>
                    <a:pt x="150265" y="282094"/>
                  </a:lnTo>
                  <a:lnTo>
                    <a:pt x="152765" y="297761"/>
                  </a:lnTo>
                  <a:lnTo>
                    <a:pt x="153262" y="311712"/>
                  </a:lnTo>
                  <a:lnTo>
                    <a:pt x="152426" y="324518"/>
                  </a:lnTo>
                  <a:lnTo>
                    <a:pt x="150700" y="336562"/>
                  </a:lnTo>
                  <a:lnTo>
                    <a:pt x="146043" y="350434"/>
                  </a:lnTo>
                  <a:lnTo>
                    <a:pt x="139432" y="365525"/>
                  </a:lnTo>
                  <a:lnTo>
                    <a:pt x="131519" y="381429"/>
                  </a:lnTo>
                  <a:lnTo>
                    <a:pt x="123907" y="394369"/>
                  </a:lnTo>
                  <a:lnTo>
                    <a:pt x="116495" y="405332"/>
                  </a:lnTo>
                  <a:lnTo>
                    <a:pt x="109216" y="414979"/>
                  </a:lnTo>
                  <a:lnTo>
                    <a:pt x="100858" y="423747"/>
                  </a:lnTo>
                  <a:lnTo>
                    <a:pt x="91779" y="431930"/>
                  </a:lnTo>
                  <a:lnTo>
                    <a:pt x="82222" y="439722"/>
                  </a:lnTo>
                  <a:lnTo>
                    <a:pt x="72344" y="443748"/>
                  </a:lnTo>
                  <a:lnTo>
                    <a:pt x="62253" y="445264"/>
                  </a:lnTo>
                  <a:lnTo>
                    <a:pt x="52020" y="445106"/>
                  </a:lnTo>
                  <a:lnTo>
                    <a:pt x="42860" y="442663"/>
                  </a:lnTo>
                  <a:lnTo>
                    <a:pt x="34417" y="438697"/>
                  </a:lnTo>
                  <a:lnTo>
                    <a:pt x="26450" y="433716"/>
                  </a:lnTo>
                  <a:lnTo>
                    <a:pt x="19970" y="426890"/>
                  </a:lnTo>
                  <a:lnTo>
                    <a:pt x="14482" y="418833"/>
                  </a:lnTo>
                  <a:lnTo>
                    <a:pt x="0" y="3922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297404" y="1199324"/>
              <a:ext cx="170091" cy="430904"/>
            </a:xfrm>
            <a:custGeom>
              <a:avLst/>
              <a:gdLst/>
              <a:ahLst/>
              <a:cxnLst/>
              <a:rect l="0" t="0" r="0" b="0"/>
              <a:pathLst>
                <a:path w="170091" h="430904">
                  <a:moveTo>
                    <a:pt x="170090" y="41752"/>
                  </a:moveTo>
                  <a:lnTo>
                    <a:pt x="158923" y="30585"/>
                  </a:lnTo>
                  <a:lnTo>
                    <a:pt x="153297" y="23790"/>
                  </a:lnTo>
                  <a:lnTo>
                    <a:pt x="147209" y="15754"/>
                  </a:lnTo>
                  <a:lnTo>
                    <a:pt x="140812" y="6891"/>
                  </a:lnTo>
                  <a:lnTo>
                    <a:pt x="131874" y="2150"/>
                  </a:lnTo>
                  <a:lnTo>
                    <a:pt x="121240" y="159"/>
                  </a:lnTo>
                  <a:lnTo>
                    <a:pt x="109477" y="0"/>
                  </a:lnTo>
                  <a:lnTo>
                    <a:pt x="99297" y="2231"/>
                  </a:lnTo>
                  <a:lnTo>
                    <a:pt x="90172" y="6056"/>
                  </a:lnTo>
                  <a:lnTo>
                    <a:pt x="81754" y="10943"/>
                  </a:lnTo>
                  <a:lnTo>
                    <a:pt x="73803" y="16538"/>
                  </a:lnTo>
                  <a:lnTo>
                    <a:pt x="66165" y="22606"/>
                  </a:lnTo>
                  <a:lnTo>
                    <a:pt x="58736" y="28988"/>
                  </a:lnTo>
                  <a:lnTo>
                    <a:pt x="51447" y="35580"/>
                  </a:lnTo>
                  <a:lnTo>
                    <a:pt x="37114" y="49137"/>
                  </a:lnTo>
                  <a:lnTo>
                    <a:pt x="31189" y="57193"/>
                  </a:lnTo>
                  <a:lnTo>
                    <a:pt x="26070" y="66069"/>
                  </a:lnTo>
                  <a:lnTo>
                    <a:pt x="21489" y="75493"/>
                  </a:lnTo>
                  <a:lnTo>
                    <a:pt x="16097" y="87619"/>
                  </a:lnTo>
                  <a:lnTo>
                    <a:pt x="3875" y="116673"/>
                  </a:lnTo>
                  <a:lnTo>
                    <a:pt x="848" y="131432"/>
                  </a:lnTo>
                  <a:lnTo>
                    <a:pt x="0" y="145947"/>
                  </a:lnTo>
                  <a:lnTo>
                    <a:pt x="603" y="160297"/>
                  </a:lnTo>
                  <a:lnTo>
                    <a:pt x="3342" y="172202"/>
                  </a:lnTo>
                  <a:lnTo>
                    <a:pt x="7505" y="182475"/>
                  </a:lnTo>
                  <a:lnTo>
                    <a:pt x="12618" y="191661"/>
                  </a:lnTo>
                  <a:lnTo>
                    <a:pt x="20702" y="196617"/>
                  </a:lnTo>
                  <a:lnTo>
                    <a:pt x="30764" y="198752"/>
                  </a:lnTo>
                  <a:lnTo>
                    <a:pt x="42148" y="199007"/>
                  </a:lnTo>
                  <a:lnTo>
                    <a:pt x="52073" y="196839"/>
                  </a:lnTo>
                  <a:lnTo>
                    <a:pt x="61028" y="193057"/>
                  </a:lnTo>
                  <a:lnTo>
                    <a:pt x="69335" y="188198"/>
                  </a:lnTo>
                  <a:lnTo>
                    <a:pt x="77210" y="182622"/>
                  </a:lnTo>
                  <a:lnTo>
                    <a:pt x="84798" y="176567"/>
                  </a:lnTo>
                  <a:lnTo>
                    <a:pt x="92193" y="170193"/>
                  </a:lnTo>
                  <a:lnTo>
                    <a:pt x="100630" y="160101"/>
                  </a:lnTo>
                  <a:lnTo>
                    <a:pt x="109760" y="147530"/>
                  </a:lnTo>
                  <a:lnTo>
                    <a:pt x="119353" y="133306"/>
                  </a:lnTo>
                  <a:lnTo>
                    <a:pt x="128085" y="119149"/>
                  </a:lnTo>
                  <a:lnTo>
                    <a:pt x="136244" y="105036"/>
                  </a:lnTo>
                  <a:lnTo>
                    <a:pt x="144020" y="90953"/>
                  </a:lnTo>
                  <a:lnTo>
                    <a:pt x="150373" y="78059"/>
                  </a:lnTo>
                  <a:lnTo>
                    <a:pt x="155777" y="65957"/>
                  </a:lnTo>
                  <a:lnTo>
                    <a:pt x="160548" y="54383"/>
                  </a:lnTo>
                  <a:lnTo>
                    <a:pt x="162560" y="50172"/>
                  </a:lnTo>
                  <a:lnTo>
                    <a:pt x="162732" y="50871"/>
                  </a:lnTo>
                  <a:lnTo>
                    <a:pt x="161680" y="54843"/>
                  </a:lnTo>
                  <a:lnTo>
                    <a:pt x="160977" y="62166"/>
                  </a:lnTo>
                  <a:lnTo>
                    <a:pt x="160509" y="71722"/>
                  </a:lnTo>
                  <a:lnTo>
                    <a:pt x="160197" y="82767"/>
                  </a:lnTo>
                  <a:lnTo>
                    <a:pt x="158820" y="94805"/>
                  </a:lnTo>
                  <a:lnTo>
                    <a:pt x="156734" y="107505"/>
                  </a:lnTo>
                  <a:lnTo>
                    <a:pt x="154175" y="120646"/>
                  </a:lnTo>
                  <a:lnTo>
                    <a:pt x="148215" y="157062"/>
                  </a:lnTo>
                  <a:lnTo>
                    <a:pt x="144989" y="178225"/>
                  </a:lnTo>
                  <a:lnTo>
                    <a:pt x="142838" y="197008"/>
                  </a:lnTo>
                  <a:lnTo>
                    <a:pt x="141405" y="214205"/>
                  </a:lnTo>
                  <a:lnTo>
                    <a:pt x="140449" y="230344"/>
                  </a:lnTo>
                  <a:lnTo>
                    <a:pt x="138643" y="249283"/>
                  </a:lnTo>
                  <a:lnTo>
                    <a:pt x="133521" y="292142"/>
                  </a:lnTo>
                  <a:lnTo>
                    <a:pt x="131687" y="312686"/>
                  </a:lnTo>
                  <a:lnTo>
                    <a:pt x="130465" y="332225"/>
                  </a:lnTo>
                  <a:lnTo>
                    <a:pt x="129107" y="368348"/>
                  </a:lnTo>
                  <a:lnTo>
                    <a:pt x="128020" y="4309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62153" y="1546087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731051" y="1156935"/>
              <a:ext cx="147080" cy="473293"/>
            </a:xfrm>
            <a:custGeom>
              <a:avLst/>
              <a:gdLst/>
              <a:ahLst/>
              <a:cxnLst/>
              <a:rect l="0" t="0" r="0" b="0"/>
              <a:pathLst>
                <a:path w="147080" h="473293">
                  <a:moveTo>
                    <a:pt x="73006" y="0"/>
                  </a:moveTo>
                  <a:lnTo>
                    <a:pt x="61839" y="16751"/>
                  </a:lnTo>
                  <a:lnTo>
                    <a:pt x="57382" y="26359"/>
                  </a:lnTo>
                  <a:lnTo>
                    <a:pt x="53241" y="37439"/>
                  </a:lnTo>
                  <a:lnTo>
                    <a:pt x="49312" y="49501"/>
                  </a:lnTo>
                  <a:lnTo>
                    <a:pt x="45524" y="63385"/>
                  </a:lnTo>
                  <a:lnTo>
                    <a:pt x="41830" y="78484"/>
                  </a:lnTo>
                  <a:lnTo>
                    <a:pt x="20452" y="170902"/>
                  </a:lnTo>
                  <a:lnTo>
                    <a:pt x="13422" y="203336"/>
                  </a:lnTo>
                  <a:lnTo>
                    <a:pt x="6402" y="233333"/>
                  </a:lnTo>
                  <a:lnTo>
                    <a:pt x="4062" y="249045"/>
                  </a:lnTo>
                  <a:lnTo>
                    <a:pt x="2503" y="265363"/>
                  </a:lnTo>
                  <a:lnTo>
                    <a:pt x="1463" y="282085"/>
                  </a:lnTo>
                  <a:lnTo>
                    <a:pt x="308" y="319362"/>
                  </a:lnTo>
                  <a:lnTo>
                    <a:pt x="0" y="339120"/>
                  </a:lnTo>
                  <a:lnTo>
                    <a:pt x="2132" y="356966"/>
                  </a:lnTo>
                  <a:lnTo>
                    <a:pt x="5890" y="373537"/>
                  </a:lnTo>
                  <a:lnTo>
                    <a:pt x="10733" y="389260"/>
                  </a:lnTo>
                  <a:lnTo>
                    <a:pt x="17468" y="400910"/>
                  </a:lnTo>
                  <a:lnTo>
                    <a:pt x="25463" y="409845"/>
                  </a:lnTo>
                  <a:lnTo>
                    <a:pt x="34299" y="416971"/>
                  </a:lnTo>
                  <a:lnTo>
                    <a:pt x="43696" y="420553"/>
                  </a:lnTo>
                  <a:lnTo>
                    <a:pt x="53466" y="421772"/>
                  </a:lnTo>
                  <a:lnTo>
                    <a:pt x="63485" y="421416"/>
                  </a:lnTo>
                  <a:lnTo>
                    <a:pt x="72502" y="417673"/>
                  </a:lnTo>
                  <a:lnTo>
                    <a:pt x="80851" y="411672"/>
                  </a:lnTo>
                  <a:lnTo>
                    <a:pt x="88753" y="404165"/>
                  </a:lnTo>
                  <a:lnTo>
                    <a:pt x="97528" y="394486"/>
                  </a:lnTo>
                  <a:lnTo>
                    <a:pt x="106884" y="383359"/>
                  </a:lnTo>
                  <a:lnTo>
                    <a:pt x="116627" y="371266"/>
                  </a:lnTo>
                  <a:lnTo>
                    <a:pt x="125460" y="358530"/>
                  </a:lnTo>
                  <a:lnTo>
                    <a:pt x="133685" y="345365"/>
                  </a:lnTo>
                  <a:lnTo>
                    <a:pt x="141506" y="331913"/>
                  </a:lnTo>
                  <a:lnTo>
                    <a:pt x="145551" y="319440"/>
                  </a:lnTo>
                  <a:lnTo>
                    <a:pt x="147079" y="307619"/>
                  </a:lnTo>
                  <a:lnTo>
                    <a:pt x="146930" y="296232"/>
                  </a:lnTo>
                  <a:lnTo>
                    <a:pt x="142155" y="290978"/>
                  </a:lnTo>
                  <a:lnTo>
                    <a:pt x="134298" y="289812"/>
                  </a:lnTo>
                  <a:lnTo>
                    <a:pt x="124385" y="291373"/>
                  </a:lnTo>
                  <a:lnTo>
                    <a:pt x="115439" y="294750"/>
                  </a:lnTo>
                  <a:lnTo>
                    <a:pt x="107138" y="299339"/>
                  </a:lnTo>
                  <a:lnTo>
                    <a:pt x="99267" y="304735"/>
                  </a:lnTo>
                  <a:lnTo>
                    <a:pt x="91682" y="310670"/>
                  </a:lnTo>
                  <a:lnTo>
                    <a:pt x="84289" y="316964"/>
                  </a:lnTo>
                  <a:lnTo>
                    <a:pt x="77022" y="323497"/>
                  </a:lnTo>
                  <a:lnTo>
                    <a:pt x="69841" y="331359"/>
                  </a:lnTo>
                  <a:lnTo>
                    <a:pt x="62715" y="340105"/>
                  </a:lnTo>
                  <a:lnTo>
                    <a:pt x="55628" y="349442"/>
                  </a:lnTo>
                  <a:lnTo>
                    <a:pt x="49735" y="359173"/>
                  </a:lnTo>
                  <a:lnTo>
                    <a:pt x="44637" y="369166"/>
                  </a:lnTo>
                  <a:lnTo>
                    <a:pt x="40070" y="379333"/>
                  </a:lnTo>
                  <a:lnTo>
                    <a:pt x="35857" y="389618"/>
                  </a:lnTo>
                  <a:lnTo>
                    <a:pt x="31879" y="399980"/>
                  </a:lnTo>
                  <a:lnTo>
                    <a:pt x="28059" y="410394"/>
                  </a:lnTo>
                  <a:lnTo>
                    <a:pt x="25512" y="422011"/>
                  </a:lnTo>
                  <a:lnTo>
                    <a:pt x="23815" y="434430"/>
                  </a:lnTo>
                  <a:lnTo>
                    <a:pt x="20419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699710" y="1903685"/>
              <a:ext cx="52588" cy="326046"/>
            </a:xfrm>
            <a:custGeom>
              <a:avLst/>
              <a:gdLst/>
              <a:ahLst/>
              <a:cxnLst/>
              <a:rect l="0" t="0" r="0" b="0"/>
              <a:pathLst>
                <a:path w="52588" h="326046">
                  <a:moveTo>
                    <a:pt x="52587" y="0"/>
                  </a:moveTo>
                  <a:lnTo>
                    <a:pt x="47004" y="16750"/>
                  </a:lnTo>
                  <a:lnTo>
                    <a:pt x="45359" y="27527"/>
                  </a:lnTo>
                  <a:lnTo>
                    <a:pt x="44263" y="40555"/>
                  </a:lnTo>
                  <a:lnTo>
                    <a:pt x="43532" y="55084"/>
                  </a:lnTo>
                  <a:lnTo>
                    <a:pt x="41876" y="72950"/>
                  </a:lnTo>
                  <a:lnTo>
                    <a:pt x="36919" y="114615"/>
                  </a:lnTo>
                  <a:lnTo>
                    <a:pt x="35130" y="133673"/>
                  </a:lnTo>
                  <a:lnTo>
                    <a:pt x="33937" y="151052"/>
                  </a:lnTo>
                  <a:lnTo>
                    <a:pt x="33142" y="167313"/>
                  </a:lnTo>
                  <a:lnTo>
                    <a:pt x="31444" y="182828"/>
                  </a:lnTo>
                  <a:lnTo>
                    <a:pt x="29142" y="197846"/>
                  </a:lnTo>
                  <a:lnTo>
                    <a:pt x="26440" y="212532"/>
                  </a:lnTo>
                  <a:lnTo>
                    <a:pt x="23470" y="225829"/>
                  </a:lnTo>
                  <a:lnTo>
                    <a:pt x="20321" y="238199"/>
                  </a:lnTo>
                  <a:lnTo>
                    <a:pt x="13706" y="262462"/>
                  </a:lnTo>
                  <a:lnTo>
                    <a:pt x="10306" y="275476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647122" y="2029896"/>
              <a:ext cx="178800" cy="42071"/>
            </a:xfrm>
            <a:custGeom>
              <a:avLst/>
              <a:gdLst/>
              <a:ahLst/>
              <a:cxnLst/>
              <a:rect l="0" t="0" r="0" b="0"/>
              <a:pathLst>
                <a:path w="178800" h="42071">
                  <a:moveTo>
                    <a:pt x="0" y="42070"/>
                  </a:moveTo>
                  <a:lnTo>
                    <a:pt x="22333" y="30903"/>
                  </a:lnTo>
                  <a:lnTo>
                    <a:pt x="35924" y="26445"/>
                  </a:lnTo>
                  <a:lnTo>
                    <a:pt x="51996" y="22305"/>
                  </a:lnTo>
                  <a:lnTo>
                    <a:pt x="69723" y="18376"/>
                  </a:lnTo>
                  <a:lnTo>
                    <a:pt x="89721" y="14588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120414" y="1893167"/>
              <a:ext cx="10518" cy="305012"/>
            </a:xfrm>
            <a:custGeom>
              <a:avLst/>
              <a:gdLst/>
              <a:ahLst/>
              <a:cxnLst/>
              <a:rect l="0" t="0" r="0" b="0"/>
              <a:pathLst>
                <a:path w="10518" h="305012">
                  <a:moveTo>
                    <a:pt x="10517" y="0"/>
                  </a:moveTo>
                  <a:lnTo>
                    <a:pt x="4934" y="16750"/>
                  </a:lnTo>
                  <a:lnTo>
                    <a:pt x="4458" y="27528"/>
                  </a:lnTo>
                  <a:lnTo>
                    <a:pt x="5309" y="40556"/>
                  </a:lnTo>
                  <a:lnTo>
                    <a:pt x="7045" y="55084"/>
                  </a:lnTo>
                  <a:lnTo>
                    <a:pt x="8202" y="69444"/>
                  </a:lnTo>
                  <a:lnTo>
                    <a:pt x="8974" y="83692"/>
                  </a:lnTo>
                  <a:lnTo>
                    <a:pt x="9831" y="111988"/>
                  </a:lnTo>
                  <a:lnTo>
                    <a:pt x="10426" y="182279"/>
                  </a:lnTo>
                  <a:lnTo>
                    <a:pt x="9288" y="196311"/>
                  </a:lnTo>
                  <a:lnTo>
                    <a:pt x="7361" y="210341"/>
                  </a:lnTo>
                  <a:lnTo>
                    <a:pt x="4907" y="224368"/>
                  </a:lnTo>
                  <a:lnTo>
                    <a:pt x="3272" y="239563"/>
                  </a:lnTo>
                  <a:lnTo>
                    <a:pt x="2180" y="255535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57143" y="1838215"/>
              <a:ext cx="210352" cy="317893"/>
            </a:xfrm>
            <a:custGeom>
              <a:avLst/>
              <a:gdLst/>
              <a:ahLst/>
              <a:cxnLst/>
              <a:rect l="0" t="0" r="0" b="0"/>
              <a:pathLst>
                <a:path w="210352" h="317893">
                  <a:moveTo>
                    <a:pt x="0" y="44435"/>
                  </a:moveTo>
                  <a:lnTo>
                    <a:pt x="29278" y="15156"/>
                  </a:lnTo>
                  <a:lnTo>
                    <a:pt x="38216" y="9724"/>
                  </a:lnTo>
                  <a:lnTo>
                    <a:pt x="48850" y="4933"/>
                  </a:lnTo>
                  <a:lnTo>
                    <a:pt x="60613" y="571"/>
                  </a:lnTo>
                  <a:lnTo>
                    <a:pt x="73130" y="0"/>
                  </a:lnTo>
                  <a:lnTo>
                    <a:pt x="86149" y="1957"/>
                  </a:lnTo>
                  <a:lnTo>
                    <a:pt x="99503" y="5599"/>
                  </a:lnTo>
                  <a:lnTo>
                    <a:pt x="111911" y="12701"/>
                  </a:lnTo>
                  <a:lnTo>
                    <a:pt x="123690" y="22110"/>
                  </a:lnTo>
                  <a:lnTo>
                    <a:pt x="135048" y="33057"/>
                  </a:lnTo>
                  <a:lnTo>
                    <a:pt x="143788" y="47367"/>
                  </a:lnTo>
                  <a:lnTo>
                    <a:pt x="150784" y="63919"/>
                  </a:lnTo>
                  <a:lnTo>
                    <a:pt x="156616" y="81965"/>
                  </a:lnTo>
                  <a:lnTo>
                    <a:pt x="159336" y="97502"/>
                  </a:lnTo>
                  <a:lnTo>
                    <a:pt x="159981" y="111366"/>
                  </a:lnTo>
                  <a:lnTo>
                    <a:pt x="159242" y="124114"/>
                  </a:lnTo>
                  <a:lnTo>
                    <a:pt x="157580" y="137287"/>
                  </a:lnTo>
                  <a:lnTo>
                    <a:pt x="155304" y="150744"/>
                  </a:lnTo>
                  <a:lnTo>
                    <a:pt x="152618" y="164390"/>
                  </a:lnTo>
                  <a:lnTo>
                    <a:pt x="148490" y="178161"/>
                  </a:lnTo>
                  <a:lnTo>
                    <a:pt x="143400" y="192017"/>
                  </a:lnTo>
                  <a:lnTo>
                    <a:pt x="137670" y="205928"/>
                  </a:lnTo>
                  <a:lnTo>
                    <a:pt x="132681" y="218709"/>
                  </a:lnTo>
                  <a:lnTo>
                    <a:pt x="124023" y="242258"/>
                  </a:lnTo>
                  <a:lnTo>
                    <a:pt x="118909" y="252277"/>
                  </a:lnTo>
                  <a:lnTo>
                    <a:pt x="113162" y="261294"/>
                  </a:lnTo>
                  <a:lnTo>
                    <a:pt x="106994" y="269642"/>
                  </a:lnTo>
                  <a:lnTo>
                    <a:pt x="100545" y="277545"/>
                  </a:lnTo>
                  <a:lnTo>
                    <a:pt x="93909" y="285151"/>
                  </a:lnTo>
                  <a:lnTo>
                    <a:pt x="87146" y="292559"/>
                  </a:lnTo>
                  <a:lnTo>
                    <a:pt x="79133" y="298666"/>
                  </a:lnTo>
                  <a:lnTo>
                    <a:pt x="70284" y="303906"/>
                  </a:lnTo>
                  <a:lnTo>
                    <a:pt x="60880" y="308568"/>
                  </a:lnTo>
                  <a:lnTo>
                    <a:pt x="53441" y="305833"/>
                  </a:lnTo>
                  <a:lnTo>
                    <a:pt x="47313" y="298167"/>
                  </a:lnTo>
                  <a:lnTo>
                    <a:pt x="42060" y="287213"/>
                  </a:lnTo>
                  <a:lnTo>
                    <a:pt x="39726" y="272898"/>
                  </a:lnTo>
                  <a:lnTo>
                    <a:pt x="39338" y="256343"/>
                  </a:lnTo>
                  <a:lnTo>
                    <a:pt x="40249" y="238295"/>
                  </a:lnTo>
                  <a:lnTo>
                    <a:pt x="43193" y="223925"/>
                  </a:lnTo>
                  <a:lnTo>
                    <a:pt x="47493" y="212009"/>
                  </a:lnTo>
                  <a:lnTo>
                    <a:pt x="52697" y="201727"/>
                  </a:lnTo>
                  <a:lnTo>
                    <a:pt x="59672" y="191367"/>
                  </a:lnTo>
                  <a:lnTo>
                    <a:pt x="67828" y="180954"/>
                  </a:lnTo>
                  <a:lnTo>
                    <a:pt x="76772" y="170506"/>
                  </a:lnTo>
                  <a:lnTo>
                    <a:pt x="87408" y="164710"/>
                  </a:lnTo>
                  <a:lnTo>
                    <a:pt x="99173" y="162014"/>
                  </a:lnTo>
                  <a:lnTo>
                    <a:pt x="111692" y="161385"/>
                  </a:lnTo>
                  <a:lnTo>
                    <a:pt x="122375" y="163303"/>
                  </a:lnTo>
                  <a:lnTo>
                    <a:pt x="131834" y="166919"/>
                  </a:lnTo>
                  <a:lnTo>
                    <a:pt x="140477" y="171667"/>
                  </a:lnTo>
                  <a:lnTo>
                    <a:pt x="148577" y="179507"/>
                  </a:lnTo>
                  <a:lnTo>
                    <a:pt x="156313" y="189408"/>
                  </a:lnTo>
                  <a:lnTo>
                    <a:pt x="163808" y="200683"/>
                  </a:lnTo>
                  <a:lnTo>
                    <a:pt x="169974" y="211706"/>
                  </a:lnTo>
                  <a:lnTo>
                    <a:pt x="175252" y="222560"/>
                  </a:lnTo>
                  <a:lnTo>
                    <a:pt x="179941" y="233303"/>
                  </a:lnTo>
                  <a:lnTo>
                    <a:pt x="184234" y="246307"/>
                  </a:lnTo>
                  <a:lnTo>
                    <a:pt x="188266" y="260820"/>
                  </a:lnTo>
                  <a:lnTo>
                    <a:pt x="210351" y="3178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80072" y="2124554"/>
              <a:ext cx="3117" cy="31554"/>
            </a:xfrm>
            <a:custGeom>
              <a:avLst/>
              <a:gdLst/>
              <a:ahLst/>
              <a:cxnLst/>
              <a:rect l="0" t="0" r="0" b="0"/>
              <a:pathLst>
                <a:path w="3117" h="31554">
                  <a:moveTo>
                    <a:pt x="3116" y="0"/>
                  </a:moveTo>
                  <a:lnTo>
                    <a:pt x="0" y="9349"/>
                  </a:lnTo>
                  <a:lnTo>
                    <a:pt x="3116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688364" y="1755300"/>
              <a:ext cx="161068" cy="316667"/>
            </a:xfrm>
            <a:custGeom>
              <a:avLst/>
              <a:gdLst/>
              <a:ahLst/>
              <a:cxnLst/>
              <a:rect l="0" t="0" r="0" b="0"/>
              <a:pathLst>
                <a:path w="161068" h="316667">
                  <a:moveTo>
                    <a:pt x="0" y="64244"/>
                  </a:moveTo>
                  <a:lnTo>
                    <a:pt x="11167" y="47494"/>
                  </a:lnTo>
                  <a:lnTo>
                    <a:pt x="16794" y="40222"/>
                  </a:lnTo>
                  <a:lnTo>
                    <a:pt x="22883" y="33038"/>
                  </a:lnTo>
                  <a:lnTo>
                    <a:pt x="29278" y="25910"/>
                  </a:lnTo>
                  <a:lnTo>
                    <a:pt x="38217" y="18822"/>
                  </a:lnTo>
                  <a:lnTo>
                    <a:pt x="48851" y="11759"/>
                  </a:lnTo>
                  <a:lnTo>
                    <a:pt x="60614" y="4713"/>
                  </a:lnTo>
                  <a:lnTo>
                    <a:pt x="74300" y="1184"/>
                  </a:lnTo>
                  <a:lnTo>
                    <a:pt x="89266" y="0"/>
                  </a:lnTo>
                  <a:lnTo>
                    <a:pt x="105087" y="380"/>
                  </a:lnTo>
                  <a:lnTo>
                    <a:pt x="116802" y="4138"/>
                  </a:lnTo>
                  <a:lnTo>
                    <a:pt x="125782" y="10150"/>
                  </a:lnTo>
                  <a:lnTo>
                    <a:pt x="132936" y="17664"/>
                  </a:lnTo>
                  <a:lnTo>
                    <a:pt x="136538" y="27347"/>
                  </a:lnTo>
                  <a:lnTo>
                    <a:pt x="137770" y="38478"/>
                  </a:lnTo>
                  <a:lnTo>
                    <a:pt x="137423" y="50572"/>
                  </a:lnTo>
                  <a:lnTo>
                    <a:pt x="134854" y="63310"/>
                  </a:lnTo>
                  <a:lnTo>
                    <a:pt x="130804" y="76476"/>
                  </a:lnTo>
                  <a:lnTo>
                    <a:pt x="125767" y="89928"/>
                  </a:lnTo>
                  <a:lnTo>
                    <a:pt x="120072" y="101233"/>
                  </a:lnTo>
                  <a:lnTo>
                    <a:pt x="113938" y="111107"/>
                  </a:lnTo>
                  <a:lnTo>
                    <a:pt x="100890" y="129480"/>
                  </a:lnTo>
                  <a:lnTo>
                    <a:pt x="87300" y="149331"/>
                  </a:lnTo>
                  <a:lnTo>
                    <a:pt x="79235" y="157196"/>
                  </a:lnTo>
                  <a:lnTo>
                    <a:pt x="70353" y="163608"/>
                  </a:lnTo>
                  <a:lnTo>
                    <a:pt x="60925" y="169051"/>
                  </a:lnTo>
                  <a:lnTo>
                    <a:pt x="55809" y="169174"/>
                  </a:lnTo>
                  <a:lnTo>
                    <a:pt x="53567" y="165750"/>
                  </a:lnTo>
                  <a:lnTo>
                    <a:pt x="53240" y="159962"/>
                  </a:lnTo>
                  <a:lnTo>
                    <a:pt x="56529" y="153766"/>
                  </a:lnTo>
                  <a:lnTo>
                    <a:pt x="62228" y="147298"/>
                  </a:lnTo>
                  <a:lnTo>
                    <a:pt x="69532" y="140648"/>
                  </a:lnTo>
                  <a:lnTo>
                    <a:pt x="77907" y="133878"/>
                  </a:lnTo>
                  <a:lnTo>
                    <a:pt x="86997" y="127027"/>
                  </a:lnTo>
                  <a:lnTo>
                    <a:pt x="96563" y="120123"/>
                  </a:lnTo>
                  <a:lnTo>
                    <a:pt x="105277" y="117857"/>
                  </a:lnTo>
                  <a:lnTo>
                    <a:pt x="113423" y="118684"/>
                  </a:lnTo>
                  <a:lnTo>
                    <a:pt x="121191" y="121573"/>
                  </a:lnTo>
                  <a:lnTo>
                    <a:pt x="128708" y="125836"/>
                  </a:lnTo>
                  <a:lnTo>
                    <a:pt x="136056" y="131015"/>
                  </a:lnTo>
                  <a:lnTo>
                    <a:pt x="143292" y="136805"/>
                  </a:lnTo>
                  <a:lnTo>
                    <a:pt x="149285" y="145339"/>
                  </a:lnTo>
                  <a:lnTo>
                    <a:pt x="154448" y="155703"/>
                  </a:lnTo>
                  <a:lnTo>
                    <a:pt x="159060" y="167287"/>
                  </a:lnTo>
                  <a:lnTo>
                    <a:pt x="160965" y="179684"/>
                  </a:lnTo>
                  <a:lnTo>
                    <a:pt x="161067" y="192624"/>
                  </a:lnTo>
                  <a:lnTo>
                    <a:pt x="159967" y="205924"/>
                  </a:lnTo>
                  <a:lnTo>
                    <a:pt x="156895" y="217129"/>
                  </a:lnTo>
                  <a:lnTo>
                    <a:pt x="152510" y="226935"/>
                  </a:lnTo>
                  <a:lnTo>
                    <a:pt x="147249" y="235811"/>
                  </a:lnTo>
                  <a:lnTo>
                    <a:pt x="140237" y="245233"/>
                  </a:lnTo>
                  <a:lnTo>
                    <a:pt x="132055" y="255021"/>
                  </a:lnTo>
                  <a:lnTo>
                    <a:pt x="123096" y="265052"/>
                  </a:lnTo>
                  <a:lnTo>
                    <a:pt x="112448" y="274076"/>
                  </a:lnTo>
                  <a:lnTo>
                    <a:pt x="100676" y="282430"/>
                  </a:lnTo>
                  <a:lnTo>
                    <a:pt x="88152" y="290336"/>
                  </a:lnTo>
                  <a:lnTo>
                    <a:pt x="76297" y="296776"/>
                  </a:lnTo>
                  <a:lnTo>
                    <a:pt x="64889" y="302237"/>
                  </a:lnTo>
                  <a:lnTo>
                    <a:pt x="21035" y="3166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605051" y="2335378"/>
              <a:ext cx="1409360" cy="31079"/>
            </a:xfrm>
            <a:custGeom>
              <a:avLst/>
              <a:gdLst/>
              <a:ahLst/>
              <a:cxnLst/>
              <a:rect l="0" t="0" r="0" b="0"/>
              <a:pathLst>
                <a:path w="1409360" h="31079">
                  <a:moveTo>
                    <a:pt x="0" y="20564"/>
                  </a:moveTo>
                  <a:lnTo>
                    <a:pt x="27917" y="14980"/>
                  </a:lnTo>
                  <a:lnTo>
                    <a:pt x="43153" y="13336"/>
                  </a:lnTo>
                  <a:lnTo>
                    <a:pt x="60321" y="12239"/>
                  </a:lnTo>
                  <a:lnTo>
                    <a:pt x="78779" y="11508"/>
                  </a:lnTo>
                  <a:lnTo>
                    <a:pt x="96927" y="9852"/>
                  </a:lnTo>
                  <a:lnTo>
                    <a:pt x="114869" y="7579"/>
                  </a:lnTo>
                  <a:lnTo>
                    <a:pt x="132674" y="4896"/>
                  </a:lnTo>
                  <a:lnTo>
                    <a:pt x="152723" y="3107"/>
                  </a:lnTo>
                  <a:lnTo>
                    <a:pt x="174270" y="1914"/>
                  </a:lnTo>
                  <a:lnTo>
                    <a:pt x="218857" y="589"/>
                  </a:lnTo>
                  <a:lnTo>
                    <a:pt x="262046" y="0"/>
                  </a:lnTo>
                  <a:lnTo>
                    <a:pt x="284547" y="1011"/>
                  </a:lnTo>
                  <a:lnTo>
                    <a:pt x="307729" y="2854"/>
                  </a:lnTo>
                  <a:lnTo>
                    <a:pt x="331364" y="5251"/>
                  </a:lnTo>
                  <a:lnTo>
                    <a:pt x="356469" y="6850"/>
                  </a:lnTo>
                  <a:lnTo>
                    <a:pt x="382556" y="7915"/>
                  </a:lnTo>
                  <a:lnTo>
                    <a:pt x="409296" y="8625"/>
                  </a:lnTo>
                  <a:lnTo>
                    <a:pt x="435302" y="10267"/>
                  </a:lnTo>
                  <a:lnTo>
                    <a:pt x="460820" y="12531"/>
                  </a:lnTo>
                  <a:lnTo>
                    <a:pt x="486013" y="15208"/>
                  </a:lnTo>
                  <a:lnTo>
                    <a:pt x="512157" y="16993"/>
                  </a:lnTo>
                  <a:lnTo>
                    <a:pt x="538935" y="18183"/>
                  </a:lnTo>
                  <a:lnTo>
                    <a:pt x="593619" y="19506"/>
                  </a:lnTo>
                  <a:lnTo>
                    <a:pt x="807855" y="20522"/>
                  </a:lnTo>
                  <a:lnTo>
                    <a:pt x="834232" y="21705"/>
                  </a:lnTo>
                  <a:lnTo>
                    <a:pt x="859997" y="23661"/>
                  </a:lnTo>
                  <a:lnTo>
                    <a:pt x="885353" y="26135"/>
                  </a:lnTo>
                  <a:lnTo>
                    <a:pt x="910438" y="27783"/>
                  </a:lnTo>
                  <a:lnTo>
                    <a:pt x="935342" y="28883"/>
                  </a:lnTo>
                  <a:lnTo>
                    <a:pt x="984827" y="30104"/>
                  </a:lnTo>
                  <a:lnTo>
                    <a:pt x="1278970" y="31078"/>
                  </a:lnTo>
                  <a:lnTo>
                    <a:pt x="1295555" y="29910"/>
                  </a:lnTo>
                  <a:lnTo>
                    <a:pt x="1311285" y="27963"/>
                  </a:lnTo>
                  <a:lnTo>
                    <a:pt x="1326447" y="25497"/>
                  </a:lnTo>
                  <a:lnTo>
                    <a:pt x="1342398" y="23852"/>
                  </a:lnTo>
                  <a:lnTo>
                    <a:pt x="1358875" y="22756"/>
                  </a:lnTo>
                  <a:lnTo>
                    <a:pt x="1409359" y="205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713631" y="2483161"/>
              <a:ext cx="174569" cy="461767"/>
            </a:xfrm>
            <a:custGeom>
              <a:avLst/>
              <a:gdLst/>
              <a:ahLst/>
              <a:cxnLst/>
              <a:rect l="0" t="0" r="0" b="0"/>
              <a:pathLst>
                <a:path w="174569" h="461767">
                  <a:moveTo>
                    <a:pt x="174568" y="72615"/>
                  </a:moveTo>
                  <a:lnTo>
                    <a:pt x="157817" y="61448"/>
                  </a:lnTo>
                  <a:lnTo>
                    <a:pt x="150546" y="54653"/>
                  </a:lnTo>
                  <a:lnTo>
                    <a:pt x="143361" y="46617"/>
                  </a:lnTo>
                  <a:lnTo>
                    <a:pt x="136234" y="37753"/>
                  </a:lnTo>
                  <a:lnTo>
                    <a:pt x="129145" y="28339"/>
                  </a:lnTo>
                  <a:lnTo>
                    <a:pt x="115036" y="8529"/>
                  </a:lnTo>
                  <a:lnTo>
                    <a:pt x="105664" y="3013"/>
                  </a:lnTo>
                  <a:lnTo>
                    <a:pt x="94742" y="504"/>
                  </a:lnTo>
                  <a:lnTo>
                    <a:pt x="82786" y="0"/>
                  </a:lnTo>
                  <a:lnTo>
                    <a:pt x="72479" y="2001"/>
                  </a:lnTo>
                  <a:lnTo>
                    <a:pt x="63269" y="5672"/>
                  </a:lnTo>
                  <a:lnTo>
                    <a:pt x="54793" y="10457"/>
                  </a:lnTo>
                  <a:lnTo>
                    <a:pt x="46804" y="17153"/>
                  </a:lnTo>
                  <a:lnTo>
                    <a:pt x="39141" y="25123"/>
                  </a:lnTo>
                  <a:lnTo>
                    <a:pt x="31695" y="33942"/>
                  </a:lnTo>
                  <a:lnTo>
                    <a:pt x="24395" y="45664"/>
                  </a:lnTo>
                  <a:lnTo>
                    <a:pt x="17190" y="59322"/>
                  </a:lnTo>
                  <a:lnTo>
                    <a:pt x="10049" y="74271"/>
                  </a:lnTo>
                  <a:lnTo>
                    <a:pt x="5289" y="90079"/>
                  </a:lnTo>
                  <a:lnTo>
                    <a:pt x="2116" y="106462"/>
                  </a:lnTo>
                  <a:lnTo>
                    <a:pt x="0" y="123227"/>
                  </a:lnTo>
                  <a:lnTo>
                    <a:pt x="927" y="137909"/>
                  </a:lnTo>
                  <a:lnTo>
                    <a:pt x="3882" y="151203"/>
                  </a:lnTo>
                  <a:lnTo>
                    <a:pt x="8189" y="163571"/>
                  </a:lnTo>
                  <a:lnTo>
                    <a:pt x="14567" y="172986"/>
                  </a:lnTo>
                  <a:lnTo>
                    <a:pt x="22324" y="180431"/>
                  </a:lnTo>
                  <a:lnTo>
                    <a:pt x="31001" y="186563"/>
                  </a:lnTo>
                  <a:lnTo>
                    <a:pt x="41461" y="187144"/>
                  </a:lnTo>
                  <a:lnTo>
                    <a:pt x="53108" y="184027"/>
                  </a:lnTo>
                  <a:lnTo>
                    <a:pt x="65547" y="178442"/>
                  </a:lnTo>
                  <a:lnTo>
                    <a:pt x="76178" y="170045"/>
                  </a:lnTo>
                  <a:lnTo>
                    <a:pt x="85602" y="159772"/>
                  </a:lnTo>
                  <a:lnTo>
                    <a:pt x="94221" y="148249"/>
                  </a:lnTo>
                  <a:lnTo>
                    <a:pt x="101136" y="137061"/>
                  </a:lnTo>
                  <a:lnTo>
                    <a:pt x="106916" y="126097"/>
                  </a:lnTo>
                  <a:lnTo>
                    <a:pt x="111937" y="115281"/>
                  </a:lnTo>
                  <a:lnTo>
                    <a:pt x="123748" y="87682"/>
                  </a:lnTo>
                  <a:lnTo>
                    <a:pt x="130170" y="72142"/>
                  </a:lnTo>
                  <a:lnTo>
                    <a:pt x="134452" y="57108"/>
                  </a:lnTo>
                  <a:lnTo>
                    <a:pt x="137306" y="42410"/>
                  </a:lnTo>
                  <a:lnTo>
                    <a:pt x="139209" y="27938"/>
                  </a:lnTo>
                  <a:lnTo>
                    <a:pt x="140477" y="22963"/>
                  </a:lnTo>
                  <a:lnTo>
                    <a:pt x="141323" y="24322"/>
                  </a:lnTo>
                  <a:lnTo>
                    <a:pt x="141887" y="29902"/>
                  </a:lnTo>
                  <a:lnTo>
                    <a:pt x="142263" y="40634"/>
                  </a:lnTo>
                  <a:lnTo>
                    <a:pt x="142866" y="102006"/>
                  </a:lnTo>
                  <a:lnTo>
                    <a:pt x="142916" y="116750"/>
                  </a:lnTo>
                  <a:lnTo>
                    <a:pt x="141780" y="131254"/>
                  </a:lnTo>
                  <a:lnTo>
                    <a:pt x="139855" y="145597"/>
                  </a:lnTo>
                  <a:lnTo>
                    <a:pt x="137402" y="159835"/>
                  </a:lnTo>
                  <a:lnTo>
                    <a:pt x="135768" y="174000"/>
                  </a:lnTo>
                  <a:lnTo>
                    <a:pt x="134678" y="188119"/>
                  </a:lnTo>
                  <a:lnTo>
                    <a:pt x="133951" y="202205"/>
                  </a:lnTo>
                  <a:lnTo>
                    <a:pt x="133143" y="233439"/>
                  </a:lnTo>
                  <a:lnTo>
                    <a:pt x="132625" y="295517"/>
                  </a:lnTo>
                  <a:lnTo>
                    <a:pt x="131414" y="310032"/>
                  </a:lnTo>
                  <a:lnTo>
                    <a:pt x="129438" y="324383"/>
                  </a:lnTo>
                  <a:lnTo>
                    <a:pt x="126951" y="338624"/>
                  </a:lnTo>
                  <a:lnTo>
                    <a:pt x="125294" y="353962"/>
                  </a:lnTo>
                  <a:lnTo>
                    <a:pt x="124189" y="370030"/>
                  </a:lnTo>
                  <a:lnTo>
                    <a:pt x="122961" y="402296"/>
                  </a:lnTo>
                  <a:lnTo>
                    <a:pt x="122634" y="417445"/>
                  </a:lnTo>
                  <a:lnTo>
                    <a:pt x="132497" y="4617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509565" y="2850269"/>
              <a:ext cx="42071" cy="32203"/>
            </a:xfrm>
            <a:custGeom>
              <a:avLst/>
              <a:gdLst/>
              <a:ahLst/>
              <a:cxnLst/>
              <a:rect l="0" t="0" r="0" b="0"/>
              <a:pathLst>
                <a:path w="42071" h="32203">
                  <a:moveTo>
                    <a:pt x="0" y="21035"/>
                  </a:moveTo>
                  <a:lnTo>
                    <a:pt x="11167" y="32202"/>
                  </a:lnTo>
                  <a:lnTo>
                    <a:pt x="16794" y="31985"/>
                  </a:lnTo>
                  <a:lnTo>
                    <a:pt x="22882" y="28335"/>
                  </a:lnTo>
                  <a:lnTo>
                    <a:pt x="420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303671" y="2503188"/>
              <a:ext cx="16578" cy="452258"/>
            </a:xfrm>
            <a:custGeom>
              <a:avLst/>
              <a:gdLst/>
              <a:ahLst/>
              <a:cxnLst/>
              <a:rect l="0" t="0" r="0" b="0"/>
              <a:pathLst>
                <a:path w="16578" h="452258">
                  <a:moveTo>
                    <a:pt x="6060" y="0"/>
                  </a:moveTo>
                  <a:lnTo>
                    <a:pt x="476" y="22334"/>
                  </a:lnTo>
                  <a:lnTo>
                    <a:pt x="0" y="35924"/>
                  </a:lnTo>
                  <a:lnTo>
                    <a:pt x="852" y="51996"/>
                  </a:lnTo>
                  <a:lnTo>
                    <a:pt x="2587" y="69723"/>
                  </a:lnTo>
                  <a:lnTo>
                    <a:pt x="3745" y="86215"/>
                  </a:lnTo>
                  <a:lnTo>
                    <a:pt x="4517" y="101884"/>
                  </a:lnTo>
                  <a:lnTo>
                    <a:pt x="5030" y="117005"/>
                  </a:lnTo>
                  <a:lnTo>
                    <a:pt x="6543" y="132929"/>
                  </a:lnTo>
                  <a:lnTo>
                    <a:pt x="8719" y="149387"/>
                  </a:lnTo>
                  <a:lnTo>
                    <a:pt x="11338" y="166203"/>
                  </a:lnTo>
                  <a:lnTo>
                    <a:pt x="13084" y="183257"/>
                  </a:lnTo>
                  <a:lnTo>
                    <a:pt x="14248" y="200469"/>
                  </a:lnTo>
                  <a:lnTo>
                    <a:pt x="15542" y="234006"/>
                  </a:lnTo>
                  <a:lnTo>
                    <a:pt x="16270" y="280336"/>
                  </a:lnTo>
                  <a:lnTo>
                    <a:pt x="16577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51967" y="946583"/>
              <a:ext cx="10518" cy="157765"/>
            </a:xfrm>
            <a:custGeom>
              <a:avLst/>
              <a:gdLst/>
              <a:ahLst/>
              <a:cxnLst/>
              <a:rect l="0" t="0" r="0" b="0"/>
              <a:pathLst>
                <a:path w="10518" h="157765">
                  <a:moveTo>
                    <a:pt x="10517" y="0"/>
                  </a:moveTo>
                  <a:lnTo>
                    <a:pt x="4934" y="16751"/>
                  </a:lnTo>
                  <a:lnTo>
                    <a:pt x="3289" y="27528"/>
                  </a:lnTo>
                  <a:lnTo>
                    <a:pt x="2193" y="40556"/>
                  </a:lnTo>
                  <a:lnTo>
                    <a:pt x="1462" y="55084"/>
                  </a:lnTo>
                  <a:lnTo>
                    <a:pt x="649" y="86809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54156" y="2564489"/>
              <a:ext cx="187294" cy="390957"/>
            </a:xfrm>
            <a:custGeom>
              <a:avLst/>
              <a:gdLst/>
              <a:ahLst/>
              <a:cxnLst/>
              <a:rect l="0" t="0" r="0" b="0"/>
              <a:pathLst>
                <a:path w="187294" h="390957">
                  <a:moveTo>
                    <a:pt x="187293" y="12322"/>
                  </a:moveTo>
                  <a:lnTo>
                    <a:pt x="170543" y="6739"/>
                  </a:lnTo>
                  <a:lnTo>
                    <a:pt x="160934" y="6263"/>
                  </a:lnTo>
                  <a:lnTo>
                    <a:pt x="149853" y="7114"/>
                  </a:lnTo>
                  <a:lnTo>
                    <a:pt x="137792" y="8850"/>
                  </a:lnTo>
                  <a:lnTo>
                    <a:pt x="125077" y="10007"/>
                  </a:lnTo>
                  <a:lnTo>
                    <a:pt x="111925" y="10779"/>
                  </a:lnTo>
                  <a:lnTo>
                    <a:pt x="98483" y="11293"/>
                  </a:lnTo>
                  <a:lnTo>
                    <a:pt x="86016" y="9299"/>
                  </a:lnTo>
                  <a:lnTo>
                    <a:pt x="74199" y="5632"/>
                  </a:lnTo>
                  <a:lnTo>
                    <a:pt x="62814" y="850"/>
                  </a:lnTo>
                  <a:lnTo>
                    <a:pt x="52888" y="0"/>
                  </a:lnTo>
                  <a:lnTo>
                    <a:pt x="43933" y="1770"/>
                  </a:lnTo>
                  <a:lnTo>
                    <a:pt x="35626" y="5287"/>
                  </a:lnTo>
                  <a:lnTo>
                    <a:pt x="30088" y="12307"/>
                  </a:lnTo>
                  <a:lnTo>
                    <a:pt x="26396" y="21661"/>
                  </a:lnTo>
                  <a:lnTo>
                    <a:pt x="21125" y="45688"/>
                  </a:lnTo>
                  <a:lnTo>
                    <a:pt x="4805" y="125672"/>
                  </a:lnTo>
                  <a:lnTo>
                    <a:pt x="2528" y="142814"/>
                  </a:lnTo>
                  <a:lnTo>
                    <a:pt x="1011" y="160085"/>
                  </a:lnTo>
                  <a:lnTo>
                    <a:pt x="0" y="177442"/>
                  </a:lnTo>
                  <a:lnTo>
                    <a:pt x="1662" y="186676"/>
                  </a:lnTo>
                  <a:lnTo>
                    <a:pt x="5108" y="190495"/>
                  </a:lnTo>
                  <a:lnTo>
                    <a:pt x="9742" y="190704"/>
                  </a:lnTo>
                  <a:lnTo>
                    <a:pt x="16338" y="187337"/>
                  </a:lnTo>
                  <a:lnTo>
                    <a:pt x="24241" y="181587"/>
                  </a:lnTo>
                  <a:lnTo>
                    <a:pt x="33015" y="174247"/>
                  </a:lnTo>
                  <a:lnTo>
                    <a:pt x="43539" y="167017"/>
                  </a:lnTo>
                  <a:lnTo>
                    <a:pt x="55230" y="159860"/>
                  </a:lnTo>
                  <a:lnTo>
                    <a:pt x="67698" y="152751"/>
                  </a:lnTo>
                  <a:lnTo>
                    <a:pt x="81854" y="149180"/>
                  </a:lnTo>
                  <a:lnTo>
                    <a:pt x="97133" y="147969"/>
                  </a:lnTo>
                  <a:lnTo>
                    <a:pt x="113163" y="148329"/>
                  </a:lnTo>
                  <a:lnTo>
                    <a:pt x="126187" y="152076"/>
                  </a:lnTo>
                  <a:lnTo>
                    <a:pt x="137207" y="158079"/>
                  </a:lnTo>
                  <a:lnTo>
                    <a:pt x="146891" y="165587"/>
                  </a:lnTo>
                  <a:lnTo>
                    <a:pt x="154515" y="175267"/>
                  </a:lnTo>
                  <a:lnTo>
                    <a:pt x="160767" y="186395"/>
                  </a:lnTo>
                  <a:lnTo>
                    <a:pt x="166103" y="198488"/>
                  </a:lnTo>
                  <a:lnTo>
                    <a:pt x="170829" y="212393"/>
                  </a:lnTo>
                  <a:lnTo>
                    <a:pt x="175148" y="227507"/>
                  </a:lnTo>
                  <a:lnTo>
                    <a:pt x="179196" y="243425"/>
                  </a:lnTo>
                  <a:lnTo>
                    <a:pt x="179558" y="258712"/>
                  </a:lnTo>
                  <a:lnTo>
                    <a:pt x="177462" y="273578"/>
                  </a:lnTo>
                  <a:lnTo>
                    <a:pt x="173727" y="288163"/>
                  </a:lnTo>
                  <a:lnTo>
                    <a:pt x="168900" y="302560"/>
                  </a:lnTo>
                  <a:lnTo>
                    <a:pt x="163345" y="316833"/>
                  </a:lnTo>
                  <a:lnTo>
                    <a:pt x="157304" y="331023"/>
                  </a:lnTo>
                  <a:lnTo>
                    <a:pt x="150940" y="342820"/>
                  </a:lnTo>
                  <a:lnTo>
                    <a:pt x="144359" y="353022"/>
                  </a:lnTo>
                  <a:lnTo>
                    <a:pt x="137635" y="362161"/>
                  </a:lnTo>
                  <a:lnTo>
                    <a:pt x="129647" y="369422"/>
                  </a:lnTo>
                  <a:lnTo>
                    <a:pt x="120815" y="375431"/>
                  </a:lnTo>
                  <a:lnTo>
                    <a:pt x="61082" y="3909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57099" y="2618882"/>
            <a:ext cx="947885" cy="546916"/>
            <a:chOff x="3057099" y="2618882"/>
            <a:chExt cx="947885" cy="546916"/>
          </a:xfrm>
        </p:grpSpPr>
        <p:sp>
          <p:nvSpPr>
            <p:cNvPr id="72" name="Freeform 71"/>
            <p:cNvSpPr/>
            <p:nvPr/>
          </p:nvSpPr>
          <p:spPr>
            <a:xfrm>
              <a:off x="3057099" y="2734575"/>
              <a:ext cx="245427" cy="347082"/>
            </a:xfrm>
            <a:custGeom>
              <a:avLst/>
              <a:gdLst/>
              <a:ahLst/>
              <a:cxnLst/>
              <a:rect l="0" t="0" r="0" b="0"/>
              <a:pathLst>
                <a:path w="245427" h="347082">
                  <a:moveTo>
                    <a:pt x="245426" y="0"/>
                  </a:moveTo>
                  <a:lnTo>
                    <a:pt x="223093" y="5584"/>
                  </a:lnTo>
                  <a:lnTo>
                    <a:pt x="213008" y="9566"/>
                  </a:lnTo>
                  <a:lnTo>
                    <a:pt x="202779" y="14557"/>
                  </a:lnTo>
                  <a:lnTo>
                    <a:pt x="192454" y="20223"/>
                  </a:lnTo>
                  <a:lnTo>
                    <a:pt x="155588" y="39363"/>
                  </a:lnTo>
                  <a:lnTo>
                    <a:pt x="142295" y="42602"/>
                  </a:lnTo>
                  <a:lnTo>
                    <a:pt x="128759" y="43594"/>
                  </a:lnTo>
                  <a:lnTo>
                    <a:pt x="115060" y="43086"/>
                  </a:lnTo>
                  <a:lnTo>
                    <a:pt x="101253" y="41579"/>
                  </a:lnTo>
                  <a:lnTo>
                    <a:pt x="87374" y="39406"/>
                  </a:lnTo>
                  <a:lnTo>
                    <a:pt x="73447" y="36788"/>
                  </a:lnTo>
                  <a:lnTo>
                    <a:pt x="60656" y="32706"/>
                  </a:lnTo>
                  <a:lnTo>
                    <a:pt x="48623" y="27647"/>
                  </a:lnTo>
                  <a:lnTo>
                    <a:pt x="37095" y="21937"/>
                  </a:lnTo>
                  <a:lnTo>
                    <a:pt x="29410" y="23974"/>
                  </a:lnTo>
                  <a:lnTo>
                    <a:pt x="24286" y="31175"/>
                  </a:lnTo>
                  <a:lnTo>
                    <a:pt x="20871" y="41818"/>
                  </a:lnTo>
                  <a:lnTo>
                    <a:pt x="17425" y="54757"/>
                  </a:lnTo>
                  <a:lnTo>
                    <a:pt x="13959" y="69226"/>
                  </a:lnTo>
                  <a:lnTo>
                    <a:pt x="10480" y="84715"/>
                  </a:lnTo>
                  <a:lnTo>
                    <a:pt x="6992" y="98547"/>
                  </a:lnTo>
                  <a:lnTo>
                    <a:pt x="3498" y="111275"/>
                  </a:lnTo>
                  <a:lnTo>
                    <a:pt x="0" y="123265"/>
                  </a:lnTo>
                  <a:lnTo>
                    <a:pt x="5" y="133596"/>
                  </a:lnTo>
                  <a:lnTo>
                    <a:pt x="2346" y="142821"/>
                  </a:lnTo>
                  <a:lnTo>
                    <a:pt x="6244" y="151308"/>
                  </a:lnTo>
                  <a:lnTo>
                    <a:pt x="11179" y="153460"/>
                  </a:lnTo>
                  <a:lnTo>
                    <a:pt x="16807" y="151389"/>
                  </a:lnTo>
                  <a:lnTo>
                    <a:pt x="22896" y="146502"/>
                  </a:lnTo>
                  <a:lnTo>
                    <a:pt x="30462" y="140907"/>
                  </a:lnTo>
                  <a:lnTo>
                    <a:pt x="48216" y="128458"/>
                  </a:lnTo>
                  <a:lnTo>
                    <a:pt x="77923" y="108309"/>
                  </a:lnTo>
                  <a:lnTo>
                    <a:pt x="89350" y="104927"/>
                  </a:lnTo>
                  <a:lnTo>
                    <a:pt x="101642" y="103842"/>
                  </a:lnTo>
                  <a:lnTo>
                    <a:pt x="114512" y="104287"/>
                  </a:lnTo>
                  <a:lnTo>
                    <a:pt x="126597" y="106920"/>
                  </a:lnTo>
                  <a:lnTo>
                    <a:pt x="138160" y="111013"/>
                  </a:lnTo>
                  <a:lnTo>
                    <a:pt x="149374" y="116079"/>
                  </a:lnTo>
                  <a:lnTo>
                    <a:pt x="159188" y="122962"/>
                  </a:lnTo>
                  <a:lnTo>
                    <a:pt x="168067" y="131057"/>
                  </a:lnTo>
                  <a:lnTo>
                    <a:pt x="176324" y="139960"/>
                  </a:lnTo>
                  <a:lnTo>
                    <a:pt x="182997" y="149400"/>
                  </a:lnTo>
                  <a:lnTo>
                    <a:pt x="188615" y="159200"/>
                  </a:lnTo>
                  <a:lnTo>
                    <a:pt x="193529" y="169239"/>
                  </a:lnTo>
                  <a:lnTo>
                    <a:pt x="196805" y="181775"/>
                  </a:lnTo>
                  <a:lnTo>
                    <a:pt x="198989" y="195975"/>
                  </a:lnTo>
                  <a:lnTo>
                    <a:pt x="200444" y="211285"/>
                  </a:lnTo>
                  <a:lnTo>
                    <a:pt x="200246" y="227335"/>
                  </a:lnTo>
                  <a:lnTo>
                    <a:pt x="198946" y="243878"/>
                  </a:lnTo>
                  <a:lnTo>
                    <a:pt x="196910" y="260749"/>
                  </a:lnTo>
                  <a:lnTo>
                    <a:pt x="192047" y="275503"/>
                  </a:lnTo>
                  <a:lnTo>
                    <a:pt x="185299" y="288845"/>
                  </a:lnTo>
                  <a:lnTo>
                    <a:pt x="177295" y="301245"/>
                  </a:lnTo>
                  <a:lnTo>
                    <a:pt x="169621" y="311849"/>
                  </a:lnTo>
                  <a:lnTo>
                    <a:pt x="162168" y="321256"/>
                  </a:lnTo>
                  <a:lnTo>
                    <a:pt x="154862" y="329864"/>
                  </a:lnTo>
                  <a:lnTo>
                    <a:pt x="146486" y="336772"/>
                  </a:lnTo>
                  <a:lnTo>
                    <a:pt x="137396" y="342545"/>
                  </a:lnTo>
                  <a:lnTo>
                    <a:pt x="98180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86666" y="2745093"/>
              <a:ext cx="21037" cy="262941"/>
            </a:xfrm>
            <a:custGeom>
              <a:avLst/>
              <a:gdLst/>
              <a:ahLst/>
              <a:cxnLst/>
              <a:rect l="0" t="0" r="0" b="0"/>
              <a:pathLst>
                <a:path w="21037" h="262941">
                  <a:moveTo>
                    <a:pt x="0" y="0"/>
                  </a:moveTo>
                  <a:lnTo>
                    <a:pt x="0" y="22333"/>
                  </a:lnTo>
                  <a:lnTo>
                    <a:pt x="1169" y="35924"/>
                  </a:lnTo>
                  <a:lnTo>
                    <a:pt x="3117" y="51996"/>
                  </a:lnTo>
                  <a:lnTo>
                    <a:pt x="5584" y="69723"/>
                  </a:lnTo>
                  <a:lnTo>
                    <a:pt x="7229" y="86215"/>
                  </a:lnTo>
                  <a:lnTo>
                    <a:pt x="8325" y="101884"/>
                  </a:lnTo>
                  <a:lnTo>
                    <a:pt x="9056" y="117005"/>
                  </a:lnTo>
                  <a:lnTo>
                    <a:pt x="9868" y="152503"/>
                  </a:lnTo>
                  <a:lnTo>
                    <a:pt x="10085" y="171786"/>
                  </a:lnTo>
                  <a:lnTo>
                    <a:pt x="11398" y="189316"/>
                  </a:lnTo>
                  <a:lnTo>
                    <a:pt x="21036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33912" y="2997515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656795" y="2724376"/>
              <a:ext cx="150576" cy="378316"/>
            </a:xfrm>
            <a:custGeom>
              <a:avLst/>
              <a:gdLst/>
              <a:ahLst/>
              <a:cxnLst/>
              <a:rect l="0" t="0" r="0" b="0"/>
              <a:pathLst>
                <a:path w="150576" h="378316">
                  <a:moveTo>
                    <a:pt x="150575" y="41752"/>
                  </a:moveTo>
                  <a:lnTo>
                    <a:pt x="139408" y="30585"/>
                  </a:lnTo>
                  <a:lnTo>
                    <a:pt x="133782" y="23790"/>
                  </a:lnTo>
                  <a:lnTo>
                    <a:pt x="127694" y="15754"/>
                  </a:lnTo>
                  <a:lnTo>
                    <a:pt x="121298" y="6891"/>
                  </a:lnTo>
                  <a:lnTo>
                    <a:pt x="112359" y="2150"/>
                  </a:lnTo>
                  <a:lnTo>
                    <a:pt x="101725" y="159"/>
                  </a:lnTo>
                  <a:lnTo>
                    <a:pt x="89961" y="0"/>
                  </a:lnTo>
                  <a:lnTo>
                    <a:pt x="79782" y="3399"/>
                  </a:lnTo>
                  <a:lnTo>
                    <a:pt x="70658" y="9172"/>
                  </a:lnTo>
                  <a:lnTo>
                    <a:pt x="62239" y="16526"/>
                  </a:lnTo>
                  <a:lnTo>
                    <a:pt x="54288" y="23766"/>
                  </a:lnTo>
                  <a:lnTo>
                    <a:pt x="39222" y="38043"/>
                  </a:lnTo>
                  <a:lnTo>
                    <a:pt x="31932" y="48628"/>
                  </a:lnTo>
                  <a:lnTo>
                    <a:pt x="24735" y="61528"/>
                  </a:lnTo>
                  <a:lnTo>
                    <a:pt x="17600" y="75971"/>
                  </a:lnTo>
                  <a:lnTo>
                    <a:pt x="11674" y="90275"/>
                  </a:lnTo>
                  <a:lnTo>
                    <a:pt x="6555" y="104485"/>
                  </a:lnTo>
                  <a:lnTo>
                    <a:pt x="1974" y="118632"/>
                  </a:lnTo>
                  <a:lnTo>
                    <a:pt x="88" y="131570"/>
                  </a:lnTo>
                  <a:lnTo>
                    <a:pt x="0" y="143701"/>
                  </a:lnTo>
                  <a:lnTo>
                    <a:pt x="1110" y="155294"/>
                  </a:lnTo>
                  <a:lnTo>
                    <a:pt x="5355" y="164192"/>
                  </a:lnTo>
                  <a:lnTo>
                    <a:pt x="11691" y="171292"/>
                  </a:lnTo>
                  <a:lnTo>
                    <a:pt x="19421" y="177194"/>
                  </a:lnTo>
                  <a:lnTo>
                    <a:pt x="28080" y="178792"/>
                  </a:lnTo>
                  <a:lnTo>
                    <a:pt x="37359" y="177519"/>
                  </a:lnTo>
                  <a:lnTo>
                    <a:pt x="47051" y="174334"/>
                  </a:lnTo>
                  <a:lnTo>
                    <a:pt x="57018" y="167536"/>
                  </a:lnTo>
                  <a:lnTo>
                    <a:pt x="67168" y="158329"/>
                  </a:lnTo>
                  <a:lnTo>
                    <a:pt x="77441" y="147517"/>
                  </a:lnTo>
                  <a:lnTo>
                    <a:pt x="86627" y="135635"/>
                  </a:lnTo>
                  <a:lnTo>
                    <a:pt x="95089" y="123038"/>
                  </a:lnTo>
                  <a:lnTo>
                    <a:pt x="103066" y="109966"/>
                  </a:lnTo>
                  <a:lnTo>
                    <a:pt x="109554" y="97746"/>
                  </a:lnTo>
                  <a:lnTo>
                    <a:pt x="115047" y="86093"/>
                  </a:lnTo>
                  <a:lnTo>
                    <a:pt x="119878" y="74819"/>
                  </a:lnTo>
                  <a:lnTo>
                    <a:pt x="123099" y="74314"/>
                  </a:lnTo>
                  <a:lnTo>
                    <a:pt x="125246" y="80989"/>
                  </a:lnTo>
                  <a:lnTo>
                    <a:pt x="126677" y="92451"/>
                  </a:lnTo>
                  <a:lnTo>
                    <a:pt x="127632" y="107104"/>
                  </a:lnTo>
                  <a:lnTo>
                    <a:pt x="128268" y="123885"/>
                  </a:lnTo>
                  <a:lnTo>
                    <a:pt x="128692" y="142083"/>
                  </a:lnTo>
                  <a:lnTo>
                    <a:pt x="127806" y="161227"/>
                  </a:lnTo>
                  <a:lnTo>
                    <a:pt x="126047" y="181002"/>
                  </a:lnTo>
                  <a:lnTo>
                    <a:pt x="123706" y="201197"/>
                  </a:lnTo>
                  <a:lnTo>
                    <a:pt x="122144" y="219334"/>
                  </a:lnTo>
                  <a:lnTo>
                    <a:pt x="121104" y="236101"/>
                  </a:lnTo>
                  <a:lnTo>
                    <a:pt x="120410" y="251952"/>
                  </a:lnTo>
                  <a:lnTo>
                    <a:pt x="119639" y="285148"/>
                  </a:lnTo>
                  <a:lnTo>
                    <a:pt x="119434" y="302180"/>
                  </a:lnTo>
                  <a:lnTo>
                    <a:pt x="118128" y="318209"/>
                  </a:lnTo>
                  <a:lnTo>
                    <a:pt x="116089" y="333570"/>
                  </a:lnTo>
                  <a:lnTo>
                    <a:pt x="108505" y="3783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91511" y="2618882"/>
              <a:ext cx="113473" cy="546916"/>
            </a:xfrm>
            <a:custGeom>
              <a:avLst/>
              <a:gdLst/>
              <a:ahLst/>
              <a:cxnLst/>
              <a:rect l="0" t="0" r="0" b="0"/>
              <a:pathLst>
                <a:path w="113473" h="546916">
                  <a:moveTo>
                    <a:pt x="0" y="0"/>
                  </a:moveTo>
                  <a:lnTo>
                    <a:pt x="11167" y="16750"/>
                  </a:lnTo>
                  <a:lnTo>
                    <a:pt x="16793" y="24021"/>
                  </a:lnTo>
                  <a:lnTo>
                    <a:pt x="22882" y="31206"/>
                  </a:lnTo>
                  <a:lnTo>
                    <a:pt x="29278" y="38333"/>
                  </a:lnTo>
                  <a:lnTo>
                    <a:pt x="35879" y="46590"/>
                  </a:lnTo>
                  <a:lnTo>
                    <a:pt x="42618" y="55601"/>
                  </a:lnTo>
                  <a:lnTo>
                    <a:pt x="49447" y="65114"/>
                  </a:lnTo>
                  <a:lnTo>
                    <a:pt x="55169" y="74962"/>
                  </a:lnTo>
                  <a:lnTo>
                    <a:pt x="60152" y="85033"/>
                  </a:lnTo>
                  <a:lnTo>
                    <a:pt x="64642" y="95253"/>
                  </a:lnTo>
                  <a:lnTo>
                    <a:pt x="69973" y="105572"/>
                  </a:lnTo>
                  <a:lnTo>
                    <a:pt x="75864" y="115958"/>
                  </a:lnTo>
                  <a:lnTo>
                    <a:pt x="82129" y="126387"/>
                  </a:lnTo>
                  <a:lnTo>
                    <a:pt x="87474" y="138015"/>
                  </a:lnTo>
                  <a:lnTo>
                    <a:pt x="92206" y="150441"/>
                  </a:lnTo>
                  <a:lnTo>
                    <a:pt x="96529" y="163399"/>
                  </a:lnTo>
                  <a:lnTo>
                    <a:pt x="100580" y="176713"/>
                  </a:lnTo>
                  <a:lnTo>
                    <a:pt x="108197" y="203971"/>
                  </a:lnTo>
                  <a:lnTo>
                    <a:pt x="110696" y="217784"/>
                  </a:lnTo>
                  <a:lnTo>
                    <a:pt x="112362" y="231667"/>
                  </a:lnTo>
                  <a:lnTo>
                    <a:pt x="113472" y="245597"/>
                  </a:lnTo>
                  <a:lnTo>
                    <a:pt x="113044" y="259558"/>
                  </a:lnTo>
                  <a:lnTo>
                    <a:pt x="111590" y="273540"/>
                  </a:lnTo>
                  <a:lnTo>
                    <a:pt x="109452" y="287536"/>
                  </a:lnTo>
                  <a:lnTo>
                    <a:pt x="108027" y="301541"/>
                  </a:lnTo>
                  <a:lnTo>
                    <a:pt x="107076" y="315552"/>
                  </a:lnTo>
                  <a:lnTo>
                    <a:pt x="106443" y="329567"/>
                  </a:lnTo>
                  <a:lnTo>
                    <a:pt x="104852" y="344754"/>
                  </a:lnTo>
                  <a:lnTo>
                    <a:pt x="102623" y="360722"/>
                  </a:lnTo>
                  <a:lnTo>
                    <a:pt x="99968" y="377210"/>
                  </a:lnTo>
                  <a:lnTo>
                    <a:pt x="95861" y="392876"/>
                  </a:lnTo>
                  <a:lnTo>
                    <a:pt x="90786" y="407995"/>
                  </a:lnTo>
                  <a:lnTo>
                    <a:pt x="80083" y="436091"/>
                  </a:lnTo>
                  <a:lnTo>
                    <a:pt x="67487" y="471618"/>
                  </a:lnTo>
                  <a:lnTo>
                    <a:pt x="42070" y="5469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75121" y="2513706"/>
            <a:ext cx="2364597" cy="1577641"/>
            <a:chOff x="975121" y="2513706"/>
            <a:chExt cx="2364597" cy="1577641"/>
          </a:xfrm>
        </p:grpSpPr>
        <p:sp>
          <p:nvSpPr>
            <p:cNvPr id="78" name="Freeform 77"/>
            <p:cNvSpPr/>
            <p:nvPr/>
          </p:nvSpPr>
          <p:spPr>
            <a:xfrm>
              <a:off x="1809026" y="2513706"/>
              <a:ext cx="641575" cy="610021"/>
            </a:xfrm>
            <a:custGeom>
              <a:avLst/>
              <a:gdLst/>
              <a:ahLst/>
              <a:cxnLst/>
              <a:rect l="0" t="0" r="0" b="0"/>
              <a:pathLst>
                <a:path w="641575" h="610021">
                  <a:moveTo>
                    <a:pt x="641574" y="0"/>
                  </a:moveTo>
                  <a:lnTo>
                    <a:pt x="624824" y="11166"/>
                  </a:lnTo>
                  <a:lnTo>
                    <a:pt x="615215" y="19130"/>
                  </a:lnTo>
                  <a:lnTo>
                    <a:pt x="604135" y="29114"/>
                  </a:lnTo>
                  <a:lnTo>
                    <a:pt x="592073" y="40445"/>
                  </a:lnTo>
                  <a:lnTo>
                    <a:pt x="536014" y="95475"/>
                  </a:lnTo>
                  <a:lnTo>
                    <a:pt x="515107" y="115069"/>
                  </a:lnTo>
                  <a:lnTo>
                    <a:pt x="473179" y="152422"/>
                  </a:lnTo>
                  <a:lnTo>
                    <a:pt x="452181" y="172900"/>
                  </a:lnTo>
                  <a:lnTo>
                    <a:pt x="431171" y="194733"/>
                  </a:lnTo>
                  <a:lnTo>
                    <a:pt x="410153" y="217469"/>
                  </a:lnTo>
                  <a:lnTo>
                    <a:pt x="387961" y="239637"/>
                  </a:lnTo>
                  <a:lnTo>
                    <a:pt x="364985" y="261428"/>
                  </a:lnTo>
                  <a:lnTo>
                    <a:pt x="318811" y="304338"/>
                  </a:lnTo>
                  <a:lnTo>
                    <a:pt x="232036" y="389018"/>
                  </a:lnTo>
                  <a:lnTo>
                    <a:pt x="210785" y="410097"/>
                  </a:lnTo>
                  <a:lnTo>
                    <a:pt x="190774" y="428825"/>
                  </a:lnTo>
                  <a:lnTo>
                    <a:pt x="171590" y="445984"/>
                  </a:lnTo>
                  <a:lnTo>
                    <a:pt x="152958" y="462098"/>
                  </a:lnTo>
                  <a:lnTo>
                    <a:pt x="135862" y="477516"/>
                  </a:lnTo>
                  <a:lnTo>
                    <a:pt x="104402" y="507111"/>
                  </a:lnTo>
                  <a:lnTo>
                    <a:pt x="46470" y="563747"/>
                  </a:lnTo>
                  <a:lnTo>
                    <a:pt x="0" y="6100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851097" y="2587329"/>
              <a:ext cx="631057" cy="673127"/>
            </a:xfrm>
            <a:custGeom>
              <a:avLst/>
              <a:gdLst/>
              <a:ahLst/>
              <a:cxnLst/>
              <a:rect l="0" t="0" r="0" b="0"/>
              <a:pathLst>
                <a:path w="631057" h="673127">
                  <a:moveTo>
                    <a:pt x="0" y="0"/>
                  </a:moveTo>
                  <a:lnTo>
                    <a:pt x="22334" y="22333"/>
                  </a:lnTo>
                  <a:lnTo>
                    <a:pt x="33587" y="34755"/>
                  </a:lnTo>
                  <a:lnTo>
                    <a:pt x="58556" y="64139"/>
                  </a:lnTo>
                  <a:lnTo>
                    <a:pt x="71759" y="78987"/>
                  </a:lnTo>
                  <a:lnTo>
                    <a:pt x="98894" y="107949"/>
                  </a:lnTo>
                  <a:lnTo>
                    <a:pt x="112674" y="123385"/>
                  </a:lnTo>
                  <a:lnTo>
                    <a:pt x="140451" y="156118"/>
                  </a:lnTo>
                  <a:lnTo>
                    <a:pt x="155571" y="171859"/>
                  </a:lnTo>
                  <a:lnTo>
                    <a:pt x="171494" y="187027"/>
                  </a:lnTo>
                  <a:lnTo>
                    <a:pt x="187952" y="201814"/>
                  </a:lnTo>
                  <a:lnTo>
                    <a:pt x="218705" y="230709"/>
                  </a:lnTo>
                  <a:lnTo>
                    <a:pt x="290702" y="301415"/>
                  </a:lnTo>
                  <a:lnTo>
                    <a:pt x="361067" y="371610"/>
                  </a:lnTo>
                  <a:lnTo>
                    <a:pt x="375102" y="384469"/>
                  </a:lnTo>
                  <a:lnTo>
                    <a:pt x="389134" y="396547"/>
                  </a:lnTo>
                  <a:lnTo>
                    <a:pt x="403163" y="408105"/>
                  </a:lnTo>
                  <a:lnTo>
                    <a:pt x="416022" y="420485"/>
                  </a:lnTo>
                  <a:lnTo>
                    <a:pt x="428100" y="433413"/>
                  </a:lnTo>
                  <a:lnTo>
                    <a:pt x="439658" y="446706"/>
                  </a:lnTo>
                  <a:lnTo>
                    <a:pt x="452038" y="457905"/>
                  </a:lnTo>
                  <a:lnTo>
                    <a:pt x="464966" y="467708"/>
                  </a:lnTo>
                  <a:lnTo>
                    <a:pt x="478259" y="476581"/>
                  </a:lnTo>
                  <a:lnTo>
                    <a:pt x="490626" y="486002"/>
                  </a:lnTo>
                  <a:lnTo>
                    <a:pt x="502377" y="495789"/>
                  </a:lnTo>
                  <a:lnTo>
                    <a:pt x="513717" y="505819"/>
                  </a:lnTo>
                  <a:lnTo>
                    <a:pt x="532550" y="526313"/>
                  </a:lnTo>
                  <a:lnTo>
                    <a:pt x="548711" y="547107"/>
                  </a:lnTo>
                  <a:lnTo>
                    <a:pt x="599569" y="617266"/>
                  </a:lnTo>
                  <a:lnTo>
                    <a:pt x="607728" y="628874"/>
                  </a:lnTo>
                  <a:lnTo>
                    <a:pt x="631056" y="6731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75121" y="3486077"/>
              <a:ext cx="213232" cy="605270"/>
            </a:xfrm>
            <a:custGeom>
              <a:avLst/>
              <a:gdLst/>
              <a:ahLst/>
              <a:cxnLst/>
              <a:rect l="0" t="0" r="0" b="0"/>
              <a:pathLst>
                <a:path w="213232" h="605270">
                  <a:moveTo>
                    <a:pt x="13533" y="605269"/>
                  </a:moveTo>
                  <a:lnTo>
                    <a:pt x="2366" y="594101"/>
                  </a:lnTo>
                  <a:lnTo>
                    <a:pt x="245" y="584969"/>
                  </a:lnTo>
                  <a:lnTo>
                    <a:pt x="0" y="573038"/>
                  </a:lnTo>
                  <a:lnTo>
                    <a:pt x="1005" y="559240"/>
                  </a:lnTo>
                  <a:lnTo>
                    <a:pt x="2844" y="545367"/>
                  </a:lnTo>
                  <a:lnTo>
                    <a:pt x="5238" y="531444"/>
                  </a:lnTo>
                  <a:lnTo>
                    <a:pt x="8003" y="517488"/>
                  </a:lnTo>
                  <a:lnTo>
                    <a:pt x="9846" y="502340"/>
                  </a:lnTo>
                  <a:lnTo>
                    <a:pt x="11075" y="486399"/>
                  </a:lnTo>
                  <a:lnTo>
                    <a:pt x="11894" y="469928"/>
                  </a:lnTo>
                  <a:lnTo>
                    <a:pt x="14778" y="451936"/>
                  </a:lnTo>
                  <a:lnTo>
                    <a:pt x="19037" y="432930"/>
                  </a:lnTo>
                  <a:lnTo>
                    <a:pt x="24214" y="413247"/>
                  </a:lnTo>
                  <a:lnTo>
                    <a:pt x="28834" y="393113"/>
                  </a:lnTo>
                  <a:lnTo>
                    <a:pt x="37083" y="352045"/>
                  </a:lnTo>
                  <a:lnTo>
                    <a:pt x="42088" y="332445"/>
                  </a:lnTo>
                  <a:lnTo>
                    <a:pt x="47762" y="313536"/>
                  </a:lnTo>
                  <a:lnTo>
                    <a:pt x="53881" y="295087"/>
                  </a:lnTo>
                  <a:lnTo>
                    <a:pt x="66914" y="252773"/>
                  </a:lnTo>
                  <a:lnTo>
                    <a:pt x="73661" y="230036"/>
                  </a:lnTo>
                  <a:lnTo>
                    <a:pt x="80497" y="209036"/>
                  </a:lnTo>
                  <a:lnTo>
                    <a:pt x="87391" y="189193"/>
                  </a:lnTo>
                  <a:lnTo>
                    <a:pt x="94324" y="170121"/>
                  </a:lnTo>
                  <a:lnTo>
                    <a:pt x="100115" y="151563"/>
                  </a:lnTo>
                  <a:lnTo>
                    <a:pt x="105144" y="133348"/>
                  </a:lnTo>
                  <a:lnTo>
                    <a:pt x="109666" y="115361"/>
                  </a:lnTo>
                  <a:lnTo>
                    <a:pt x="115017" y="97527"/>
                  </a:lnTo>
                  <a:lnTo>
                    <a:pt x="120922" y="79795"/>
                  </a:lnTo>
                  <a:lnTo>
                    <a:pt x="127196" y="62130"/>
                  </a:lnTo>
                  <a:lnTo>
                    <a:pt x="133716" y="48016"/>
                  </a:lnTo>
                  <a:lnTo>
                    <a:pt x="140400" y="36270"/>
                  </a:lnTo>
                  <a:lnTo>
                    <a:pt x="147193" y="26102"/>
                  </a:lnTo>
                  <a:lnTo>
                    <a:pt x="154059" y="16985"/>
                  </a:lnTo>
                  <a:lnTo>
                    <a:pt x="160973" y="8571"/>
                  </a:lnTo>
                  <a:lnTo>
                    <a:pt x="167920" y="624"/>
                  </a:lnTo>
                  <a:lnTo>
                    <a:pt x="174889" y="0"/>
                  </a:lnTo>
                  <a:lnTo>
                    <a:pt x="181872" y="4259"/>
                  </a:lnTo>
                  <a:lnTo>
                    <a:pt x="188864" y="11773"/>
                  </a:lnTo>
                  <a:lnTo>
                    <a:pt x="193526" y="21456"/>
                  </a:lnTo>
                  <a:lnTo>
                    <a:pt x="196634" y="32587"/>
                  </a:lnTo>
                  <a:lnTo>
                    <a:pt x="198706" y="44681"/>
                  </a:lnTo>
                  <a:lnTo>
                    <a:pt x="201256" y="57419"/>
                  </a:lnTo>
                  <a:lnTo>
                    <a:pt x="207205" y="84037"/>
                  </a:lnTo>
                  <a:lnTo>
                    <a:pt x="209259" y="98848"/>
                  </a:lnTo>
                  <a:lnTo>
                    <a:pt x="210628" y="114566"/>
                  </a:lnTo>
                  <a:lnTo>
                    <a:pt x="211541" y="130887"/>
                  </a:lnTo>
                  <a:lnTo>
                    <a:pt x="212556" y="164603"/>
                  </a:lnTo>
                  <a:lnTo>
                    <a:pt x="213207" y="233859"/>
                  </a:lnTo>
                  <a:lnTo>
                    <a:pt x="212092" y="251317"/>
                  </a:lnTo>
                  <a:lnTo>
                    <a:pt x="210180" y="268800"/>
                  </a:lnTo>
                  <a:lnTo>
                    <a:pt x="207736" y="286297"/>
                  </a:lnTo>
                  <a:lnTo>
                    <a:pt x="207276" y="303806"/>
                  </a:lnTo>
                  <a:lnTo>
                    <a:pt x="208138" y="321321"/>
                  </a:lnTo>
                  <a:lnTo>
                    <a:pt x="209881" y="338841"/>
                  </a:lnTo>
                  <a:lnTo>
                    <a:pt x="211043" y="356364"/>
                  </a:lnTo>
                  <a:lnTo>
                    <a:pt x="211818" y="373890"/>
                  </a:lnTo>
                  <a:lnTo>
                    <a:pt x="212678" y="407775"/>
                  </a:lnTo>
                  <a:lnTo>
                    <a:pt x="213231" y="473850"/>
                  </a:lnTo>
                  <a:lnTo>
                    <a:pt x="202850" y="5526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20207" y="3744265"/>
              <a:ext cx="231388" cy="1"/>
            </a:xfrm>
            <a:custGeom>
              <a:avLst/>
              <a:gdLst/>
              <a:ahLst/>
              <a:cxnLst/>
              <a:rect l="0" t="0" r="0" b="0"/>
              <a:pathLst>
                <a:path w="231388" h="1">
                  <a:moveTo>
                    <a:pt x="0" y="0"/>
                  </a:move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14534" y="3681159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45764" y="11441"/>
                  </a:lnTo>
                  <a:lnTo>
                    <a:pt x="105176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525051" y="3796853"/>
              <a:ext cx="94660" cy="10518"/>
            </a:xfrm>
            <a:custGeom>
              <a:avLst/>
              <a:gdLst/>
              <a:ahLst/>
              <a:cxnLst/>
              <a:rect l="0" t="0" r="0" b="0"/>
              <a:pathLst>
                <a:path w="94660" h="10518">
                  <a:moveTo>
                    <a:pt x="0" y="10517"/>
                  </a:moveTo>
                  <a:lnTo>
                    <a:pt x="22334" y="10517"/>
                  </a:lnTo>
                  <a:lnTo>
                    <a:pt x="33587" y="9349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921032" y="3597018"/>
              <a:ext cx="161453" cy="157765"/>
            </a:xfrm>
            <a:custGeom>
              <a:avLst/>
              <a:gdLst/>
              <a:ahLst/>
              <a:cxnLst/>
              <a:rect l="0" t="0" r="0" b="0"/>
              <a:pathLst>
                <a:path w="161453" h="157765">
                  <a:moveTo>
                    <a:pt x="24723" y="0"/>
                  </a:moveTo>
                  <a:lnTo>
                    <a:pt x="16326" y="49212"/>
                  </a:lnTo>
                  <a:lnTo>
                    <a:pt x="10084" y="82251"/>
                  </a:lnTo>
                  <a:lnTo>
                    <a:pt x="6783" y="96904"/>
                  </a:lnTo>
                  <a:lnTo>
                    <a:pt x="3414" y="110179"/>
                  </a:lnTo>
                  <a:lnTo>
                    <a:pt x="0" y="122535"/>
                  </a:lnTo>
                  <a:lnTo>
                    <a:pt x="1229" y="129604"/>
                  </a:lnTo>
                  <a:lnTo>
                    <a:pt x="5555" y="133147"/>
                  </a:lnTo>
                  <a:lnTo>
                    <a:pt x="11944" y="134341"/>
                  </a:lnTo>
                  <a:lnTo>
                    <a:pt x="20878" y="135137"/>
                  </a:lnTo>
                  <a:lnTo>
                    <a:pt x="31509" y="135668"/>
                  </a:lnTo>
                  <a:lnTo>
                    <a:pt x="43270" y="136021"/>
                  </a:lnTo>
                  <a:lnTo>
                    <a:pt x="54617" y="137426"/>
                  </a:lnTo>
                  <a:lnTo>
                    <a:pt x="65688" y="139531"/>
                  </a:lnTo>
                  <a:lnTo>
                    <a:pt x="101135" y="148077"/>
                  </a:lnTo>
                  <a:lnTo>
                    <a:pt x="161452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103648" y="3533912"/>
              <a:ext cx="31425" cy="452258"/>
            </a:xfrm>
            <a:custGeom>
              <a:avLst/>
              <a:gdLst/>
              <a:ahLst/>
              <a:cxnLst/>
              <a:rect l="0" t="0" r="0" b="0"/>
              <a:pathLst>
                <a:path w="31425" h="452258">
                  <a:moveTo>
                    <a:pt x="10389" y="0"/>
                  </a:moveTo>
                  <a:lnTo>
                    <a:pt x="10389" y="64140"/>
                  </a:lnTo>
                  <a:lnTo>
                    <a:pt x="9220" y="80156"/>
                  </a:lnTo>
                  <a:lnTo>
                    <a:pt x="7272" y="96677"/>
                  </a:lnTo>
                  <a:lnTo>
                    <a:pt x="4805" y="113533"/>
                  </a:lnTo>
                  <a:lnTo>
                    <a:pt x="3161" y="130614"/>
                  </a:lnTo>
                  <a:lnTo>
                    <a:pt x="2064" y="147845"/>
                  </a:lnTo>
                  <a:lnTo>
                    <a:pt x="1333" y="165175"/>
                  </a:lnTo>
                  <a:lnTo>
                    <a:pt x="521" y="200012"/>
                  </a:lnTo>
                  <a:lnTo>
                    <a:pt x="0" y="264404"/>
                  </a:lnTo>
                  <a:lnTo>
                    <a:pt x="1125" y="279108"/>
                  </a:lnTo>
                  <a:lnTo>
                    <a:pt x="3045" y="293586"/>
                  </a:lnTo>
                  <a:lnTo>
                    <a:pt x="5493" y="307912"/>
                  </a:lnTo>
                  <a:lnTo>
                    <a:pt x="7125" y="324474"/>
                  </a:lnTo>
                  <a:lnTo>
                    <a:pt x="8213" y="342528"/>
                  </a:lnTo>
                  <a:lnTo>
                    <a:pt x="8938" y="361575"/>
                  </a:lnTo>
                  <a:lnTo>
                    <a:pt x="10590" y="377779"/>
                  </a:lnTo>
                  <a:lnTo>
                    <a:pt x="12860" y="392088"/>
                  </a:lnTo>
                  <a:lnTo>
                    <a:pt x="31424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329262" y="3470807"/>
              <a:ext cx="58233" cy="536399"/>
            </a:xfrm>
            <a:custGeom>
              <a:avLst/>
              <a:gdLst/>
              <a:ahLst/>
              <a:cxnLst/>
              <a:rect l="0" t="0" r="0" b="0"/>
              <a:pathLst>
                <a:path w="58233" h="536399">
                  <a:moveTo>
                    <a:pt x="58232" y="0"/>
                  </a:moveTo>
                  <a:lnTo>
                    <a:pt x="47066" y="33500"/>
                  </a:lnTo>
                  <a:lnTo>
                    <a:pt x="42607" y="50381"/>
                  </a:lnTo>
                  <a:lnTo>
                    <a:pt x="38467" y="68646"/>
                  </a:lnTo>
                  <a:lnTo>
                    <a:pt x="12730" y="196037"/>
                  </a:lnTo>
                  <a:lnTo>
                    <a:pt x="10368" y="214832"/>
                  </a:lnTo>
                  <a:lnTo>
                    <a:pt x="8794" y="234374"/>
                  </a:lnTo>
                  <a:lnTo>
                    <a:pt x="7744" y="254414"/>
                  </a:lnTo>
                  <a:lnTo>
                    <a:pt x="5876" y="273617"/>
                  </a:lnTo>
                  <a:lnTo>
                    <a:pt x="3461" y="292262"/>
                  </a:lnTo>
                  <a:lnTo>
                    <a:pt x="683" y="310535"/>
                  </a:lnTo>
                  <a:lnTo>
                    <a:pt x="0" y="328560"/>
                  </a:lnTo>
                  <a:lnTo>
                    <a:pt x="713" y="346420"/>
                  </a:lnTo>
                  <a:lnTo>
                    <a:pt x="2357" y="364169"/>
                  </a:lnTo>
                  <a:lnTo>
                    <a:pt x="3452" y="380677"/>
                  </a:lnTo>
                  <a:lnTo>
                    <a:pt x="4183" y="396356"/>
                  </a:lnTo>
                  <a:lnTo>
                    <a:pt x="4670" y="411484"/>
                  </a:lnTo>
                  <a:lnTo>
                    <a:pt x="6164" y="425075"/>
                  </a:lnTo>
                  <a:lnTo>
                    <a:pt x="8328" y="437641"/>
                  </a:lnTo>
                  <a:lnTo>
                    <a:pt x="10939" y="449525"/>
                  </a:lnTo>
                  <a:lnTo>
                    <a:pt x="13849" y="460953"/>
                  </a:lnTo>
                  <a:lnTo>
                    <a:pt x="16957" y="472078"/>
                  </a:lnTo>
                  <a:lnTo>
                    <a:pt x="23527" y="493787"/>
                  </a:lnTo>
                  <a:lnTo>
                    <a:pt x="37197" y="5363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474392" y="3544430"/>
              <a:ext cx="186561" cy="336564"/>
            </a:xfrm>
            <a:custGeom>
              <a:avLst/>
              <a:gdLst/>
              <a:ahLst/>
              <a:cxnLst/>
              <a:rect l="0" t="0" r="0" b="0"/>
              <a:pathLst>
                <a:path w="186561" h="336564">
                  <a:moveTo>
                    <a:pt x="186560" y="0"/>
                  </a:moveTo>
                  <a:lnTo>
                    <a:pt x="142643" y="29278"/>
                  </a:lnTo>
                  <a:lnTo>
                    <a:pt x="131572" y="33543"/>
                  </a:lnTo>
                  <a:lnTo>
                    <a:pt x="119517" y="36385"/>
                  </a:lnTo>
                  <a:lnTo>
                    <a:pt x="106806" y="38280"/>
                  </a:lnTo>
                  <a:lnTo>
                    <a:pt x="94826" y="38375"/>
                  </a:lnTo>
                  <a:lnTo>
                    <a:pt x="83334" y="37270"/>
                  </a:lnTo>
                  <a:lnTo>
                    <a:pt x="72166" y="35364"/>
                  </a:lnTo>
                  <a:lnTo>
                    <a:pt x="62384" y="30588"/>
                  </a:lnTo>
                  <a:lnTo>
                    <a:pt x="53525" y="23898"/>
                  </a:lnTo>
                  <a:lnTo>
                    <a:pt x="45282" y="15932"/>
                  </a:lnTo>
                  <a:lnTo>
                    <a:pt x="37450" y="15296"/>
                  </a:lnTo>
                  <a:lnTo>
                    <a:pt x="29890" y="19546"/>
                  </a:lnTo>
                  <a:lnTo>
                    <a:pt x="22514" y="27054"/>
                  </a:lnTo>
                  <a:lnTo>
                    <a:pt x="16428" y="35566"/>
                  </a:lnTo>
                  <a:lnTo>
                    <a:pt x="11201" y="44746"/>
                  </a:lnTo>
                  <a:lnTo>
                    <a:pt x="6549" y="54372"/>
                  </a:lnTo>
                  <a:lnTo>
                    <a:pt x="3447" y="65463"/>
                  </a:lnTo>
                  <a:lnTo>
                    <a:pt x="1379" y="77533"/>
                  </a:lnTo>
                  <a:lnTo>
                    <a:pt x="0" y="90253"/>
                  </a:lnTo>
                  <a:lnTo>
                    <a:pt x="2587" y="97565"/>
                  </a:lnTo>
                  <a:lnTo>
                    <a:pt x="7817" y="101271"/>
                  </a:lnTo>
                  <a:lnTo>
                    <a:pt x="14810" y="102572"/>
                  </a:lnTo>
                  <a:lnTo>
                    <a:pt x="22978" y="101103"/>
                  </a:lnTo>
                  <a:lnTo>
                    <a:pt x="31929" y="97786"/>
                  </a:lnTo>
                  <a:lnTo>
                    <a:pt x="41402" y="93238"/>
                  </a:lnTo>
                  <a:lnTo>
                    <a:pt x="52392" y="89037"/>
                  </a:lnTo>
                  <a:lnTo>
                    <a:pt x="64393" y="85068"/>
                  </a:lnTo>
                  <a:lnTo>
                    <a:pt x="77069" y="81253"/>
                  </a:lnTo>
                  <a:lnTo>
                    <a:pt x="89025" y="79879"/>
                  </a:lnTo>
                  <a:lnTo>
                    <a:pt x="100501" y="80131"/>
                  </a:lnTo>
                  <a:lnTo>
                    <a:pt x="111658" y="81468"/>
                  </a:lnTo>
                  <a:lnTo>
                    <a:pt x="121433" y="87033"/>
                  </a:lnTo>
                  <a:lnTo>
                    <a:pt x="130287" y="95418"/>
                  </a:lnTo>
                  <a:lnTo>
                    <a:pt x="138527" y="105682"/>
                  </a:lnTo>
                  <a:lnTo>
                    <a:pt x="145189" y="116031"/>
                  </a:lnTo>
                  <a:lnTo>
                    <a:pt x="150799" y="126436"/>
                  </a:lnTo>
                  <a:lnTo>
                    <a:pt x="155708" y="136879"/>
                  </a:lnTo>
                  <a:lnTo>
                    <a:pt x="158980" y="149684"/>
                  </a:lnTo>
                  <a:lnTo>
                    <a:pt x="161162" y="164064"/>
                  </a:lnTo>
                  <a:lnTo>
                    <a:pt x="162616" y="179493"/>
                  </a:lnTo>
                  <a:lnTo>
                    <a:pt x="163585" y="196791"/>
                  </a:lnTo>
                  <a:lnTo>
                    <a:pt x="164663" y="234709"/>
                  </a:lnTo>
                  <a:lnTo>
                    <a:pt x="162613" y="252300"/>
                  </a:lnTo>
                  <a:lnTo>
                    <a:pt x="158909" y="268701"/>
                  </a:lnTo>
                  <a:lnTo>
                    <a:pt x="154102" y="284310"/>
                  </a:lnTo>
                  <a:lnTo>
                    <a:pt x="147392" y="297054"/>
                  </a:lnTo>
                  <a:lnTo>
                    <a:pt x="139413" y="307886"/>
                  </a:lnTo>
                  <a:lnTo>
                    <a:pt x="91902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745093" y="3533912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5583" y="22334"/>
                  </a:lnTo>
                  <a:lnTo>
                    <a:pt x="7228" y="37094"/>
                  </a:lnTo>
                  <a:lnTo>
                    <a:pt x="8324" y="55113"/>
                  </a:lnTo>
                  <a:lnTo>
                    <a:pt x="9055" y="75307"/>
                  </a:lnTo>
                  <a:lnTo>
                    <a:pt x="10711" y="93444"/>
                  </a:lnTo>
                  <a:lnTo>
                    <a:pt x="12984" y="110210"/>
                  </a:lnTo>
                  <a:lnTo>
                    <a:pt x="18625" y="144809"/>
                  </a:lnTo>
                  <a:lnTo>
                    <a:pt x="25028" y="187455"/>
                  </a:lnTo>
                  <a:lnTo>
                    <a:pt x="27203" y="207942"/>
                  </a:lnTo>
                  <a:lnTo>
                    <a:pt x="28653" y="227444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881821" y="3754782"/>
              <a:ext cx="10519" cy="42072"/>
            </a:xfrm>
            <a:custGeom>
              <a:avLst/>
              <a:gdLst/>
              <a:ahLst/>
              <a:cxnLst/>
              <a:rect l="0" t="0" r="0" b="0"/>
              <a:pathLst>
                <a:path w="10519" h="42072">
                  <a:moveTo>
                    <a:pt x="0" y="0"/>
                  </a:moveTo>
                  <a:lnTo>
                    <a:pt x="0" y="12465"/>
                  </a:lnTo>
                  <a:lnTo>
                    <a:pt x="10518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995733" y="3502360"/>
              <a:ext cx="129085" cy="336564"/>
            </a:xfrm>
            <a:custGeom>
              <a:avLst/>
              <a:gdLst/>
              <a:ahLst/>
              <a:cxnLst/>
              <a:rect l="0" t="0" r="0" b="0"/>
              <a:pathLst>
                <a:path w="129085" h="336564">
                  <a:moveTo>
                    <a:pt x="117476" y="0"/>
                  </a:moveTo>
                  <a:lnTo>
                    <a:pt x="89559" y="5583"/>
                  </a:lnTo>
                  <a:lnTo>
                    <a:pt x="78998" y="9565"/>
                  </a:lnTo>
                  <a:lnTo>
                    <a:pt x="69620" y="14557"/>
                  </a:lnTo>
                  <a:lnTo>
                    <a:pt x="61031" y="20222"/>
                  </a:lnTo>
                  <a:lnTo>
                    <a:pt x="52967" y="26336"/>
                  </a:lnTo>
                  <a:lnTo>
                    <a:pt x="45255" y="32749"/>
                  </a:lnTo>
                  <a:lnTo>
                    <a:pt x="37776" y="39362"/>
                  </a:lnTo>
                  <a:lnTo>
                    <a:pt x="31621" y="47277"/>
                  </a:lnTo>
                  <a:lnTo>
                    <a:pt x="26349" y="56059"/>
                  </a:lnTo>
                  <a:lnTo>
                    <a:pt x="3908" y="100927"/>
                  </a:lnTo>
                  <a:lnTo>
                    <a:pt x="862" y="114030"/>
                  </a:lnTo>
                  <a:lnTo>
                    <a:pt x="0" y="127439"/>
                  </a:lnTo>
                  <a:lnTo>
                    <a:pt x="594" y="141053"/>
                  </a:lnTo>
                  <a:lnTo>
                    <a:pt x="5665" y="147792"/>
                  </a:lnTo>
                  <a:lnTo>
                    <a:pt x="13719" y="149947"/>
                  </a:lnTo>
                  <a:lnTo>
                    <a:pt x="23764" y="149047"/>
                  </a:lnTo>
                  <a:lnTo>
                    <a:pt x="33966" y="143772"/>
                  </a:lnTo>
                  <a:lnTo>
                    <a:pt x="44273" y="135581"/>
                  </a:lnTo>
                  <a:lnTo>
                    <a:pt x="80423" y="100015"/>
                  </a:lnTo>
                  <a:lnTo>
                    <a:pt x="88099" y="90049"/>
                  </a:lnTo>
                  <a:lnTo>
                    <a:pt x="95554" y="78731"/>
                  </a:lnTo>
                  <a:lnTo>
                    <a:pt x="102861" y="66510"/>
                  </a:lnTo>
                  <a:lnTo>
                    <a:pt x="110070" y="56027"/>
                  </a:lnTo>
                  <a:lnTo>
                    <a:pt x="117213" y="46700"/>
                  </a:lnTo>
                  <a:lnTo>
                    <a:pt x="124312" y="38145"/>
                  </a:lnTo>
                  <a:lnTo>
                    <a:pt x="127877" y="37116"/>
                  </a:lnTo>
                  <a:lnTo>
                    <a:pt x="129084" y="41105"/>
                  </a:lnTo>
                  <a:lnTo>
                    <a:pt x="128721" y="48438"/>
                  </a:lnTo>
                  <a:lnTo>
                    <a:pt x="128209" y="92260"/>
                  </a:lnTo>
                  <a:lnTo>
                    <a:pt x="126968" y="107083"/>
                  </a:lnTo>
                  <a:lnTo>
                    <a:pt x="124973" y="120471"/>
                  </a:lnTo>
                  <a:lnTo>
                    <a:pt x="122473" y="132902"/>
                  </a:lnTo>
                  <a:lnTo>
                    <a:pt x="120807" y="145863"/>
                  </a:lnTo>
                  <a:lnTo>
                    <a:pt x="119697" y="159179"/>
                  </a:lnTo>
                  <a:lnTo>
                    <a:pt x="118957" y="172731"/>
                  </a:lnTo>
                  <a:lnTo>
                    <a:pt x="118134" y="206486"/>
                  </a:lnTo>
                  <a:lnTo>
                    <a:pt x="117476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39420" y="3386666"/>
              <a:ext cx="100298" cy="431223"/>
            </a:xfrm>
            <a:custGeom>
              <a:avLst/>
              <a:gdLst/>
              <a:ahLst/>
              <a:cxnLst/>
              <a:rect l="0" t="0" r="0" b="0"/>
              <a:pathLst>
                <a:path w="100298" h="431223">
                  <a:moveTo>
                    <a:pt x="0" y="0"/>
                  </a:moveTo>
                  <a:lnTo>
                    <a:pt x="49447" y="49447"/>
                  </a:lnTo>
                  <a:lnTo>
                    <a:pt x="55168" y="57506"/>
                  </a:lnTo>
                  <a:lnTo>
                    <a:pt x="60151" y="66384"/>
                  </a:lnTo>
                  <a:lnTo>
                    <a:pt x="64642" y="75809"/>
                  </a:lnTo>
                  <a:lnTo>
                    <a:pt x="68804" y="85598"/>
                  </a:lnTo>
                  <a:lnTo>
                    <a:pt x="72748" y="95630"/>
                  </a:lnTo>
                  <a:lnTo>
                    <a:pt x="80246" y="116126"/>
                  </a:lnTo>
                  <a:lnTo>
                    <a:pt x="87474" y="136921"/>
                  </a:lnTo>
                  <a:lnTo>
                    <a:pt x="89869" y="148543"/>
                  </a:lnTo>
                  <a:lnTo>
                    <a:pt x="91465" y="160966"/>
                  </a:lnTo>
                  <a:lnTo>
                    <a:pt x="92529" y="173922"/>
                  </a:lnTo>
                  <a:lnTo>
                    <a:pt x="94407" y="186065"/>
                  </a:lnTo>
                  <a:lnTo>
                    <a:pt x="96828" y="197667"/>
                  </a:lnTo>
                  <a:lnTo>
                    <a:pt x="99611" y="208907"/>
                  </a:lnTo>
                  <a:lnTo>
                    <a:pt x="100297" y="221075"/>
                  </a:lnTo>
                  <a:lnTo>
                    <a:pt x="99586" y="233861"/>
                  </a:lnTo>
                  <a:lnTo>
                    <a:pt x="97943" y="247060"/>
                  </a:lnTo>
                  <a:lnTo>
                    <a:pt x="95680" y="259365"/>
                  </a:lnTo>
                  <a:lnTo>
                    <a:pt x="93002" y="271075"/>
                  </a:lnTo>
                  <a:lnTo>
                    <a:pt x="90048" y="282386"/>
                  </a:lnTo>
                  <a:lnTo>
                    <a:pt x="88079" y="294602"/>
                  </a:lnTo>
                  <a:lnTo>
                    <a:pt x="86766" y="307420"/>
                  </a:lnTo>
                  <a:lnTo>
                    <a:pt x="85891" y="320641"/>
                  </a:lnTo>
                  <a:lnTo>
                    <a:pt x="82970" y="334128"/>
                  </a:lnTo>
                  <a:lnTo>
                    <a:pt x="78686" y="347795"/>
                  </a:lnTo>
                  <a:lnTo>
                    <a:pt x="73492" y="361581"/>
                  </a:lnTo>
                  <a:lnTo>
                    <a:pt x="68862" y="375445"/>
                  </a:lnTo>
                  <a:lnTo>
                    <a:pt x="64606" y="389363"/>
                  </a:lnTo>
                  <a:lnTo>
                    <a:pt x="52588" y="431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096968" y="3211851"/>
            <a:ext cx="1307422" cy="2474203"/>
            <a:chOff x="6096968" y="3211851"/>
            <a:chExt cx="1307422" cy="2474203"/>
          </a:xfrm>
        </p:grpSpPr>
        <p:sp>
          <p:nvSpPr>
            <p:cNvPr id="93" name="Freeform 92"/>
            <p:cNvSpPr/>
            <p:nvPr/>
          </p:nvSpPr>
          <p:spPr>
            <a:xfrm>
              <a:off x="6462685" y="3712712"/>
              <a:ext cx="192206" cy="378635"/>
            </a:xfrm>
            <a:custGeom>
              <a:avLst/>
              <a:gdLst/>
              <a:ahLst/>
              <a:cxnLst/>
              <a:rect l="0" t="0" r="0" b="0"/>
              <a:pathLst>
                <a:path w="192206" h="378635">
                  <a:moveTo>
                    <a:pt x="173919" y="0"/>
                  </a:moveTo>
                  <a:lnTo>
                    <a:pt x="69441" y="0"/>
                  </a:lnTo>
                  <a:lnTo>
                    <a:pt x="55185" y="2337"/>
                  </a:lnTo>
                  <a:lnTo>
                    <a:pt x="42175" y="6232"/>
                  </a:lnTo>
                  <a:lnTo>
                    <a:pt x="29996" y="11166"/>
                  </a:lnTo>
                  <a:lnTo>
                    <a:pt x="21876" y="19130"/>
                  </a:lnTo>
                  <a:lnTo>
                    <a:pt x="16464" y="29114"/>
                  </a:lnTo>
                  <a:lnTo>
                    <a:pt x="12855" y="40445"/>
                  </a:lnTo>
                  <a:lnTo>
                    <a:pt x="10449" y="53841"/>
                  </a:lnTo>
                  <a:lnTo>
                    <a:pt x="8845" y="68616"/>
                  </a:lnTo>
                  <a:lnTo>
                    <a:pt x="7776" y="84308"/>
                  </a:lnTo>
                  <a:lnTo>
                    <a:pt x="5894" y="99444"/>
                  </a:lnTo>
                  <a:lnTo>
                    <a:pt x="3471" y="114210"/>
                  </a:lnTo>
                  <a:lnTo>
                    <a:pt x="687" y="128728"/>
                  </a:lnTo>
                  <a:lnTo>
                    <a:pt x="0" y="143081"/>
                  </a:lnTo>
                  <a:lnTo>
                    <a:pt x="711" y="157324"/>
                  </a:lnTo>
                  <a:lnTo>
                    <a:pt x="2353" y="171494"/>
                  </a:lnTo>
                  <a:lnTo>
                    <a:pt x="6954" y="179772"/>
                  </a:lnTo>
                  <a:lnTo>
                    <a:pt x="13526" y="184122"/>
                  </a:lnTo>
                  <a:lnTo>
                    <a:pt x="21414" y="185853"/>
                  </a:lnTo>
                  <a:lnTo>
                    <a:pt x="31347" y="184671"/>
                  </a:lnTo>
                  <a:lnTo>
                    <a:pt x="42645" y="181544"/>
                  </a:lnTo>
                  <a:lnTo>
                    <a:pt x="77760" y="169095"/>
                  </a:lnTo>
                  <a:lnTo>
                    <a:pt x="121034" y="154419"/>
                  </a:lnTo>
                  <a:lnTo>
                    <a:pt x="130483" y="154365"/>
                  </a:lnTo>
                  <a:lnTo>
                    <a:pt x="139119" y="156666"/>
                  </a:lnTo>
                  <a:lnTo>
                    <a:pt x="147213" y="160538"/>
                  </a:lnTo>
                  <a:lnTo>
                    <a:pt x="154946" y="166625"/>
                  </a:lnTo>
                  <a:lnTo>
                    <a:pt x="162439" y="174189"/>
                  </a:lnTo>
                  <a:lnTo>
                    <a:pt x="169772" y="182737"/>
                  </a:lnTo>
                  <a:lnTo>
                    <a:pt x="175829" y="193111"/>
                  </a:lnTo>
                  <a:lnTo>
                    <a:pt x="181035" y="204701"/>
                  </a:lnTo>
                  <a:lnTo>
                    <a:pt x="185675" y="217102"/>
                  </a:lnTo>
                  <a:lnTo>
                    <a:pt x="188768" y="230044"/>
                  </a:lnTo>
                  <a:lnTo>
                    <a:pt x="190830" y="243346"/>
                  </a:lnTo>
                  <a:lnTo>
                    <a:pt x="192205" y="256889"/>
                  </a:lnTo>
                  <a:lnTo>
                    <a:pt x="190784" y="270592"/>
                  </a:lnTo>
                  <a:lnTo>
                    <a:pt x="187500" y="284402"/>
                  </a:lnTo>
                  <a:lnTo>
                    <a:pt x="182973" y="298283"/>
                  </a:lnTo>
                  <a:lnTo>
                    <a:pt x="177618" y="312212"/>
                  </a:lnTo>
                  <a:lnTo>
                    <a:pt x="171710" y="326172"/>
                  </a:lnTo>
                  <a:lnTo>
                    <a:pt x="165436" y="340153"/>
                  </a:lnTo>
                  <a:lnTo>
                    <a:pt x="157746" y="350643"/>
                  </a:lnTo>
                  <a:lnTo>
                    <a:pt x="149113" y="358804"/>
                  </a:lnTo>
                  <a:lnTo>
                    <a:pt x="89778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741780" y="3691676"/>
              <a:ext cx="31554" cy="347082"/>
            </a:xfrm>
            <a:custGeom>
              <a:avLst/>
              <a:gdLst/>
              <a:ahLst/>
              <a:cxnLst/>
              <a:rect l="0" t="0" r="0" b="0"/>
              <a:pathLst>
                <a:path w="31554" h="347082">
                  <a:moveTo>
                    <a:pt x="0" y="0"/>
                  </a:moveTo>
                  <a:lnTo>
                    <a:pt x="5584" y="16751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6771" y="62217"/>
                  </a:lnTo>
                  <a:lnTo>
                    <a:pt x="18193" y="75368"/>
                  </a:lnTo>
                  <a:lnTo>
                    <a:pt x="19140" y="88810"/>
                  </a:lnTo>
                  <a:lnTo>
                    <a:pt x="19772" y="102446"/>
                  </a:lnTo>
                  <a:lnTo>
                    <a:pt x="20474" y="130062"/>
                  </a:lnTo>
                  <a:lnTo>
                    <a:pt x="20870" y="188641"/>
                  </a:lnTo>
                  <a:lnTo>
                    <a:pt x="22093" y="209901"/>
                  </a:lnTo>
                  <a:lnTo>
                    <a:pt x="24078" y="231087"/>
                  </a:lnTo>
                  <a:lnTo>
                    <a:pt x="26569" y="252222"/>
                  </a:lnTo>
                  <a:lnTo>
                    <a:pt x="28230" y="270987"/>
                  </a:lnTo>
                  <a:lnTo>
                    <a:pt x="29338" y="288172"/>
                  </a:lnTo>
                  <a:lnTo>
                    <a:pt x="31553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931097" y="4007205"/>
              <a:ext cx="1" cy="31553"/>
            </a:xfrm>
            <a:custGeom>
              <a:avLst/>
              <a:gdLst/>
              <a:ahLst/>
              <a:cxnLst/>
              <a:rect l="0" t="0" r="0" b="0"/>
              <a:pathLst>
                <a:path w="1" h="31553">
                  <a:moveTo>
                    <a:pt x="0" y="0"/>
                  </a:moveTo>
                  <a:lnTo>
                    <a:pt x="0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012003" y="3709453"/>
              <a:ext cx="158306" cy="371376"/>
            </a:xfrm>
            <a:custGeom>
              <a:avLst/>
              <a:gdLst/>
              <a:ahLst/>
              <a:cxnLst/>
              <a:rect l="0" t="0" r="0" b="0"/>
              <a:pathLst>
                <a:path w="158306" h="371376">
                  <a:moveTo>
                    <a:pt x="139964" y="34812"/>
                  </a:moveTo>
                  <a:lnTo>
                    <a:pt x="128796" y="18061"/>
                  </a:lnTo>
                  <a:lnTo>
                    <a:pt x="122001" y="11958"/>
                  </a:lnTo>
                  <a:lnTo>
                    <a:pt x="113965" y="6721"/>
                  </a:lnTo>
                  <a:lnTo>
                    <a:pt x="105102" y="2061"/>
                  </a:lnTo>
                  <a:lnTo>
                    <a:pt x="94519" y="123"/>
                  </a:lnTo>
                  <a:lnTo>
                    <a:pt x="82789" y="0"/>
                  </a:lnTo>
                  <a:lnTo>
                    <a:pt x="70294" y="1086"/>
                  </a:lnTo>
                  <a:lnTo>
                    <a:pt x="59627" y="6485"/>
                  </a:lnTo>
                  <a:lnTo>
                    <a:pt x="50179" y="14758"/>
                  </a:lnTo>
                  <a:lnTo>
                    <a:pt x="41542" y="24949"/>
                  </a:lnTo>
                  <a:lnTo>
                    <a:pt x="33448" y="37585"/>
                  </a:lnTo>
                  <a:lnTo>
                    <a:pt x="25714" y="51853"/>
                  </a:lnTo>
                  <a:lnTo>
                    <a:pt x="18221" y="67207"/>
                  </a:lnTo>
                  <a:lnTo>
                    <a:pt x="12057" y="80950"/>
                  </a:lnTo>
                  <a:lnTo>
                    <a:pt x="6779" y="93617"/>
                  </a:lnTo>
                  <a:lnTo>
                    <a:pt x="2092" y="105568"/>
                  </a:lnTo>
                  <a:lnTo>
                    <a:pt x="135" y="117041"/>
                  </a:lnTo>
                  <a:lnTo>
                    <a:pt x="0" y="128196"/>
                  </a:lnTo>
                  <a:lnTo>
                    <a:pt x="1079" y="139138"/>
                  </a:lnTo>
                  <a:lnTo>
                    <a:pt x="6471" y="144096"/>
                  </a:lnTo>
                  <a:lnTo>
                    <a:pt x="14741" y="145064"/>
                  </a:lnTo>
                  <a:lnTo>
                    <a:pt x="24929" y="143371"/>
                  </a:lnTo>
                  <a:lnTo>
                    <a:pt x="34059" y="139906"/>
                  </a:lnTo>
                  <a:lnTo>
                    <a:pt x="42482" y="135259"/>
                  </a:lnTo>
                  <a:lnTo>
                    <a:pt x="50435" y="129823"/>
                  </a:lnTo>
                  <a:lnTo>
                    <a:pt x="58074" y="122694"/>
                  </a:lnTo>
                  <a:lnTo>
                    <a:pt x="65504" y="114435"/>
                  </a:lnTo>
                  <a:lnTo>
                    <a:pt x="72795" y="105423"/>
                  </a:lnTo>
                  <a:lnTo>
                    <a:pt x="79992" y="97078"/>
                  </a:lnTo>
                  <a:lnTo>
                    <a:pt x="87128" y="89178"/>
                  </a:lnTo>
                  <a:lnTo>
                    <a:pt x="101289" y="74166"/>
                  </a:lnTo>
                  <a:lnTo>
                    <a:pt x="115373" y="59704"/>
                  </a:lnTo>
                  <a:lnTo>
                    <a:pt x="122401" y="51406"/>
                  </a:lnTo>
                  <a:lnTo>
                    <a:pt x="129424" y="42369"/>
                  </a:lnTo>
                  <a:lnTo>
                    <a:pt x="136443" y="32838"/>
                  </a:lnTo>
                  <a:lnTo>
                    <a:pt x="142291" y="29990"/>
                  </a:lnTo>
                  <a:lnTo>
                    <a:pt x="147358" y="31597"/>
                  </a:lnTo>
                  <a:lnTo>
                    <a:pt x="151905" y="36174"/>
                  </a:lnTo>
                  <a:lnTo>
                    <a:pt x="154937" y="46238"/>
                  </a:lnTo>
                  <a:lnTo>
                    <a:pt x="156957" y="59958"/>
                  </a:lnTo>
                  <a:lnTo>
                    <a:pt x="158305" y="76117"/>
                  </a:lnTo>
                  <a:lnTo>
                    <a:pt x="158034" y="95070"/>
                  </a:lnTo>
                  <a:lnTo>
                    <a:pt x="156685" y="115886"/>
                  </a:lnTo>
                  <a:lnTo>
                    <a:pt x="154617" y="137943"/>
                  </a:lnTo>
                  <a:lnTo>
                    <a:pt x="153238" y="160828"/>
                  </a:lnTo>
                  <a:lnTo>
                    <a:pt x="151707" y="208071"/>
                  </a:lnTo>
                  <a:lnTo>
                    <a:pt x="150723" y="282201"/>
                  </a:lnTo>
                  <a:lnTo>
                    <a:pt x="150481" y="3713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041640" y="4238592"/>
              <a:ext cx="141880" cy="155967"/>
            </a:xfrm>
            <a:custGeom>
              <a:avLst/>
              <a:gdLst/>
              <a:ahLst/>
              <a:cxnLst/>
              <a:rect l="0" t="0" r="0" b="0"/>
              <a:pathLst>
                <a:path w="141880" h="155967">
                  <a:moveTo>
                    <a:pt x="15668" y="0"/>
                  </a:moveTo>
                  <a:lnTo>
                    <a:pt x="15668" y="33500"/>
                  </a:lnTo>
                  <a:lnTo>
                    <a:pt x="14499" y="46874"/>
                  </a:lnTo>
                  <a:lnTo>
                    <a:pt x="12551" y="59296"/>
                  </a:lnTo>
                  <a:lnTo>
                    <a:pt x="10084" y="71084"/>
                  </a:lnTo>
                  <a:lnTo>
                    <a:pt x="8439" y="83616"/>
                  </a:lnTo>
                  <a:lnTo>
                    <a:pt x="7343" y="96646"/>
                  </a:lnTo>
                  <a:lnTo>
                    <a:pt x="6612" y="110007"/>
                  </a:lnTo>
                  <a:lnTo>
                    <a:pt x="4957" y="122420"/>
                  </a:lnTo>
                  <a:lnTo>
                    <a:pt x="2683" y="134201"/>
                  </a:lnTo>
                  <a:lnTo>
                    <a:pt x="0" y="145561"/>
                  </a:lnTo>
                  <a:lnTo>
                    <a:pt x="1716" y="151966"/>
                  </a:lnTo>
                  <a:lnTo>
                    <a:pt x="6367" y="155067"/>
                  </a:lnTo>
                  <a:lnTo>
                    <a:pt x="12973" y="155966"/>
                  </a:lnTo>
                  <a:lnTo>
                    <a:pt x="20883" y="155396"/>
                  </a:lnTo>
                  <a:lnTo>
                    <a:pt x="29663" y="153848"/>
                  </a:lnTo>
                  <a:lnTo>
                    <a:pt x="74527" y="142967"/>
                  </a:lnTo>
                  <a:lnTo>
                    <a:pt x="86460" y="139719"/>
                  </a:lnTo>
                  <a:lnTo>
                    <a:pt x="97921" y="136385"/>
                  </a:lnTo>
                  <a:lnTo>
                    <a:pt x="141879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51967" y="4228074"/>
              <a:ext cx="10518" cy="399670"/>
            </a:xfrm>
            <a:custGeom>
              <a:avLst/>
              <a:gdLst/>
              <a:ahLst/>
              <a:cxnLst/>
              <a:rect l="0" t="0" r="0" b="0"/>
              <a:pathLst>
                <a:path w="10518" h="399670">
                  <a:moveTo>
                    <a:pt x="10517" y="0"/>
                  </a:moveTo>
                  <a:lnTo>
                    <a:pt x="4934" y="16750"/>
                  </a:lnTo>
                  <a:lnTo>
                    <a:pt x="3289" y="26359"/>
                  </a:lnTo>
                  <a:lnTo>
                    <a:pt x="2193" y="37439"/>
                  </a:lnTo>
                  <a:lnTo>
                    <a:pt x="1462" y="49500"/>
                  </a:lnTo>
                  <a:lnTo>
                    <a:pt x="649" y="75367"/>
                  </a:lnTo>
                  <a:lnTo>
                    <a:pt x="85" y="151198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268488" y="4417391"/>
              <a:ext cx="115695" cy="168282"/>
            </a:xfrm>
            <a:custGeom>
              <a:avLst/>
              <a:gdLst/>
              <a:ahLst/>
              <a:cxnLst/>
              <a:rect l="0" t="0" r="0" b="0"/>
              <a:pathLst>
                <a:path w="115695" h="168282">
                  <a:moveTo>
                    <a:pt x="0" y="0"/>
                  </a:moveTo>
                  <a:lnTo>
                    <a:pt x="11167" y="11167"/>
                  </a:lnTo>
                  <a:lnTo>
                    <a:pt x="17963" y="19131"/>
                  </a:lnTo>
                  <a:lnTo>
                    <a:pt x="34862" y="40445"/>
                  </a:lnTo>
                  <a:lnTo>
                    <a:pt x="41939" y="51504"/>
                  </a:lnTo>
                  <a:lnTo>
                    <a:pt x="47826" y="62383"/>
                  </a:lnTo>
                  <a:lnTo>
                    <a:pt x="52919" y="73141"/>
                  </a:lnTo>
                  <a:lnTo>
                    <a:pt x="58652" y="82651"/>
                  </a:lnTo>
                  <a:lnTo>
                    <a:pt x="64811" y="91328"/>
                  </a:lnTo>
                  <a:lnTo>
                    <a:pt x="71254" y="99450"/>
                  </a:lnTo>
                  <a:lnTo>
                    <a:pt x="77887" y="107202"/>
                  </a:lnTo>
                  <a:lnTo>
                    <a:pt x="84647" y="114707"/>
                  </a:lnTo>
                  <a:lnTo>
                    <a:pt x="91490" y="122047"/>
                  </a:lnTo>
                  <a:lnTo>
                    <a:pt x="97221" y="130447"/>
                  </a:lnTo>
                  <a:lnTo>
                    <a:pt x="102209" y="139552"/>
                  </a:lnTo>
                  <a:lnTo>
                    <a:pt x="115694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36935" y="4343768"/>
              <a:ext cx="189318" cy="326046"/>
            </a:xfrm>
            <a:custGeom>
              <a:avLst/>
              <a:gdLst/>
              <a:ahLst/>
              <a:cxnLst/>
              <a:rect l="0" t="0" r="0" b="0"/>
              <a:pathLst>
                <a:path w="189318" h="326046">
                  <a:moveTo>
                    <a:pt x="189317" y="0"/>
                  </a:moveTo>
                  <a:lnTo>
                    <a:pt x="172567" y="22334"/>
                  </a:lnTo>
                  <a:lnTo>
                    <a:pt x="165296" y="34755"/>
                  </a:lnTo>
                  <a:lnTo>
                    <a:pt x="158111" y="48880"/>
                  </a:lnTo>
                  <a:lnTo>
                    <a:pt x="150984" y="64139"/>
                  </a:lnTo>
                  <a:lnTo>
                    <a:pt x="142727" y="78987"/>
                  </a:lnTo>
                  <a:lnTo>
                    <a:pt x="133716" y="93559"/>
                  </a:lnTo>
                  <a:lnTo>
                    <a:pt x="124203" y="107949"/>
                  </a:lnTo>
                  <a:lnTo>
                    <a:pt x="115523" y="122217"/>
                  </a:lnTo>
                  <a:lnTo>
                    <a:pt x="107399" y="136403"/>
                  </a:lnTo>
                  <a:lnTo>
                    <a:pt x="92141" y="164631"/>
                  </a:lnTo>
                  <a:lnTo>
                    <a:pt x="77568" y="192758"/>
                  </a:lnTo>
                  <a:lnTo>
                    <a:pt x="69242" y="206803"/>
                  </a:lnTo>
                  <a:lnTo>
                    <a:pt x="60185" y="220841"/>
                  </a:lnTo>
                  <a:lnTo>
                    <a:pt x="50641" y="234874"/>
                  </a:lnTo>
                  <a:lnTo>
                    <a:pt x="43110" y="247735"/>
                  </a:lnTo>
                  <a:lnTo>
                    <a:pt x="36920" y="259815"/>
                  </a:lnTo>
                  <a:lnTo>
                    <a:pt x="31625" y="271374"/>
                  </a:lnTo>
                  <a:lnTo>
                    <a:pt x="25758" y="281417"/>
                  </a:lnTo>
                  <a:lnTo>
                    <a:pt x="19509" y="290450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142277" y="4796025"/>
              <a:ext cx="1188490" cy="42071"/>
            </a:xfrm>
            <a:custGeom>
              <a:avLst/>
              <a:gdLst/>
              <a:ahLst/>
              <a:cxnLst/>
              <a:rect l="0" t="0" r="0" b="0"/>
              <a:pathLst>
                <a:path w="1188490" h="42071">
                  <a:moveTo>
                    <a:pt x="0" y="42070"/>
                  </a:moveTo>
                  <a:lnTo>
                    <a:pt x="27918" y="42070"/>
                  </a:lnTo>
                  <a:lnTo>
                    <a:pt x="41984" y="40901"/>
                  </a:lnTo>
                  <a:lnTo>
                    <a:pt x="57205" y="38953"/>
                  </a:lnTo>
                  <a:lnTo>
                    <a:pt x="73195" y="36487"/>
                  </a:lnTo>
                  <a:lnTo>
                    <a:pt x="89699" y="34842"/>
                  </a:lnTo>
                  <a:lnTo>
                    <a:pt x="106543" y="33745"/>
                  </a:lnTo>
                  <a:lnTo>
                    <a:pt x="140842" y="32527"/>
                  </a:lnTo>
                  <a:lnTo>
                    <a:pt x="175564" y="31986"/>
                  </a:lnTo>
                  <a:lnTo>
                    <a:pt x="194171" y="30673"/>
                  </a:lnTo>
                  <a:lnTo>
                    <a:pt x="213589" y="28628"/>
                  </a:lnTo>
                  <a:lnTo>
                    <a:pt x="233545" y="26097"/>
                  </a:lnTo>
                  <a:lnTo>
                    <a:pt x="252692" y="24410"/>
                  </a:lnTo>
                  <a:lnTo>
                    <a:pt x="271300" y="23285"/>
                  </a:lnTo>
                  <a:lnTo>
                    <a:pt x="289549" y="22535"/>
                  </a:lnTo>
                  <a:lnTo>
                    <a:pt x="308726" y="20866"/>
                  </a:lnTo>
                  <a:lnTo>
                    <a:pt x="328523" y="18585"/>
                  </a:lnTo>
                  <a:lnTo>
                    <a:pt x="369217" y="12934"/>
                  </a:lnTo>
                  <a:lnTo>
                    <a:pt x="410675" y="6527"/>
                  </a:lnTo>
                  <a:lnTo>
                    <a:pt x="432717" y="4351"/>
                  </a:lnTo>
                  <a:lnTo>
                    <a:pt x="455590" y="2901"/>
                  </a:lnTo>
                  <a:lnTo>
                    <a:pt x="501652" y="1289"/>
                  </a:lnTo>
                  <a:lnTo>
                    <a:pt x="591471" y="254"/>
                  </a:lnTo>
                  <a:lnTo>
                    <a:pt x="1086146" y="0"/>
                  </a:lnTo>
                  <a:lnTo>
                    <a:pt x="1099225" y="1168"/>
                  </a:lnTo>
                  <a:lnTo>
                    <a:pt x="1111450" y="3116"/>
                  </a:lnTo>
                  <a:lnTo>
                    <a:pt x="1123106" y="5583"/>
                  </a:lnTo>
                  <a:lnTo>
                    <a:pt x="1135551" y="7228"/>
                  </a:lnTo>
                  <a:lnTo>
                    <a:pt x="1148523" y="8324"/>
                  </a:lnTo>
                  <a:lnTo>
                    <a:pt x="1188489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25921" y="5080000"/>
              <a:ext cx="186245" cy="441740"/>
            </a:xfrm>
            <a:custGeom>
              <a:avLst/>
              <a:gdLst/>
              <a:ahLst/>
              <a:cxnLst/>
              <a:rect l="0" t="0" r="0" b="0"/>
              <a:pathLst>
                <a:path w="186245" h="441740">
                  <a:moveTo>
                    <a:pt x="20869" y="0"/>
                  </a:moveTo>
                  <a:lnTo>
                    <a:pt x="15286" y="16750"/>
                  </a:lnTo>
                  <a:lnTo>
                    <a:pt x="12472" y="26358"/>
                  </a:lnTo>
                  <a:lnTo>
                    <a:pt x="6231" y="49500"/>
                  </a:lnTo>
                  <a:lnTo>
                    <a:pt x="4098" y="64553"/>
                  </a:lnTo>
                  <a:lnTo>
                    <a:pt x="2677" y="81600"/>
                  </a:lnTo>
                  <a:lnTo>
                    <a:pt x="1729" y="99976"/>
                  </a:lnTo>
                  <a:lnTo>
                    <a:pt x="677" y="132859"/>
                  </a:lnTo>
                  <a:lnTo>
                    <a:pt x="0" y="192058"/>
                  </a:lnTo>
                  <a:lnTo>
                    <a:pt x="1113" y="206336"/>
                  </a:lnTo>
                  <a:lnTo>
                    <a:pt x="3024" y="220529"/>
                  </a:lnTo>
                  <a:lnTo>
                    <a:pt x="14488" y="288063"/>
                  </a:lnTo>
                  <a:lnTo>
                    <a:pt x="17783" y="304229"/>
                  </a:lnTo>
                  <a:lnTo>
                    <a:pt x="21149" y="318513"/>
                  </a:lnTo>
                  <a:lnTo>
                    <a:pt x="24562" y="331541"/>
                  </a:lnTo>
                  <a:lnTo>
                    <a:pt x="29174" y="342564"/>
                  </a:lnTo>
                  <a:lnTo>
                    <a:pt x="34587" y="352250"/>
                  </a:lnTo>
                  <a:lnTo>
                    <a:pt x="40532" y="361044"/>
                  </a:lnTo>
                  <a:lnTo>
                    <a:pt x="48002" y="369244"/>
                  </a:lnTo>
                  <a:lnTo>
                    <a:pt x="56487" y="377049"/>
                  </a:lnTo>
                  <a:lnTo>
                    <a:pt x="65650" y="384588"/>
                  </a:lnTo>
                  <a:lnTo>
                    <a:pt x="76433" y="388447"/>
                  </a:lnTo>
                  <a:lnTo>
                    <a:pt x="88295" y="389850"/>
                  </a:lnTo>
                  <a:lnTo>
                    <a:pt x="100879" y="389617"/>
                  </a:lnTo>
                  <a:lnTo>
                    <a:pt x="112774" y="384787"/>
                  </a:lnTo>
                  <a:lnTo>
                    <a:pt x="124210" y="376893"/>
                  </a:lnTo>
                  <a:lnTo>
                    <a:pt x="135339" y="366955"/>
                  </a:lnTo>
                  <a:lnTo>
                    <a:pt x="145096" y="354487"/>
                  </a:lnTo>
                  <a:lnTo>
                    <a:pt x="153938" y="340332"/>
                  </a:lnTo>
                  <a:lnTo>
                    <a:pt x="162170" y="325052"/>
                  </a:lnTo>
                  <a:lnTo>
                    <a:pt x="168826" y="311360"/>
                  </a:lnTo>
                  <a:lnTo>
                    <a:pt x="174433" y="298725"/>
                  </a:lnTo>
                  <a:lnTo>
                    <a:pt x="179339" y="286797"/>
                  </a:lnTo>
                  <a:lnTo>
                    <a:pt x="182610" y="273001"/>
                  </a:lnTo>
                  <a:lnTo>
                    <a:pt x="184791" y="257961"/>
                  </a:lnTo>
                  <a:lnTo>
                    <a:pt x="186244" y="242091"/>
                  </a:lnTo>
                  <a:lnTo>
                    <a:pt x="184876" y="229174"/>
                  </a:lnTo>
                  <a:lnTo>
                    <a:pt x="181627" y="218225"/>
                  </a:lnTo>
                  <a:lnTo>
                    <a:pt x="177123" y="208589"/>
                  </a:lnTo>
                  <a:lnTo>
                    <a:pt x="170615" y="205671"/>
                  </a:lnTo>
                  <a:lnTo>
                    <a:pt x="162770" y="207231"/>
                  </a:lnTo>
                  <a:lnTo>
                    <a:pt x="154034" y="211777"/>
                  </a:lnTo>
                  <a:lnTo>
                    <a:pt x="145873" y="218314"/>
                  </a:lnTo>
                  <a:lnTo>
                    <a:pt x="138095" y="226177"/>
                  </a:lnTo>
                  <a:lnTo>
                    <a:pt x="130573" y="234925"/>
                  </a:lnTo>
                  <a:lnTo>
                    <a:pt x="124389" y="244264"/>
                  </a:lnTo>
                  <a:lnTo>
                    <a:pt x="119098" y="253995"/>
                  </a:lnTo>
                  <a:lnTo>
                    <a:pt x="114402" y="263988"/>
                  </a:lnTo>
                  <a:lnTo>
                    <a:pt x="110103" y="275325"/>
                  </a:lnTo>
                  <a:lnTo>
                    <a:pt x="106068" y="287557"/>
                  </a:lnTo>
                  <a:lnTo>
                    <a:pt x="102210" y="300387"/>
                  </a:lnTo>
                  <a:lnTo>
                    <a:pt x="94807" y="327107"/>
                  </a:lnTo>
                  <a:lnTo>
                    <a:pt x="84068" y="368430"/>
                  </a:lnTo>
                  <a:lnTo>
                    <a:pt x="73458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657640" y="3211851"/>
              <a:ext cx="155952" cy="343098"/>
            </a:xfrm>
            <a:custGeom>
              <a:avLst/>
              <a:gdLst/>
              <a:ahLst/>
              <a:cxnLst/>
              <a:rect l="0" t="0" r="0" b="0"/>
              <a:pathLst>
                <a:path w="155952" h="343098">
                  <a:moveTo>
                    <a:pt x="21035" y="48604"/>
                  </a:moveTo>
                  <a:lnTo>
                    <a:pt x="37784" y="31854"/>
                  </a:lnTo>
                  <a:lnTo>
                    <a:pt x="47393" y="24582"/>
                  </a:lnTo>
                  <a:lnTo>
                    <a:pt x="58474" y="17397"/>
                  </a:lnTo>
                  <a:lnTo>
                    <a:pt x="70535" y="10270"/>
                  </a:lnTo>
                  <a:lnTo>
                    <a:pt x="83250" y="5519"/>
                  </a:lnTo>
                  <a:lnTo>
                    <a:pt x="96402" y="2351"/>
                  </a:lnTo>
                  <a:lnTo>
                    <a:pt x="109844" y="239"/>
                  </a:lnTo>
                  <a:lnTo>
                    <a:pt x="122312" y="0"/>
                  </a:lnTo>
                  <a:lnTo>
                    <a:pt x="134129" y="1009"/>
                  </a:lnTo>
                  <a:lnTo>
                    <a:pt x="145513" y="2851"/>
                  </a:lnTo>
                  <a:lnTo>
                    <a:pt x="151934" y="7584"/>
                  </a:lnTo>
                  <a:lnTo>
                    <a:pt x="155045" y="14246"/>
                  </a:lnTo>
                  <a:lnTo>
                    <a:pt x="155951" y="22193"/>
                  </a:lnTo>
                  <a:lnTo>
                    <a:pt x="154218" y="33334"/>
                  </a:lnTo>
                  <a:lnTo>
                    <a:pt x="150725" y="46604"/>
                  </a:lnTo>
                  <a:lnTo>
                    <a:pt x="146060" y="61294"/>
                  </a:lnTo>
                  <a:lnTo>
                    <a:pt x="139444" y="76931"/>
                  </a:lnTo>
                  <a:lnTo>
                    <a:pt x="131526" y="93198"/>
                  </a:lnTo>
                  <a:lnTo>
                    <a:pt x="122743" y="109886"/>
                  </a:lnTo>
                  <a:lnTo>
                    <a:pt x="114550" y="123349"/>
                  </a:lnTo>
                  <a:lnTo>
                    <a:pt x="106750" y="134661"/>
                  </a:lnTo>
                  <a:lnTo>
                    <a:pt x="99214" y="144540"/>
                  </a:lnTo>
                  <a:lnTo>
                    <a:pt x="91852" y="153463"/>
                  </a:lnTo>
                  <a:lnTo>
                    <a:pt x="84607" y="161749"/>
                  </a:lnTo>
                  <a:lnTo>
                    <a:pt x="77440" y="169610"/>
                  </a:lnTo>
                  <a:lnTo>
                    <a:pt x="69155" y="177189"/>
                  </a:lnTo>
                  <a:lnTo>
                    <a:pt x="60127" y="184578"/>
                  </a:lnTo>
                  <a:lnTo>
                    <a:pt x="50602" y="191841"/>
                  </a:lnTo>
                  <a:lnTo>
                    <a:pt x="45421" y="192009"/>
                  </a:lnTo>
                  <a:lnTo>
                    <a:pt x="43135" y="187446"/>
                  </a:lnTo>
                  <a:lnTo>
                    <a:pt x="42780" y="179730"/>
                  </a:lnTo>
                  <a:lnTo>
                    <a:pt x="47218" y="173417"/>
                  </a:lnTo>
                  <a:lnTo>
                    <a:pt x="54851" y="168040"/>
                  </a:lnTo>
                  <a:lnTo>
                    <a:pt x="64614" y="163287"/>
                  </a:lnTo>
                  <a:lnTo>
                    <a:pt x="74628" y="161286"/>
                  </a:lnTo>
                  <a:lnTo>
                    <a:pt x="84810" y="161121"/>
                  </a:lnTo>
                  <a:lnTo>
                    <a:pt x="95105" y="162180"/>
                  </a:lnTo>
                  <a:lnTo>
                    <a:pt x="105473" y="165223"/>
                  </a:lnTo>
                  <a:lnTo>
                    <a:pt x="115891" y="169589"/>
                  </a:lnTo>
                  <a:lnTo>
                    <a:pt x="126343" y="174837"/>
                  </a:lnTo>
                  <a:lnTo>
                    <a:pt x="134479" y="181841"/>
                  </a:lnTo>
                  <a:lnTo>
                    <a:pt x="141072" y="190017"/>
                  </a:lnTo>
                  <a:lnTo>
                    <a:pt x="146636" y="198973"/>
                  </a:lnTo>
                  <a:lnTo>
                    <a:pt x="150345" y="210787"/>
                  </a:lnTo>
                  <a:lnTo>
                    <a:pt x="152818" y="224506"/>
                  </a:lnTo>
                  <a:lnTo>
                    <a:pt x="154466" y="239495"/>
                  </a:lnTo>
                  <a:lnTo>
                    <a:pt x="152059" y="251825"/>
                  </a:lnTo>
                  <a:lnTo>
                    <a:pt x="146950" y="262383"/>
                  </a:lnTo>
                  <a:lnTo>
                    <a:pt x="140037" y="271758"/>
                  </a:lnTo>
                  <a:lnTo>
                    <a:pt x="131922" y="281514"/>
                  </a:lnTo>
                  <a:lnTo>
                    <a:pt x="123006" y="291524"/>
                  </a:lnTo>
                  <a:lnTo>
                    <a:pt x="113556" y="301703"/>
                  </a:lnTo>
                  <a:lnTo>
                    <a:pt x="102583" y="309658"/>
                  </a:lnTo>
                  <a:lnTo>
                    <a:pt x="90592" y="316130"/>
                  </a:lnTo>
                  <a:lnTo>
                    <a:pt x="77924" y="321613"/>
                  </a:lnTo>
                  <a:lnTo>
                    <a:pt x="65972" y="326437"/>
                  </a:lnTo>
                  <a:lnTo>
                    <a:pt x="54499" y="330821"/>
                  </a:lnTo>
                  <a:lnTo>
                    <a:pt x="0" y="3430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636604" y="5071582"/>
              <a:ext cx="180578" cy="450158"/>
            </a:xfrm>
            <a:custGeom>
              <a:avLst/>
              <a:gdLst/>
              <a:ahLst/>
              <a:cxnLst/>
              <a:rect l="0" t="0" r="0" b="0"/>
              <a:pathLst>
                <a:path w="180578" h="450158">
                  <a:moveTo>
                    <a:pt x="0" y="50488"/>
                  </a:moveTo>
                  <a:lnTo>
                    <a:pt x="16751" y="39321"/>
                  </a:lnTo>
                  <a:lnTo>
                    <a:pt x="26359" y="34863"/>
                  </a:lnTo>
                  <a:lnTo>
                    <a:pt x="37439" y="30722"/>
                  </a:lnTo>
                  <a:lnTo>
                    <a:pt x="115423" y="4986"/>
                  </a:lnTo>
                  <a:lnTo>
                    <a:pt x="127199" y="2624"/>
                  </a:lnTo>
                  <a:lnTo>
                    <a:pt x="139725" y="1049"/>
                  </a:lnTo>
                  <a:lnTo>
                    <a:pt x="152749" y="0"/>
                  </a:lnTo>
                  <a:lnTo>
                    <a:pt x="162601" y="3974"/>
                  </a:lnTo>
                  <a:lnTo>
                    <a:pt x="170338" y="11298"/>
                  </a:lnTo>
                  <a:lnTo>
                    <a:pt x="176664" y="20856"/>
                  </a:lnTo>
                  <a:lnTo>
                    <a:pt x="179713" y="30733"/>
                  </a:lnTo>
                  <a:lnTo>
                    <a:pt x="180577" y="40824"/>
                  </a:lnTo>
                  <a:lnTo>
                    <a:pt x="179985" y="51057"/>
                  </a:lnTo>
                  <a:lnTo>
                    <a:pt x="178421" y="64891"/>
                  </a:lnTo>
                  <a:lnTo>
                    <a:pt x="173567" y="98960"/>
                  </a:lnTo>
                  <a:lnTo>
                    <a:pt x="170637" y="115524"/>
                  </a:lnTo>
                  <a:lnTo>
                    <a:pt x="167515" y="131241"/>
                  </a:lnTo>
                  <a:lnTo>
                    <a:pt x="160929" y="161170"/>
                  </a:lnTo>
                  <a:lnTo>
                    <a:pt x="154107" y="190053"/>
                  </a:lnTo>
                  <a:lnTo>
                    <a:pt x="151820" y="204300"/>
                  </a:lnTo>
                  <a:lnTo>
                    <a:pt x="150296" y="218472"/>
                  </a:lnTo>
                  <a:lnTo>
                    <a:pt x="149279" y="232595"/>
                  </a:lnTo>
                  <a:lnTo>
                    <a:pt x="147433" y="245516"/>
                  </a:lnTo>
                  <a:lnTo>
                    <a:pt x="145033" y="257636"/>
                  </a:lnTo>
                  <a:lnTo>
                    <a:pt x="142265" y="269221"/>
                  </a:lnTo>
                  <a:lnTo>
                    <a:pt x="140420" y="281620"/>
                  </a:lnTo>
                  <a:lnTo>
                    <a:pt x="139190" y="294560"/>
                  </a:lnTo>
                  <a:lnTo>
                    <a:pt x="138369" y="307861"/>
                  </a:lnTo>
                  <a:lnTo>
                    <a:pt x="136654" y="321403"/>
                  </a:lnTo>
                  <a:lnTo>
                    <a:pt x="134341" y="335105"/>
                  </a:lnTo>
                  <a:lnTo>
                    <a:pt x="131631" y="348915"/>
                  </a:lnTo>
                  <a:lnTo>
                    <a:pt x="129825" y="363964"/>
                  </a:lnTo>
                  <a:lnTo>
                    <a:pt x="128621" y="379840"/>
                  </a:lnTo>
                  <a:lnTo>
                    <a:pt x="115693" y="4501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689192" y="5258799"/>
              <a:ext cx="178800" cy="10518"/>
            </a:xfrm>
            <a:custGeom>
              <a:avLst/>
              <a:gdLst/>
              <a:ahLst/>
              <a:cxnLst/>
              <a:rect l="0" t="0" r="0" b="0"/>
              <a:pathLst>
                <a:path w="178800" h="10518">
                  <a:moveTo>
                    <a:pt x="0" y="0"/>
                  </a:moveTo>
                  <a:lnTo>
                    <a:pt x="22333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58556" y="5583"/>
                  </a:lnTo>
                  <a:lnTo>
                    <a:pt x="72927" y="7228"/>
                  </a:lnTo>
                  <a:lnTo>
                    <a:pt x="88351" y="8324"/>
                  </a:lnTo>
                  <a:lnTo>
                    <a:pt x="119902" y="9542"/>
                  </a:lnTo>
                  <a:lnTo>
                    <a:pt x="178799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096968" y="5180857"/>
              <a:ext cx="182039" cy="372436"/>
            </a:xfrm>
            <a:custGeom>
              <a:avLst/>
              <a:gdLst/>
              <a:ahLst/>
              <a:cxnLst/>
              <a:rect l="0" t="0" r="0" b="0"/>
              <a:pathLst>
                <a:path w="182039" h="372436">
                  <a:moveTo>
                    <a:pt x="3239" y="98977"/>
                  </a:moveTo>
                  <a:lnTo>
                    <a:pt x="3239" y="76643"/>
                  </a:lnTo>
                  <a:lnTo>
                    <a:pt x="5576" y="66558"/>
                  </a:lnTo>
                  <a:lnTo>
                    <a:pt x="9472" y="56329"/>
                  </a:lnTo>
                  <a:lnTo>
                    <a:pt x="14406" y="46004"/>
                  </a:lnTo>
                  <a:lnTo>
                    <a:pt x="20032" y="35615"/>
                  </a:lnTo>
                  <a:lnTo>
                    <a:pt x="26120" y="25183"/>
                  </a:lnTo>
                  <a:lnTo>
                    <a:pt x="32516" y="14722"/>
                  </a:lnTo>
                  <a:lnTo>
                    <a:pt x="42624" y="7748"/>
                  </a:lnTo>
                  <a:lnTo>
                    <a:pt x="55205" y="3099"/>
                  </a:lnTo>
                  <a:lnTo>
                    <a:pt x="69436" y="0"/>
                  </a:lnTo>
                  <a:lnTo>
                    <a:pt x="81260" y="1439"/>
                  </a:lnTo>
                  <a:lnTo>
                    <a:pt x="91481" y="5905"/>
                  </a:lnTo>
                  <a:lnTo>
                    <a:pt x="100631" y="12388"/>
                  </a:lnTo>
                  <a:lnTo>
                    <a:pt x="107900" y="20216"/>
                  </a:lnTo>
                  <a:lnTo>
                    <a:pt x="113915" y="28940"/>
                  </a:lnTo>
                  <a:lnTo>
                    <a:pt x="119093" y="38262"/>
                  </a:lnTo>
                  <a:lnTo>
                    <a:pt x="124883" y="50320"/>
                  </a:lnTo>
                  <a:lnTo>
                    <a:pt x="131079" y="64202"/>
                  </a:lnTo>
                  <a:lnTo>
                    <a:pt x="137548" y="79299"/>
                  </a:lnTo>
                  <a:lnTo>
                    <a:pt x="141860" y="96376"/>
                  </a:lnTo>
                  <a:lnTo>
                    <a:pt x="144735" y="114772"/>
                  </a:lnTo>
                  <a:lnTo>
                    <a:pt x="146652" y="134048"/>
                  </a:lnTo>
                  <a:lnTo>
                    <a:pt x="147929" y="151574"/>
                  </a:lnTo>
                  <a:lnTo>
                    <a:pt x="148781" y="167931"/>
                  </a:lnTo>
                  <a:lnTo>
                    <a:pt x="149349" y="183511"/>
                  </a:lnTo>
                  <a:lnTo>
                    <a:pt x="148559" y="200909"/>
                  </a:lnTo>
                  <a:lnTo>
                    <a:pt x="146864" y="219520"/>
                  </a:lnTo>
                  <a:lnTo>
                    <a:pt x="144565" y="238938"/>
                  </a:lnTo>
                  <a:lnTo>
                    <a:pt x="141864" y="255390"/>
                  </a:lnTo>
                  <a:lnTo>
                    <a:pt x="138895" y="269864"/>
                  </a:lnTo>
                  <a:lnTo>
                    <a:pt x="135746" y="283019"/>
                  </a:lnTo>
                  <a:lnTo>
                    <a:pt x="132479" y="295295"/>
                  </a:lnTo>
                  <a:lnTo>
                    <a:pt x="125732" y="318284"/>
                  </a:lnTo>
                  <a:lnTo>
                    <a:pt x="119960" y="329322"/>
                  </a:lnTo>
                  <a:lnTo>
                    <a:pt x="112605" y="340187"/>
                  </a:lnTo>
                  <a:lnTo>
                    <a:pt x="104197" y="350936"/>
                  </a:lnTo>
                  <a:lnTo>
                    <a:pt x="93916" y="358102"/>
                  </a:lnTo>
                  <a:lnTo>
                    <a:pt x="82388" y="362880"/>
                  </a:lnTo>
                  <a:lnTo>
                    <a:pt x="70028" y="366064"/>
                  </a:lnTo>
                  <a:lnTo>
                    <a:pt x="59451" y="365851"/>
                  </a:lnTo>
                  <a:lnTo>
                    <a:pt x="50063" y="363371"/>
                  </a:lnTo>
                  <a:lnTo>
                    <a:pt x="41467" y="359380"/>
                  </a:lnTo>
                  <a:lnTo>
                    <a:pt x="33398" y="353214"/>
                  </a:lnTo>
                  <a:lnTo>
                    <a:pt x="25682" y="345597"/>
                  </a:lnTo>
                  <a:lnTo>
                    <a:pt x="18201" y="337014"/>
                  </a:lnTo>
                  <a:lnTo>
                    <a:pt x="12045" y="326617"/>
                  </a:lnTo>
                  <a:lnTo>
                    <a:pt x="6772" y="315011"/>
                  </a:lnTo>
                  <a:lnTo>
                    <a:pt x="2088" y="302599"/>
                  </a:lnTo>
                  <a:lnTo>
                    <a:pt x="135" y="290819"/>
                  </a:lnTo>
                  <a:lnTo>
                    <a:pt x="0" y="279460"/>
                  </a:lnTo>
                  <a:lnTo>
                    <a:pt x="1080" y="268381"/>
                  </a:lnTo>
                  <a:lnTo>
                    <a:pt x="2968" y="257489"/>
                  </a:lnTo>
                  <a:lnTo>
                    <a:pt x="5395" y="246722"/>
                  </a:lnTo>
                  <a:lnTo>
                    <a:pt x="8182" y="236038"/>
                  </a:lnTo>
                  <a:lnTo>
                    <a:pt x="15883" y="228916"/>
                  </a:lnTo>
                  <a:lnTo>
                    <a:pt x="26860" y="224167"/>
                  </a:lnTo>
                  <a:lnTo>
                    <a:pt x="40022" y="221002"/>
                  </a:lnTo>
                  <a:lnTo>
                    <a:pt x="52302" y="223566"/>
                  </a:lnTo>
                  <a:lnTo>
                    <a:pt x="63994" y="229949"/>
                  </a:lnTo>
                  <a:lnTo>
                    <a:pt x="75295" y="238880"/>
                  </a:lnTo>
                  <a:lnTo>
                    <a:pt x="86335" y="249508"/>
                  </a:lnTo>
                  <a:lnTo>
                    <a:pt x="97201" y="261268"/>
                  </a:lnTo>
                  <a:lnTo>
                    <a:pt x="107950" y="273782"/>
                  </a:lnTo>
                  <a:lnTo>
                    <a:pt x="118623" y="286800"/>
                  </a:lnTo>
                  <a:lnTo>
                    <a:pt x="139830" y="313729"/>
                  </a:lnTo>
                  <a:lnTo>
                    <a:pt x="149225" y="326286"/>
                  </a:lnTo>
                  <a:lnTo>
                    <a:pt x="182038" y="3724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378122" y="5202235"/>
              <a:ext cx="142588" cy="400478"/>
            </a:xfrm>
            <a:custGeom>
              <a:avLst/>
              <a:gdLst/>
              <a:ahLst/>
              <a:cxnLst/>
              <a:rect l="0" t="0" r="0" b="0"/>
              <a:pathLst>
                <a:path w="142588" h="400478">
                  <a:moveTo>
                    <a:pt x="6060" y="3976"/>
                  </a:moveTo>
                  <a:lnTo>
                    <a:pt x="477" y="20726"/>
                  </a:lnTo>
                  <a:lnTo>
                    <a:pt x="0" y="29166"/>
                  </a:lnTo>
                  <a:lnTo>
                    <a:pt x="851" y="38299"/>
                  </a:lnTo>
                  <a:lnTo>
                    <a:pt x="2588" y="47893"/>
                  </a:lnTo>
                  <a:lnTo>
                    <a:pt x="3745" y="58964"/>
                  </a:lnTo>
                  <a:lnTo>
                    <a:pt x="4516" y="71019"/>
                  </a:lnTo>
                  <a:lnTo>
                    <a:pt x="5031" y="83730"/>
                  </a:lnTo>
                  <a:lnTo>
                    <a:pt x="5602" y="110319"/>
                  </a:lnTo>
                  <a:lnTo>
                    <a:pt x="5755" y="123953"/>
                  </a:lnTo>
                  <a:lnTo>
                    <a:pt x="7025" y="138886"/>
                  </a:lnTo>
                  <a:lnTo>
                    <a:pt x="9040" y="154684"/>
                  </a:lnTo>
                  <a:lnTo>
                    <a:pt x="11553" y="171060"/>
                  </a:lnTo>
                  <a:lnTo>
                    <a:pt x="13228" y="187820"/>
                  </a:lnTo>
                  <a:lnTo>
                    <a:pt x="14345" y="204836"/>
                  </a:lnTo>
                  <a:lnTo>
                    <a:pt x="15089" y="222023"/>
                  </a:lnTo>
                  <a:lnTo>
                    <a:pt x="16754" y="240494"/>
                  </a:lnTo>
                  <a:lnTo>
                    <a:pt x="19032" y="259818"/>
                  </a:lnTo>
                  <a:lnTo>
                    <a:pt x="21719" y="279714"/>
                  </a:lnTo>
                  <a:lnTo>
                    <a:pt x="24680" y="297652"/>
                  </a:lnTo>
                  <a:lnTo>
                    <a:pt x="27823" y="314285"/>
                  </a:lnTo>
                  <a:lnTo>
                    <a:pt x="31086" y="330048"/>
                  </a:lnTo>
                  <a:lnTo>
                    <a:pt x="34430" y="344062"/>
                  </a:lnTo>
                  <a:lnTo>
                    <a:pt x="37829" y="356911"/>
                  </a:lnTo>
                  <a:lnTo>
                    <a:pt x="41262" y="368983"/>
                  </a:lnTo>
                  <a:lnTo>
                    <a:pt x="45889" y="379368"/>
                  </a:lnTo>
                  <a:lnTo>
                    <a:pt x="51310" y="388629"/>
                  </a:lnTo>
                  <a:lnTo>
                    <a:pt x="57262" y="397140"/>
                  </a:lnTo>
                  <a:lnTo>
                    <a:pt x="64736" y="400477"/>
                  </a:lnTo>
                  <a:lnTo>
                    <a:pt x="73224" y="400364"/>
                  </a:lnTo>
                  <a:lnTo>
                    <a:pt x="82389" y="397951"/>
                  </a:lnTo>
                  <a:lnTo>
                    <a:pt x="90836" y="390500"/>
                  </a:lnTo>
                  <a:lnTo>
                    <a:pt x="98805" y="379689"/>
                  </a:lnTo>
                  <a:lnTo>
                    <a:pt x="106454" y="366639"/>
                  </a:lnTo>
                  <a:lnTo>
                    <a:pt x="112722" y="354433"/>
                  </a:lnTo>
                  <a:lnTo>
                    <a:pt x="118070" y="342790"/>
                  </a:lnTo>
                  <a:lnTo>
                    <a:pt x="122804" y="331522"/>
                  </a:lnTo>
                  <a:lnTo>
                    <a:pt x="127128" y="320505"/>
                  </a:lnTo>
                  <a:lnTo>
                    <a:pt x="135049" y="298914"/>
                  </a:lnTo>
                  <a:lnTo>
                    <a:pt x="137629" y="287079"/>
                  </a:lnTo>
                  <a:lnTo>
                    <a:pt x="139349" y="274515"/>
                  </a:lnTo>
                  <a:lnTo>
                    <a:pt x="140496" y="261464"/>
                  </a:lnTo>
                  <a:lnTo>
                    <a:pt x="141260" y="248089"/>
                  </a:lnTo>
                  <a:lnTo>
                    <a:pt x="142109" y="220763"/>
                  </a:lnTo>
                  <a:lnTo>
                    <a:pt x="142587" y="162348"/>
                  </a:lnTo>
                  <a:lnTo>
                    <a:pt x="141486" y="141110"/>
                  </a:lnTo>
                  <a:lnTo>
                    <a:pt x="139583" y="119940"/>
                  </a:lnTo>
                  <a:lnTo>
                    <a:pt x="137146" y="98814"/>
                  </a:lnTo>
                  <a:lnTo>
                    <a:pt x="132015" y="80056"/>
                  </a:lnTo>
                  <a:lnTo>
                    <a:pt x="125088" y="62876"/>
                  </a:lnTo>
                  <a:lnTo>
                    <a:pt x="116965" y="46749"/>
                  </a:lnTo>
                  <a:lnTo>
                    <a:pt x="108044" y="32491"/>
                  </a:lnTo>
                  <a:lnTo>
                    <a:pt x="98590" y="19480"/>
                  </a:lnTo>
                  <a:lnTo>
                    <a:pt x="88782" y="7300"/>
                  </a:lnTo>
                  <a:lnTo>
                    <a:pt x="78737" y="1518"/>
                  </a:lnTo>
                  <a:lnTo>
                    <a:pt x="68535" y="0"/>
                  </a:lnTo>
                  <a:lnTo>
                    <a:pt x="58228" y="1325"/>
                  </a:lnTo>
                  <a:lnTo>
                    <a:pt x="49019" y="5715"/>
                  </a:lnTo>
                  <a:lnTo>
                    <a:pt x="40542" y="12147"/>
                  </a:lnTo>
                  <a:lnTo>
                    <a:pt x="16577" y="355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67991" y="3859958"/>
              <a:ext cx="431223" cy="333678"/>
            </a:xfrm>
            <a:custGeom>
              <a:avLst/>
              <a:gdLst/>
              <a:ahLst/>
              <a:cxnLst/>
              <a:rect l="0" t="0" r="0" b="0"/>
              <a:pathLst>
                <a:path w="431223" h="333678">
                  <a:moveTo>
                    <a:pt x="431222" y="0"/>
                  </a:moveTo>
                  <a:lnTo>
                    <a:pt x="425638" y="22334"/>
                  </a:lnTo>
                  <a:lnTo>
                    <a:pt x="422825" y="32419"/>
                  </a:lnTo>
                  <a:lnTo>
                    <a:pt x="416582" y="52973"/>
                  </a:lnTo>
                  <a:lnTo>
                    <a:pt x="385630" y="147257"/>
                  </a:lnTo>
                  <a:lnTo>
                    <a:pt x="380961" y="157771"/>
                  </a:lnTo>
                  <a:lnTo>
                    <a:pt x="375511" y="168286"/>
                  </a:lnTo>
                  <a:lnTo>
                    <a:pt x="369540" y="178802"/>
                  </a:lnTo>
                  <a:lnTo>
                    <a:pt x="362054" y="190488"/>
                  </a:lnTo>
                  <a:lnTo>
                    <a:pt x="353557" y="202952"/>
                  </a:lnTo>
                  <a:lnTo>
                    <a:pt x="327965" y="239712"/>
                  </a:lnTo>
                  <a:lnTo>
                    <a:pt x="320313" y="250961"/>
                  </a:lnTo>
                  <a:lnTo>
                    <a:pt x="310538" y="261965"/>
                  </a:lnTo>
                  <a:lnTo>
                    <a:pt x="299346" y="272808"/>
                  </a:lnTo>
                  <a:lnTo>
                    <a:pt x="287211" y="283542"/>
                  </a:lnTo>
                  <a:lnTo>
                    <a:pt x="273277" y="293035"/>
                  </a:lnTo>
                  <a:lnTo>
                    <a:pt x="258146" y="301702"/>
                  </a:lnTo>
                  <a:lnTo>
                    <a:pt x="242215" y="309816"/>
                  </a:lnTo>
                  <a:lnTo>
                    <a:pt x="226920" y="316395"/>
                  </a:lnTo>
                  <a:lnTo>
                    <a:pt x="212048" y="321949"/>
                  </a:lnTo>
                  <a:lnTo>
                    <a:pt x="197459" y="326820"/>
                  </a:lnTo>
                  <a:lnTo>
                    <a:pt x="181891" y="330068"/>
                  </a:lnTo>
                  <a:lnTo>
                    <a:pt x="165668" y="332233"/>
                  </a:lnTo>
                  <a:lnTo>
                    <a:pt x="149010" y="333677"/>
                  </a:lnTo>
                  <a:lnTo>
                    <a:pt x="133230" y="333470"/>
                  </a:lnTo>
                  <a:lnTo>
                    <a:pt x="118036" y="332164"/>
                  </a:lnTo>
                  <a:lnTo>
                    <a:pt x="103232" y="330125"/>
                  </a:lnTo>
                  <a:lnTo>
                    <a:pt x="91026" y="326428"/>
                  </a:lnTo>
                  <a:lnTo>
                    <a:pt x="80550" y="321626"/>
                  </a:lnTo>
                  <a:lnTo>
                    <a:pt x="71230" y="316087"/>
                  </a:lnTo>
                  <a:lnTo>
                    <a:pt x="62679" y="308889"/>
                  </a:lnTo>
                  <a:lnTo>
                    <a:pt x="54641" y="300584"/>
                  </a:lnTo>
                  <a:lnTo>
                    <a:pt x="46945" y="291542"/>
                  </a:lnTo>
                  <a:lnTo>
                    <a:pt x="39478" y="280840"/>
                  </a:lnTo>
                  <a:lnTo>
                    <a:pt x="32161" y="269030"/>
                  </a:lnTo>
                  <a:lnTo>
                    <a:pt x="24947" y="256482"/>
                  </a:lnTo>
                  <a:lnTo>
                    <a:pt x="18969" y="244612"/>
                  </a:lnTo>
                  <a:lnTo>
                    <a:pt x="13814" y="233192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896127" y="5342940"/>
              <a:ext cx="508263" cy="343114"/>
            </a:xfrm>
            <a:custGeom>
              <a:avLst/>
              <a:gdLst/>
              <a:ahLst/>
              <a:cxnLst/>
              <a:rect l="0" t="0" r="0" b="0"/>
              <a:pathLst>
                <a:path w="508263" h="343114">
                  <a:moveTo>
                    <a:pt x="508262" y="0"/>
                  </a:moveTo>
                  <a:lnTo>
                    <a:pt x="502678" y="27917"/>
                  </a:lnTo>
                  <a:lnTo>
                    <a:pt x="498696" y="40815"/>
                  </a:lnTo>
                  <a:lnTo>
                    <a:pt x="493705" y="54088"/>
                  </a:lnTo>
                  <a:lnTo>
                    <a:pt x="488040" y="67611"/>
                  </a:lnTo>
                  <a:lnTo>
                    <a:pt x="481925" y="80132"/>
                  </a:lnTo>
                  <a:lnTo>
                    <a:pt x="475512" y="91986"/>
                  </a:lnTo>
                  <a:lnTo>
                    <a:pt x="468900" y="103394"/>
                  </a:lnTo>
                  <a:lnTo>
                    <a:pt x="463323" y="115674"/>
                  </a:lnTo>
                  <a:lnTo>
                    <a:pt x="458435" y="128535"/>
                  </a:lnTo>
                  <a:lnTo>
                    <a:pt x="454009" y="141784"/>
                  </a:lnTo>
                  <a:lnTo>
                    <a:pt x="448721" y="154122"/>
                  </a:lnTo>
                  <a:lnTo>
                    <a:pt x="442858" y="165853"/>
                  </a:lnTo>
                  <a:lnTo>
                    <a:pt x="436613" y="177180"/>
                  </a:lnTo>
                  <a:lnTo>
                    <a:pt x="431280" y="188237"/>
                  </a:lnTo>
                  <a:lnTo>
                    <a:pt x="426557" y="199115"/>
                  </a:lnTo>
                  <a:lnTo>
                    <a:pt x="422239" y="209872"/>
                  </a:lnTo>
                  <a:lnTo>
                    <a:pt x="417023" y="219381"/>
                  </a:lnTo>
                  <a:lnTo>
                    <a:pt x="411209" y="228057"/>
                  </a:lnTo>
                  <a:lnTo>
                    <a:pt x="404995" y="236179"/>
                  </a:lnTo>
                  <a:lnTo>
                    <a:pt x="398516" y="245099"/>
                  </a:lnTo>
                  <a:lnTo>
                    <a:pt x="385083" y="264359"/>
                  </a:lnTo>
                  <a:lnTo>
                    <a:pt x="378229" y="273235"/>
                  </a:lnTo>
                  <a:lnTo>
                    <a:pt x="371323" y="281489"/>
                  </a:lnTo>
                  <a:lnTo>
                    <a:pt x="364381" y="289329"/>
                  </a:lnTo>
                  <a:lnTo>
                    <a:pt x="350436" y="304273"/>
                  </a:lnTo>
                  <a:lnTo>
                    <a:pt x="343445" y="311531"/>
                  </a:lnTo>
                  <a:lnTo>
                    <a:pt x="334109" y="318706"/>
                  </a:lnTo>
                  <a:lnTo>
                    <a:pt x="323212" y="325827"/>
                  </a:lnTo>
                  <a:lnTo>
                    <a:pt x="311271" y="332912"/>
                  </a:lnTo>
                  <a:lnTo>
                    <a:pt x="298637" y="337634"/>
                  </a:lnTo>
                  <a:lnTo>
                    <a:pt x="285540" y="340783"/>
                  </a:lnTo>
                  <a:lnTo>
                    <a:pt x="272134" y="342882"/>
                  </a:lnTo>
                  <a:lnTo>
                    <a:pt x="257354" y="343113"/>
                  </a:lnTo>
                  <a:lnTo>
                    <a:pt x="241657" y="342098"/>
                  </a:lnTo>
                  <a:lnTo>
                    <a:pt x="225349" y="340253"/>
                  </a:lnTo>
                  <a:lnTo>
                    <a:pt x="209803" y="336686"/>
                  </a:lnTo>
                  <a:lnTo>
                    <a:pt x="194764" y="331970"/>
                  </a:lnTo>
                  <a:lnTo>
                    <a:pt x="180064" y="326489"/>
                  </a:lnTo>
                  <a:lnTo>
                    <a:pt x="167927" y="320498"/>
                  </a:lnTo>
                  <a:lnTo>
                    <a:pt x="157498" y="314167"/>
                  </a:lnTo>
                  <a:lnTo>
                    <a:pt x="148208" y="307608"/>
                  </a:lnTo>
                  <a:lnTo>
                    <a:pt x="138508" y="299731"/>
                  </a:lnTo>
                  <a:lnTo>
                    <a:pt x="128537" y="290973"/>
                  </a:lnTo>
                  <a:lnTo>
                    <a:pt x="118383" y="281628"/>
                  </a:lnTo>
                  <a:lnTo>
                    <a:pt x="109277" y="270724"/>
                  </a:lnTo>
                  <a:lnTo>
                    <a:pt x="100869" y="258780"/>
                  </a:lnTo>
                  <a:lnTo>
                    <a:pt x="92926" y="246143"/>
                  </a:lnTo>
                  <a:lnTo>
                    <a:pt x="85294" y="233044"/>
                  </a:lnTo>
                  <a:lnTo>
                    <a:pt x="77869" y="219637"/>
                  </a:lnTo>
                  <a:lnTo>
                    <a:pt x="70581" y="206024"/>
                  </a:lnTo>
                  <a:lnTo>
                    <a:pt x="64553" y="193443"/>
                  </a:lnTo>
                  <a:lnTo>
                    <a:pt x="59367" y="181550"/>
                  </a:lnTo>
                  <a:lnTo>
                    <a:pt x="54740" y="170115"/>
                  </a:lnTo>
                  <a:lnTo>
                    <a:pt x="49319" y="158986"/>
                  </a:lnTo>
                  <a:lnTo>
                    <a:pt x="43368" y="148061"/>
                  </a:lnTo>
                  <a:lnTo>
                    <a:pt x="37062" y="137272"/>
                  </a:lnTo>
                  <a:lnTo>
                    <a:pt x="30522" y="127741"/>
                  </a:lnTo>
                  <a:lnTo>
                    <a:pt x="23825" y="119051"/>
                  </a:lnTo>
                  <a:lnTo>
                    <a:pt x="17022" y="110920"/>
                  </a:lnTo>
                  <a:lnTo>
                    <a:pt x="11318" y="110174"/>
                  </a:lnTo>
                  <a:lnTo>
                    <a:pt x="6347" y="114351"/>
                  </a:lnTo>
                  <a:lnTo>
                    <a:pt x="1865" y="121810"/>
                  </a:lnTo>
                  <a:lnTo>
                    <a:pt x="45" y="131458"/>
                  </a:lnTo>
                  <a:lnTo>
                    <a:pt x="0" y="142563"/>
                  </a:lnTo>
                  <a:lnTo>
                    <a:pt x="1139" y="154642"/>
                  </a:lnTo>
                  <a:lnTo>
                    <a:pt x="3067" y="166200"/>
                  </a:lnTo>
                  <a:lnTo>
                    <a:pt x="5521" y="177411"/>
                  </a:lnTo>
                  <a:lnTo>
                    <a:pt x="8325" y="188391"/>
                  </a:lnTo>
                  <a:lnTo>
                    <a:pt x="13701" y="192206"/>
                  </a:lnTo>
                  <a:lnTo>
                    <a:pt x="20791" y="191243"/>
                  </a:lnTo>
                  <a:lnTo>
                    <a:pt x="29023" y="187095"/>
                  </a:lnTo>
                  <a:lnTo>
                    <a:pt x="35680" y="179655"/>
                  </a:lnTo>
                  <a:lnTo>
                    <a:pt x="41287" y="170021"/>
                  </a:lnTo>
                  <a:lnTo>
                    <a:pt x="46193" y="158923"/>
                  </a:lnTo>
                  <a:lnTo>
                    <a:pt x="48295" y="148019"/>
                  </a:lnTo>
                  <a:lnTo>
                    <a:pt x="48528" y="137244"/>
                  </a:lnTo>
                  <a:lnTo>
                    <a:pt x="47515" y="126554"/>
                  </a:lnTo>
                  <a:lnTo>
                    <a:pt x="43333" y="121765"/>
                  </a:lnTo>
                  <a:lnTo>
                    <a:pt x="37040" y="120910"/>
                  </a:lnTo>
                  <a:lnTo>
                    <a:pt x="29338" y="122677"/>
                  </a:lnTo>
                  <a:lnTo>
                    <a:pt x="23035" y="127360"/>
                  </a:lnTo>
                  <a:lnTo>
                    <a:pt x="17664" y="133989"/>
                  </a:lnTo>
                  <a:lnTo>
                    <a:pt x="12915" y="141914"/>
                  </a:lnTo>
                  <a:lnTo>
                    <a:pt x="10918" y="143691"/>
                  </a:lnTo>
                  <a:lnTo>
                    <a:pt x="10755" y="141370"/>
                  </a:lnTo>
                  <a:lnTo>
                    <a:pt x="13934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822914" y="1778124"/>
            <a:ext cx="562097" cy="429918"/>
            <a:chOff x="4822914" y="1778124"/>
            <a:chExt cx="562097" cy="429918"/>
          </a:xfrm>
        </p:grpSpPr>
        <p:sp>
          <p:nvSpPr>
            <p:cNvPr id="111" name="Freeform 110"/>
            <p:cNvSpPr/>
            <p:nvPr/>
          </p:nvSpPr>
          <p:spPr>
            <a:xfrm>
              <a:off x="4838725" y="1851097"/>
              <a:ext cx="161335" cy="348230"/>
            </a:xfrm>
            <a:custGeom>
              <a:avLst/>
              <a:gdLst/>
              <a:ahLst/>
              <a:cxnLst/>
              <a:rect l="0" t="0" r="0" b="0"/>
              <a:pathLst>
                <a:path w="161335" h="348230">
                  <a:moveTo>
                    <a:pt x="83510" y="0"/>
                  </a:moveTo>
                  <a:lnTo>
                    <a:pt x="77927" y="16750"/>
                  </a:lnTo>
                  <a:lnTo>
                    <a:pt x="73945" y="24022"/>
                  </a:lnTo>
                  <a:lnTo>
                    <a:pt x="68953" y="31206"/>
                  </a:lnTo>
                  <a:lnTo>
                    <a:pt x="63288" y="38333"/>
                  </a:lnTo>
                  <a:lnTo>
                    <a:pt x="57174" y="48928"/>
                  </a:lnTo>
                  <a:lnTo>
                    <a:pt x="50761" y="61834"/>
                  </a:lnTo>
                  <a:lnTo>
                    <a:pt x="44148" y="76281"/>
                  </a:lnTo>
                  <a:lnTo>
                    <a:pt x="38571" y="89419"/>
                  </a:lnTo>
                  <a:lnTo>
                    <a:pt x="33684" y="101683"/>
                  </a:lnTo>
                  <a:lnTo>
                    <a:pt x="29258" y="113365"/>
                  </a:lnTo>
                  <a:lnTo>
                    <a:pt x="25138" y="126996"/>
                  </a:lnTo>
                  <a:lnTo>
                    <a:pt x="21223" y="141926"/>
                  </a:lnTo>
                  <a:lnTo>
                    <a:pt x="17445" y="157723"/>
                  </a:lnTo>
                  <a:lnTo>
                    <a:pt x="13757" y="171760"/>
                  </a:lnTo>
                  <a:lnTo>
                    <a:pt x="6543" y="196706"/>
                  </a:lnTo>
                  <a:lnTo>
                    <a:pt x="4152" y="211772"/>
                  </a:lnTo>
                  <a:lnTo>
                    <a:pt x="2558" y="228828"/>
                  </a:lnTo>
                  <a:lnTo>
                    <a:pt x="1495" y="247210"/>
                  </a:lnTo>
                  <a:lnTo>
                    <a:pt x="314" y="280100"/>
                  </a:lnTo>
                  <a:lnTo>
                    <a:pt x="0" y="295415"/>
                  </a:lnTo>
                  <a:lnTo>
                    <a:pt x="2127" y="307963"/>
                  </a:lnTo>
                  <a:lnTo>
                    <a:pt x="5883" y="318665"/>
                  </a:lnTo>
                  <a:lnTo>
                    <a:pt x="10723" y="328137"/>
                  </a:lnTo>
                  <a:lnTo>
                    <a:pt x="18625" y="335620"/>
                  </a:lnTo>
                  <a:lnTo>
                    <a:pt x="28567" y="341777"/>
                  </a:lnTo>
                  <a:lnTo>
                    <a:pt x="39870" y="347051"/>
                  </a:lnTo>
                  <a:lnTo>
                    <a:pt x="52080" y="348229"/>
                  </a:lnTo>
                  <a:lnTo>
                    <a:pt x="64894" y="346678"/>
                  </a:lnTo>
                  <a:lnTo>
                    <a:pt x="78111" y="343306"/>
                  </a:lnTo>
                  <a:lnTo>
                    <a:pt x="89260" y="337553"/>
                  </a:lnTo>
                  <a:lnTo>
                    <a:pt x="99030" y="330211"/>
                  </a:lnTo>
                  <a:lnTo>
                    <a:pt x="123947" y="306244"/>
                  </a:lnTo>
                  <a:lnTo>
                    <a:pt x="131503" y="298821"/>
                  </a:lnTo>
                  <a:lnTo>
                    <a:pt x="137710" y="288029"/>
                  </a:lnTo>
                  <a:lnTo>
                    <a:pt x="143015" y="274992"/>
                  </a:lnTo>
                  <a:lnTo>
                    <a:pt x="147722" y="260457"/>
                  </a:lnTo>
                  <a:lnTo>
                    <a:pt x="152028" y="246092"/>
                  </a:lnTo>
                  <a:lnTo>
                    <a:pt x="159928" y="217667"/>
                  </a:lnTo>
                  <a:lnTo>
                    <a:pt x="161334" y="204711"/>
                  </a:lnTo>
                  <a:lnTo>
                    <a:pt x="161103" y="192568"/>
                  </a:lnTo>
                  <a:lnTo>
                    <a:pt x="159780" y="180966"/>
                  </a:lnTo>
                  <a:lnTo>
                    <a:pt x="153055" y="174401"/>
                  </a:lnTo>
                  <a:lnTo>
                    <a:pt x="142728" y="171192"/>
                  </a:lnTo>
                  <a:lnTo>
                    <a:pt x="130001" y="170222"/>
                  </a:lnTo>
                  <a:lnTo>
                    <a:pt x="119178" y="174250"/>
                  </a:lnTo>
                  <a:lnTo>
                    <a:pt x="109626" y="181609"/>
                  </a:lnTo>
                  <a:lnTo>
                    <a:pt x="92780" y="199915"/>
                  </a:lnTo>
                  <a:lnTo>
                    <a:pt x="77502" y="215841"/>
                  </a:lnTo>
                  <a:lnTo>
                    <a:pt x="71325" y="225697"/>
                  </a:lnTo>
                  <a:lnTo>
                    <a:pt x="66038" y="236943"/>
                  </a:lnTo>
                  <a:lnTo>
                    <a:pt x="57047" y="260735"/>
                  </a:lnTo>
                  <a:lnTo>
                    <a:pt x="49156" y="282995"/>
                  </a:lnTo>
                  <a:lnTo>
                    <a:pt x="47753" y="293839"/>
                  </a:lnTo>
                  <a:lnTo>
                    <a:pt x="47986" y="304575"/>
                  </a:lnTo>
                  <a:lnTo>
                    <a:pt x="62475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822914" y="1819544"/>
              <a:ext cx="165191" cy="378635"/>
            </a:xfrm>
            <a:custGeom>
              <a:avLst/>
              <a:gdLst/>
              <a:ahLst/>
              <a:cxnLst/>
              <a:rect l="0" t="0" r="0" b="0"/>
              <a:pathLst>
                <a:path w="165191" h="378635">
                  <a:moveTo>
                    <a:pt x="120357" y="0"/>
                  </a:moveTo>
                  <a:lnTo>
                    <a:pt x="103606" y="11167"/>
                  </a:lnTo>
                  <a:lnTo>
                    <a:pt x="96335" y="19131"/>
                  </a:lnTo>
                  <a:lnTo>
                    <a:pt x="89150" y="29115"/>
                  </a:lnTo>
                  <a:lnTo>
                    <a:pt x="82023" y="40445"/>
                  </a:lnTo>
                  <a:lnTo>
                    <a:pt x="74935" y="52673"/>
                  </a:lnTo>
                  <a:lnTo>
                    <a:pt x="60825" y="78725"/>
                  </a:lnTo>
                  <a:lnTo>
                    <a:pt x="54959" y="91048"/>
                  </a:lnTo>
                  <a:lnTo>
                    <a:pt x="49880" y="102769"/>
                  </a:lnTo>
                  <a:lnTo>
                    <a:pt x="45326" y="114089"/>
                  </a:lnTo>
                  <a:lnTo>
                    <a:pt x="37148" y="136016"/>
                  </a:lnTo>
                  <a:lnTo>
                    <a:pt x="33332" y="146771"/>
                  </a:lnTo>
                  <a:lnTo>
                    <a:pt x="29619" y="158616"/>
                  </a:lnTo>
                  <a:lnTo>
                    <a:pt x="15263" y="208096"/>
                  </a:lnTo>
                  <a:lnTo>
                    <a:pt x="11730" y="219366"/>
                  </a:lnTo>
                  <a:lnTo>
                    <a:pt x="8206" y="233891"/>
                  </a:lnTo>
                  <a:lnTo>
                    <a:pt x="4688" y="250586"/>
                  </a:lnTo>
                  <a:lnTo>
                    <a:pt x="1174" y="268727"/>
                  </a:lnTo>
                  <a:lnTo>
                    <a:pt x="0" y="284327"/>
                  </a:lnTo>
                  <a:lnTo>
                    <a:pt x="386" y="298233"/>
                  </a:lnTo>
                  <a:lnTo>
                    <a:pt x="1812" y="311010"/>
                  </a:lnTo>
                  <a:lnTo>
                    <a:pt x="3931" y="323034"/>
                  </a:lnTo>
                  <a:lnTo>
                    <a:pt x="6512" y="334555"/>
                  </a:lnTo>
                  <a:lnTo>
                    <a:pt x="9402" y="345742"/>
                  </a:lnTo>
                  <a:lnTo>
                    <a:pt x="17171" y="352031"/>
                  </a:lnTo>
                  <a:lnTo>
                    <a:pt x="28194" y="355056"/>
                  </a:lnTo>
                  <a:lnTo>
                    <a:pt x="41385" y="355903"/>
                  </a:lnTo>
                  <a:lnTo>
                    <a:pt x="53686" y="352962"/>
                  </a:lnTo>
                  <a:lnTo>
                    <a:pt x="65392" y="347496"/>
                  </a:lnTo>
                  <a:lnTo>
                    <a:pt x="76702" y="340346"/>
                  </a:lnTo>
                  <a:lnTo>
                    <a:pt x="86579" y="333242"/>
                  </a:lnTo>
                  <a:lnTo>
                    <a:pt x="95501" y="326169"/>
                  </a:lnTo>
                  <a:lnTo>
                    <a:pt x="103786" y="319116"/>
                  </a:lnTo>
                  <a:lnTo>
                    <a:pt x="112816" y="309739"/>
                  </a:lnTo>
                  <a:lnTo>
                    <a:pt x="122341" y="298814"/>
                  </a:lnTo>
                  <a:lnTo>
                    <a:pt x="132197" y="286856"/>
                  </a:lnTo>
                  <a:lnTo>
                    <a:pt x="139937" y="275378"/>
                  </a:lnTo>
                  <a:lnTo>
                    <a:pt x="146265" y="264221"/>
                  </a:lnTo>
                  <a:lnTo>
                    <a:pt x="151652" y="253276"/>
                  </a:lnTo>
                  <a:lnTo>
                    <a:pt x="156413" y="241305"/>
                  </a:lnTo>
                  <a:lnTo>
                    <a:pt x="160755" y="228650"/>
                  </a:lnTo>
                  <a:lnTo>
                    <a:pt x="164818" y="215539"/>
                  </a:lnTo>
                  <a:lnTo>
                    <a:pt x="165190" y="204461"/>
                  </a:lnTo>
                  <a:lnTo>
                    <a:pt x="163101" y="194739"/>
                  </a:lnTo>
                  <a:lnTo>
                    <a:pt x="159370" y="185920"/>
                  </a:lnTo>
                  <a:lnTo>
                    <a:pt x="152209" y="181209"/>
                  </a:lnTo>
                  <a:lnTo>
                    <a:pt x="142760" y="179237"/>
                  </a:lnTo>
                  <a:lnTo>
                    <a:pt x="131786" y="179091"/>
                  </a:lnTo>
                  <a:lnTo>
                    <a:pt x="120965" y="183668"/>
                  </a:lnTo>
                  <a:lnTo>
                    <a:pt x="110244" y="191394"/>
                  </a:lnTo>
                  <a:lnTo>
                    <a:pt x="90153" y="210107"/>
                  </a:lnTo>
                  <a:lnTo>
                    <a:pt x="73432" y="226214"/>
                  </a:lnTo>
                  <a:lnTo>
                    <a:pt x="66870" y="234950"/>
                  </a:lnTo>
                  <a:lnTo>
                    <a:pt x="61327" y="244280"/>
                  </a:lnTo>
                  <a:lnTo>
                    <a:pt x="56462" y="254006"/>
                  </a:lnTo>
                  <a:lnTo>
                    <a:pt x="50882" y="266333"/>
                  </a:lnTo>
                  <a:lnTo>
                    <a:pt x="38449" y="295611"/>
                  </a:lnTo>
                  <a:lnTo>
                    <a:pt x="35368" y="311599"/>
                  </a:lnTo>
                  <a:lnTo>
                    <a:pt x="34482" y="328101"/>
                  </a:lnTo>
                  <a:lnTo>
                    <a:pt x="36216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195246" y="1778124"/>
              <a:ext cx="189765" cy="429918"/>
            </a:xfrm>
            <a:custGeom>
              <a:avLst/>
              <a:gdLst/>
              <a:ahLst/>
              <a:cxnLst/>
              <a:rect l="0" t="0" r="0" b="0"/>
              <a:pathLst>
                <a:path w="189765" h="429918">
                  <a:moveTo>
                    <a:pt x="189764" y="51938"/>
                  </a:moveTo>
                  <a:lnTo>
                    <a:pt x="184181" y="35187"/>
                  </a:lnTo>
                  <a:lnTo>
                    <a:pt x="177861" y="30253"/>
                  </a:lnTo>
                  <a:lnTo>
                    <a:pt x="168974" y="26964"/>
                  </a:lnTo>
                  <a:lnTo>
                    <a:pt x="158375" y="24771"/>
                  </a:lnTo>
                  <a:lnTo>
                    <a:pt x="147803" y="24477"/>
                  </a:lnTo>
                  <a:lnTo>
                    <a:pt x="137249" y="25450"/>
                  </a:lnTo>
                  <a:lnTo>
                    <a:pt x="126707" y="27268"/>
                  </a:lnTo>
                  <a:lnTo>
                    <a:pt x="115005" y="30817"/>
                  </a:lnTo>
                  <a:lnTo>
                    <a:pt x="102528" y="35520"/>
                  </a:lnTo>
                  <a:lnTo>
                    <a:pt x="89536" y="40992"/>
                  </a:lnTo>
                  <a:lnTo>
                    <a:pt x="77369" y="48147"/>
                  </a:lnTo>
                  <a:lnTo>
                    <a:pt x="65752" y="56422"/>
                  </a:lnTo>
                  <a:lnTo>
                    <a:pt x="54501" y="65445"/>
                  </a:lnTo>
                  <a:lnTo>
                    <a:pt x="44664" y="76134"/>
                  </a:lnTo>
                  <a:lnTo>
                    <a:pt x="35768" y="87935"/>
                  </a:lnTo>
                  <a:lnTo>
                    <a:pt x="27500" y="100477"/>
                  </a:lnTo>
                  <a:lnTo>
                    <a:pt x="21989" y="113513"/>
                  </a:lnTo>
                  <a:lnTo>
                    <a:pt x="18314" y="126878"/>
                  </a:lnTo>
                  <a:lnTo>
                    <a:pt x="15864" y="140462"/>
                  </a:lnTo>
                  <a:lnTo>
                    <a:pt x="17737" y="150687"/>
                  </a:lnTo>
                  <a:lnTo>
                    <a:pt x="22491" y="158672"/>
                  </a:lnTo>
                  <a:lnTo>
                    <a:pt x="29167" y="165164"/>
                  </a:lnTo>
                  <a:lnTo>
                    <a:pt x="37123" y="168324"/>
                  </a:lnTo>
                  <a:lnTo>
                    <a:pt x="45933" y="169261"/>
                  </a:lnTo>
                  <a:lnTo>
                    <a:pt x="55312" y="168718"/>
                  </a:lnTo>
                  <a:lnTo>
                    <a:pt x="65070" y="167187"/>
                  </a:lnTo>
                  <a:lnTo>
                    <a:pt x="75082" y="164998"/>
                  </a:lnTo>
                  <a:lnTo>
                    <a:pt x="85262" y="162370"/>
                  </a:lnTo>
                  <a:lnTo>
                    <a:pt x="94386" y="157112"/>
                  </a:lnTo>
                  <a:lnTo>
                    <a:pt x="102807" y="150101"/>
                  </a:lnTo>
                  <a:lnTo>
                    <a:pt x="133114" y="119241"/>
                  </a:lnTo>
                  <a:lnTo>
                    <a:pt x="139142" y="110830"/>
                  </a:lnTo>
                  <a:lnTo>
                    <a:pt x="144330" y="101717"/>
                  </a:lnTo>
                  <a:lnTo>
                    <a:pt x="148957" y="92136"/>
                  </a:lnTo>
                  <a:lnTo>
                    <a:pt x="153210" y="90423"/>
                  </a:lnTo>
                  <a:lnTo>
                    <a:pt x="157215" y="93955"/>
                  </a:lnTo>
                  <a:lnTo>
                    <a:pt x="161053" y="100984"/>
                  </a:lnTo>
                  <a:lnTo>
                    <a:pt x="162443" y="109177"/>
                  </a:lnTo>
                  <a:lnTo>
                    <a:pt x="162201" y="118144"/>
                  </a:lnTo>
                  <a:lnTo>
                    <a:pt x="160871" y="127628"/>
                  </a:lnTo>
                  <a:lnTo>
                    <a:pt x="156277" y="153748"/>
                  </a:lnTo>
                  <a:lnTo>
                    <a:pt x="147120" y="204419"/>
                  </a:lnTo>
                  <a:lnTo>
                    <a:pt x="143806" y="223709"/>
                  </a:lnTo>
                  <a:lnTo>
                    <a:pt x="140427" y="241244"/>
                  </a:lnTo>
                  <a:lnTo>
                    <a:pt x="130089" y="290593"/>
                  </a:lnTo>
                  <a:lnTo>
                    <a:pt x="112625" y="383875"/>
                  </a:lnTo>
                  <a:lnTo>
                    <a:pt x="109122" y="399440"/>
                  </a:lnTo>
                  <a:lnTo>
                    <a:pt x="105619" y="413323"/>
                  </a:lnTo>
                  <a:lnTo>
                    <a:pt x="102114" y="426084"/>
                  </a:lnTo>
                  <a:lnTo>
                    <a:pt x="102115" y="429917"/>
                  </a:lnTo>
                  <a:lnTo>
                    <a:pt x="104453" y="427798"/>
                  </a:lnTo>
                  <a:lnTo>
                    <a:pt x="108349" y="421711"/>
                  </a:lnTo>
                  <a:lnTo>
                    <a:pt x="112115" y="411809"/>
                  </a:lnTo>
                  <a:lnTo>
                    <a:pt x="115794" y="399365"/>
                  </a:lnTo>
                  <a:lnTo>
                    <a:pt x="119416" y="385226"/>
                  </a:lnTo>
                  <a:lnTo>
                    <a:pt x="122998" y="372294"/>
                  </a:lnTo>
                  <a:lnTo>
                    <a:pt x="130096" y="348577"/>
                  </a:lnTo>
                  <a:lnTo>
                    <a:pt x="133624" y="333838"/>
                  </a:lnTo>
                  <a:lnTo>
                    <a:pt x="137146" y="317000"/>
                  </a:lnTo>
                  <a:lnTo>
                    <a:pt x="140662" y="298763"/>
                  </a:lnTo>
                  <a:lnTo>
                    <a:pt x="144174" y="283099"/>
                  </a:lnTo>
                  <a:lnTo>
                    <a:pt x="147685" y="269151"/>
                  </a:lnTo>
                  <a:lnTo>
                    <a:pt x="151193" y="256346"/>
                  </a:lnTo>
                  <a:lnTo>
                    <a:pt x="153533" y="239629"/>
                  </a:lnTo>
                  <a:lnTo>
                    <a:pt x="155092" y="220305"/>
                  </a:lnTo>
                  <a:lnTo>
                    <a:pt x="156132" y="199241"/>
                  </a:lnTo>
                  <a:lnTo>
                    <a:pt x="157287" y="160255"/>
                  </a:lnTo>
                  <a:lnTo>
                    <a:pt x="158029" y="87617"/>
                  </a:lnTo>
                  <a:lnTo>
                    <a:pt x="156921" y="71049"/>
                  </a:lnTo>
                  <a:lnTo>
                    <a:pt x="155014" y="55330"/>
                  </a:lnTo>
                  <a:lnTo>
                    <a:pt x="152574" y="40176"/>
                  </a:lnTo>
                  <a:lnTo>
                    <a:pt x="148610" y="27736"/>
                  </a:lnTo>
                  <a:lnTo>
                    <a:pt x="143630" y="17105"/>
                  </a:lnTo>
                  <a:lnTo>
                    <a:pt x="137973" y="7681"/>
                  </a:lnTo>
                  <a:lnTo>
                    <a:pt x="130695" y="2566"/>
                  </a:lnTo>
                  <a:lnTo>
                    <a:pt x="122338" y="325"/>
                  </a:lnTo>
                  <a:lnTo>
                    <a:pt x="113260" y="0"/>
                  </a:lnTo>
                  <a:lnTo>
                    <a:pt x="103703" y="3289"/>
                  </a:lnTo>
                  <a:lnTo>
                    <a:pt x="93825" y="8988"/>
                  </a:lnTo>
                  <a:lnTo>
                    <a:pt x="83734" y="16293"/>
                  </a:lnTo>
                  <a:lnTo>
                    <a:pt x="74670" y="23500"/>
                  </a:lnTo>
                  <a:lnTo>
                    <a:pt x="66290" y="30642"/>
                  </a:lnTo>
                  <a:lnTo>
                    <a:pt x="58366" y="37740"/>
                  </a:lnTo>
                  <a:lnTo>
                    <a:pt x="49577" y="47147"/>
                  </a:lnTo>
                  <a:lnTo>
                    <a:pt x="40212" y="58093"/>
                  </a:lnTo>
                  <a:lnTo>
                    <a:pt x="30463" y="70065"/>
                  </a:lnTo>
                  <a:lnTo>
                    <a:pt x="21627" y="82720"/>
                  </a:lnTo>
                  <a:lnTo>
                    <a:pt x="13398" y="95832"/>
                  </a:lnTo>
                  <a:lnTo>
                    <a:pt x="5575" y="109247"/>
                  </a:lnTo>
                  <a:lnTo>
                    <a:pt x="1529" y="121697"/>
                  </a:lnTo>
                  <a:lnTo>
                    <a:pt x="0" y="133502"/>
                  </a:lnTo>
                  <a:lnTo>
                    <a:pt x="149" y="144879"/>
                  </a:lnTo>
                  <a:lnTo>
                    <a:pt x="6091" y="151294"/>
                  </a:lnTo>
                  <a:lnTo>
                    <a:pt x="15896" y="154403"/>
                  </a:lnTo>
                  <a:lnTo>
                    <a:pt x="28276" y="155306"/>
                  </a:lnTo>
                  <a:lnTo>
                    <a:pt x="38866" y="152403"/>
                  </a:lnTo>
                  <a:lnTo>
                    <a:pt x="48264" y="146961"/>
                  </a:lnTo>
                  <a:lnTo>
                    <a:pt x="56866" y="139828"/>
                  </a:lnTo>
                  <a:lnTo>
                    <a:pt x="66106" y="131566"/>
                  </a:lnTo>
                  <a:lnTo>
                    <a:pt x="85723" y="113038"/>
                  </a:lnTo>
                  <a:lnTo>
                    <a:pt x="94693" y="103189"/>
                  </a:lnTo>
                  <a:lnTo>
                    <a:pt x="103011" y="93117"/>
                  </a:lnTo>
                  <a:lnTo>
                    <a:pt x="110894" y="82896"/>
                  </a:lnTo>
                  <a:lnTo>
                    <a:pt x="118486" y="72577"/>
                  </a:lnTo>
                  <a:lnTo>
                    <a:pt x="133154" y="51761"/>
                  </a:lnTo>
                  <a:lnTo>
                    <a:pt x="136832" y="48314"/>
                  </a:lnTo>
                  <a:lnTo>
                    <a:pt x="138115" y="49522"/>
                  </a:lnTo>
                  <a:lnTo>
                    <a:pt x="136425" y="61382"/>
                  </a:lnTo>
                  <a:lnTo>
                    <a:pt x="131778" y="82234"/>
                  </a:lnTo>
                  <a:lnTo>
                    <a:pt x="128903" y="93171"/>
                  </a:lnTo>
                  <a:lnTo>
                    <a:pt x="125817" y="103967"/>
                  </a:lnTo>
                  <a:lnTo>
                    <a:pt x="122592" y="114671"/>
                  </a:lnTo>
                  <a:lnTo>
                    <a:pt x="120441" y="127650"/>
                  </a:lnTo>
                  <a:lnTo>
                    <a:pt x="119008" y="142146"/>
                  </a:lnTo>
                  <a:lnTo>
                    <a:pt x="118052" y="157653"/>
                  </a:lnTo>
                  <a:lnTo>
                    <a:pt x="116246" y="172665"/>
                  </a:lnTo>
                  <a:lnTo>
                    <a:pt x="113874" y="187348"/>
                  </a:lnTo>
                  <a:lnTo>
                    <a:pt x="111124" y="201811"/>
                  </a:lnTo>
                  <a:lnTo>
                    <a:pt x="109290" y="216127"/>
                  </a:lnTo>
                  <a:lnTo>
                    <a:pt x="108068" y="230346"/>
                  </a:lnTo>
                  <a:lnTo>
                    <a:pt x="107253" y="244500"/>
                  </a:lnTo>
                  <a:lnTo>
                    <a:pt x="105541" y="263285"/>
                  </a:lnTo>
                  <a:lnTo>
                    <a:pt x="100523" y="309087"/>
                  </a:lnTo>
                  <a:lnTo>
                    <a:pt x="98717" y="329715"/>
                  </a:lnTo>
                  <a:lnTo>
                    <a:pt x="97513" y="348142"/>
                  </a:lnTo>
                  <a:lnTo>
                    <a:pt x="95105" y="3990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301294" y="1051228"/>
            <a:ext cx="586906" cy="631588"/>
            <a:chOff x="7301294" y="1051228"/>
            <a:chExt cx="586906" cy="631588"/>
          </a:xfrm>
        </p:grpSpPr>
        <p:sp>
          <p:nvSpPr>
            <p:cNvPr id="115" name="Freeform 114"/>
            <p:cNvSpPr/>
            <p:nvPr/>
          </p:nvSpPr>
          <p:spPr>
            <a:xfrm>
              <a:off x="7311375" y="1156935"/>
              <a:ext cx="164491" cy="525881"/>
            </a:xfrm>
            <a:custGeom>
              <a:avLst/>
              <a:gdLst/>
              <a:ahLst/>
              <a:cxnLst/>
              <a:rect l="0" t="0" r="0" b="0"/>
              <a:pathLst>
                <a:path w="164491" h="525881">
                  <a:moveTo>
                    <a:pt x="82496" y="0"/>
                  </a:moveTo>
                  <a:lnTo>
                    <a:pt x="71330" y="16751"/>
                  </a:lnTo>
                  <a:lnTo>
                    <a:pt x="66871" y="27528"/>
                  </a:lnTo>
                  <a:lnTo>
                    <a:pt x="62731" y="40556"/>
                  </a:lnTo>
                  <a:lnTo>
                    <a:pt x="47688" y="97865"/>
                  </a:lnTo>
                  <a:lnTo>
                    <a:pt x="15891" y="224368"/>
                  </a:lnTo>
                  <a:lnTo>
                    <a:pt x="13552" y="238394"/>
                  </a:lnTo>
                  <a:lnTo>
                    <a:pt x="11992" y="252419"/>
                  </a:lnTo>
                  <a:lnTo>
                    <a:pt x="10953" y="266444"/>
                  </a:lnTo>
                  <a:lnTo>
                    <a:pt x="9091" y="280468"/>
                  </a:lnTo>
                  <a:lnTo>
                    <a:pt x="6681" y="294492"/>
                  </a:lnTo>
                  <a:lnTo>
                    <a:pt x="3906" y="308516"/>
                  </a:lnTo>
                  <a:lnTo>
                    <a:pt x="2056" y="324877"/>
                  </a:lnTo>
                  <a:lnTo>
                    <a:pt x="822" y="342796"/>
                  </a:lnTo>
                  <a:lnTo>
                    <a:pt x="0" y="361754"/>
                  </a:lnTo>
                  <a:lnTo>
                    <a:pt x="621" y="379067"/>
                  </a:lnTo>
                  <a:lnTo>
                    <a:pt x="2203" y="395283"/>
                  </a:lnTo>
                  <a:lnTo>
                    <a:pt x="4426" y="410769"/>
                  </a:lnTo>
                  <a:lnTo>
                    <a:pt x="10583" y="423429"/>
                  </a:lnTo>
                  <a:lnTo>
                    <a:pt x="19362" y="434207"/>
                  </a:lnTo>
                  <a:lnTo>
                    <a:pt x="29889" y="443730"/>
                  </a:lnTo>
                  <a:lnTo>
                    <a:pt x="40413" y="447741"/>
                  </a:lnTo>
                  <a:lnTo>
                    <a:pt x="50935" y="448078"/>
                  </a:lnTo>
                  <a:lnTo>
                    <a:pt x="61455" y="445965"/>
                  </a:lnTo>
                  <a:lnTo>
                    <a:pt x="71975" y="441051"/>
                  </a:lnTo>
                  <a:lnTo>
                    <a:pt x="82494" y="434269"/>
                  </a:lnTo>
                  <a:lnTo>
                    <a:pt x="93012" y="426241"/>
                  </a:lnTo>
                  <a:lnTo>
                    <a:pt x="102362" y="418553"/>
                  </a:lnTo>
                  <a:lnTo>
                    <a:pt x="110932" y="411089"/>
                  </a:lnTo>
                  <a:lnTo>
                    <a:pt x="118983" y="403777"/>
                  </a:lnTo>
                  <a:lnTo>
                    <a:pt x="125519" y="395396"/>
                  </a:lnTo>
                  <a:lnTo>
                    <a:pt x="131045" y="386303"/>
                  </a:lnTo>
                  <a:lnTo>
                    <a:pt x="135897" y="376735"/>
                  </a:lnTo>
                  <a:lnTo>
                    <a:pt x="140301" y="366850"/>
                  </a:lnTo>
                  <a:lnTo>
                    <a:pt x="144405" y="356755"/>
                  </a:lnTo>
                  <a:lnTo>
                    <a:pt x="148309" y="346518"/>
                  </a:lnTo>
                  <a:lnTo>
                    <a:pt x="155765" y="325796"/>
                  </a:lnTo>
                  <a:lnTo>
                    <a:pt x="159389" y="315361"/>
                  </a:lnTo>
                  <a:lnTo>
                    <a:pt x="161805" y="303731"/>
                  </a:lnTo>
                  <a:lnTo>
                    <a:pt x="163416" y="291303"/>
                  </a:lnTo>
                  <a:lnTo>
                    <a:pt x="164490" y="278343"/>
                  </a:lnTo>
                  <a:lnTo>
                    <a:pt x="161699" y="268534"/>
                  </a:lnTo>
                  <a:lnTo>
                    <a:pt x="156333" y="260826"/>
                  </a:lnTo>
                  <a:lnTo>
                    <a:pt x="149251" y="254519"/>
                  </a:lnTo>
                  <a:lnTo>
                    <a:pt x="141022" y="253820"/>
                  </a:lnTo>
                  <a:lnTo>
                    <a:pt x="132031" y="256860"/>
                  </a:lnTo>
                  <a:lnTo>
                    <a:pt x="122531" y="262393"/>
                  </a:lnTo>
                  <a:lnTo>
                    <a:pt x="112692" y="271924"/>
                  </a:lnTo>
                  <a:lnTo>
                    <a:pt x="102627" y="284122"/>
                  </a:lnTo>
                  <a:lnTo>
                    <a:pt x="92411" y="298096"/>
                  </a:lnTo>
                  <a:lnTo>
                    <a:pt x="84431" y="310919"/>
                  </a:lnTo>
                  <a:lnTo>
                    <a:pt x="77943" y="322973"/>
                  </a:lnTo>
                  <a:lnTo>
                    <a:pt x="72449" y="334515"/>
                  </a:lnTo>
                  <a:lnTo>
                    <a:pt x="67618" y="345715"/>
                  </a:lnTo>
                  <a:lnTo>
                    <a:pt x="63229" y="356688"/>
                  </a:lnTo>
                  <a:lnTo>
                    <a:pt x="55235" y="378229"/>
                  </a:lnTo>
                  <a:lnTo>
                    <a:pt x="40581" y="420624"/>
                  </a:lnTo>
                  <a:lnTo>
                    <a:pt x="37023" y="431169"/>
                  </a:lnTo>
                  <a:lnTo>
                    <a:pt x="34651" y="444041"/>
                  </a:lnTo>
                  <a:lnTo>
                    <a:pt x="33071" y="458466"/>
                  </a:lnTo>
                  <a:lnTo>
                    <a:pt x="29908" y="5258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301294" y="1125383"/>
              <a:ext cx="153272" cy="515363"/>
            </a:xfrm>
            <a:custGeom>
              <a:avLst/>
              <a:gdLst/>
              <a:ahLst/>
              <a:cxnLst/>
              <a:rect l="0" t="0" r="0" b="0"/>
              <a:pathLst>
                <a:path w="153272" h="515363">
                  <a:moveTo>
                    <a:pt x="124130" y="0"/>
                  </a:moveTo>
                  <a:lnTo>
                    <a:pt x="112963" y="11166"/>
                  </a:lnTo>
                  <a:lnTo>
                    <a:pt x="107336" y="20299"/>
                  </a:lnTo>
                  <a:lnTo>
                    <a:pt x="101247" y="32230"/>
                  </a:lnTo>
                  <a:lnTo>
                    <a:pt x="94852" y="46028"/>
                  </a:lnTo>
                  <a:lnTo>
                    <a:pt x="89419" y="58732"/>
                  </a:lnTo>
                  <a:lnTo>
                    <a:pt x="84628" y="70707"/>
                  </a:lnTo>
                  <a:lnTo>
                    <a:pt x="80267" y="82197"/>
                  </a:lnTo>
                  <a:lnTo>
                    <a:pt x="75021" y="94531"/>
                  </a:lnTo>
                  <a:lnTo>
                    <a:pt x="62960" y="120701"/>
                  </a:lnTo>
                  <a:lnTo>
                    <a:pt x="57641" y="134224"/>
                  </a:lnTo>
                  <a:lnTo>
                    <a:pt x="52926" y="147913"/>
                  </a:lnTo>
                  <a:lnTo>
                    <a:pt x="48613" y="161714"/>
                  </a:lnTo>
                  <a:lnTo>
                    <a:pt x="40705" y="189514"/>
                  </a:lnTo>
                  <a:lnTo>
                    <a:pt x="22555" y="259460"/>
                  </a:lnTo>
                  <a:lnTo>
                    <a:pt x="4943" y="329554"/>
                  </a:lnTo>
                  <a:lnTo>
                    <a:pt x="2602" y="345914"/>
                  </a:lnTo>
                  <a:lnTo>
                    <a:pt x="1041" y="363832"/>
                  </a:lnTo>
                  <a:lnTo>
                    <a:pt x="0" y="382789"/>
                  </a:lnTo>
                  <a:lnTo>
                    <a:pt x="475" y="400102"/>
                  </a:lnTo>
                  <a:lnTo>
                    <a:pt x="1960" y="416318"/>
                  </a:lnTo>
                  <a:lnTo>
                    <a:pt x="4119" y="431803"/>
                  </a:lnTo>
                  <a:lnTo>
                    <a:pt x="9064" y="443296"/>
                  </a:lnTo>
                  <a:lnTo>
                    <a:pt x="15867" y="452126"/>
                  </a:lnTo>
                  <a:lnTo>
                    <a:pt x="23907" y="459181"/>
                  </a:lnTo>
                  <a:lnTo>
                    <a:pt x="33942" y="461547"/>
                  </a:lnTo>
                  <a:lnTo>
                    <a:pt x="45307" y="460787"/>
                  </a:lnTo>
                  <a:lnTo>
                    <a:pt x="57558" y="457944"/>
                  </a:lnTo>
                  <a:lnTo>
                    <a:pt x="68062" y="450205"/>
                  </a:lnTo>
                  <a:lnTo>
                    <a:pt x="77402" y="439202"/>
                  </a:lnTo>
                  <a:lnTo>
                    <a:pt x="95182" y="411396"/>
                  </a:lnTo>
                  <a:lnTo>
                    <a:pt x="114770" y="379560"/>
                  </a:lnTo>
                  <a:lnTo>
                    <a:pt x="122565" y="365228"/>
                  </a:lnTo>
                  <a:lnTo>
                    <a:pt x="128929" y="352167"/>
                  </a:lnTo>
                  <a:lnTo>
                    <a:pt x="134342" y="339954"/>
                  </a:lnTo>
                  <a:lnTo>
                    <a:pt x="139118" y="325969"/>
                  </a:lnTo>
                  <a:lnTo>
                    <a:pt x="143470" y="310802"/>
                  </a:lnTo>
                  <a:lnTo>
                    <a:pt x="147542" y="294848"/>
                  </a:lnTo>
                  <a:lnTo>
                    <a:pt x="150255" y="278369"/>
                  </a:lnTo>
                  <a:lnTo>
                    <a:pt x="152065" y="261539"/>
                  </a:lnTo>
                  <a:lnTo>
                    <a:pt x="153271" y="244477"/>
                  </a:lnTo>
                  <a:lnTo>
                    <a:pt x="150568" y="231933"/>
                  </a:lnTo>
                  <a:lnTo>
                    <a:pt x="145262" y="222402"/>
                  </a:lnTo>
                  <a:lnTo>
                    <a:pt x="138217" y="214879"/>
                  </a:lnTo>
                  <a:lnTo>
                    <a:pt x="131184" y="213370"/>
                  </a:lnTo>
                  <a:lnTo>
                    <a:pt x="124158" y="215870"/>
                  </a:lnTo>
                  <a:lnTo>
                    <a:pt x="117137" y="221042"/>
                  </a:lnTo>
                  <a:lnTo>
                    <a:pt x="108951" y="229165"/>
                  </a:lnTo>
                  <a:lnTo>
                    <a:pt x="99987" y="239254"/>
                  </a:lnTo>
                  <a:lnTo>
                    <a:pt x="90505" y="250655"/>
                  </a:lnTo>
                  <a:lnTo>
                    <a:pt x="81847" y="261762"/>
                  </a:lnTo>
                  <a:lnTo>
                    <a:pt x="73738" y="272672"/>
                  </a:lnTo>
                  <a:lnTo>
                    <a:pt x="65994" y="283451"/>
                  </a:lnTo>
                  <a:lnTo>
                    <a:pt x="59663" y="294143"/>
                  </a:lnTo>
                  <a:lnTo>
                    <a:pt x="54274" y="304777"/>
                  </a:lnTo>
                  <a:lnTo>
                    <a:pt x="49512" y="315372"/>
                  </a:lnTo>
                  <a:lnTo>
                    <a:pt x="44001" y="325942"/>
                  </a:lnTo>
                  <a:lnTo>
                    <a:pt x="37989" y="336494"/>
                  </a:lnTo>
                  <a:lnTo>
                    <a:pt x="31644" y="347034"/>
                  </a:lnTo>
                  <a:lnTo>
                    <a:pt x="26245" y="357567"/>
                  </a:lnTo>
                  <a:lnTo>
                    <a:pt x="21478" y="368095"/>
                  </a:lnTo>
                  <a:lnTo>
                    <a:pt x="17131" y="378619"/>
                  </a:lnTo>
                  <a:lnTo>
                    <a:pt x="13064" y="391479"/>
                  </a:lnTo>
                  <a:lnTo>
                    <a:pt x="9184" y="405895"/>
                  </a:lnTo>
                  <a:lnTo>
                    <a:pt x="5429" y="421349"/>
                  </a:lnTo>
                  <a:lnTo>
                    <a:pt x="2926" y="436326"/>
                  </a:lnTo>
                  <a:lnTo>
                    <a:pt x="1257" y="450985"/>
                  </a:lnTo>
                  <a:lnTo>
                    <a:pt x="144" y="465432"/>
                  </a:lnTo>
                  <a:lnTo>
                    <a:pt x="1740" y="477401"/>
                  </a:lnTo>
                  <a:lnTo>
                    <a:pt x="5140" y="487717"/>
                  </a:lnTo>
                  <a:lnTo>
                    <a:pt x="18954" y="5153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320863" y="1104347"/>
              <a:ext cx="159549" cy="483811"/>
            </a:xfrm>
            <a:custGeom>
              <a:avLst/>
              <a:gdLst/>
              <a:ahLst/>
              <a:cxnLst/>
              <a:rect l="0" t="0" r="0" b="0"/>
              <a:pathLst>
                <a:path w="159549" h="483811">
                  <a:moveTo>
                    <a:pt x="104561" y="0"/>
                  </a:moveTo>
                  <a:lnTo>
                    <a:pt x="87811" y="16751"/>
                  </a:lnTo>
                  <a:lnTo>
                    <a:pt x="81708" y="27528"/>
                  </a:lnTo>
                  <a:lnTo>
                    <a:pt x="76471" y="40556"/>
                  </a:lnTo>
                  <a:lnTo>
                    <a:pt x="71811" y="55084"/>
                  </a:lnTo>
                  <a:lnTo>
                    <a:pt x="67535" y="69444"/>
                  </a:lnTo>
                  <a:lnTo>
                    <a:pt x="55934" y="110820"/>
                  </a:lnTo>
                  <a:lnTo>
                    <a:pt x="45096" y="146971"/>
                  </a:lnTo>
                  <a:lnTo>
                    <a:pt x="38010" y="173223"/>
                  </a:lnTo>
                  <a:lnTo>
                    <a:pt x="30964" y="203589"/>
                  </a:lnTo>
                  <a:lnTo>
                    <a:pt x="23938" y="235393"/>
                  </a:lnTo>
                  <a:lnTo>
                    <a:pt x="6399" y="308121"/>
                  </a:lnTo>
                  <a:lnTo>
                    <a:pt x="4061" y="322276"/>
                  </a:lnTo>
                  <a:lnTo>
                    <a:pt x="2502" y="336388"/>
                  </a:lnTo>
                  <a:lnTo>
                    <a:pt x="1463" y="350470"/>
                  </a:lnTo>
                  <a:lnTo>
                    <a:pt x="770" y="365701"/>
                  </a:lnTo>
                  <a:lnTo>
                    <a:pt x="0" y="398206"/>
                  </a:lnTo>
                  <a:lnTo>
                    <a:pt x="964" y="413886"/>
                  </a:lnTo>
                  <a:lnTo>
                    <a:pt x="2775" y="429014"/>
                  </a:lnTo>
                  <a:lnTo>
                    <a:pt x="5151" y="443773"/>
                  </a:lnTo>
                  <a:lnTo>
                    <a:pt x="11409" y="453613"/>
                  </a:lnTo>
                  <a:lnTo>
                    <a:pt x="20256" y="460173"/>
                  </a:lnTo>
                  <a:lnTo>
                    <a:pt x="30828" y="464546"/>
                  </a:lnTo>
                  <a:lnTo>
                    <a:pt x="41382" y="463956"/>
                  </a:lnTo>
                  <a:lnTo>
                    <a:pt x="51924" y="460056"/>
                  </a:lnTo>
                  <a:lnTo>
                    <a:pt x="62458" y="453951"/>
                  </a:lnTo>
                  <a:lnTo>
                    <a:pt x="71818" y="447543"/>
                  </a:lnTo>
                  <a:lnTo>
                    <a:pt x="80395" y="440934"/>
                  </a:lnTo>
                  <a:lnTo>
                    <a:pt x="88450" y="434191"/>
                  </a:lnTo>
                  <a:lnTo>
                    <a:pt x="96157" y="423852"/>
                  </a:lnTo>
                  <a:lnTo>
                    <a:pt x="103634" y="411117"/>
                  </a:lnTo>
                  <a:lnTo>
                    <a:pt x="110954" y="396783"/>
                  </a:lnTo>
                  <a:lnTo>
                    <a:pt x="117003" y="383722"/>
                  </a:lnTo>
                  <a:lnTo>
                    <a:pt x="122205" y="371508"/>
                  </a:lnTo>
                  <a:lnTo>
                    <a:pt x="144534" y="315549"/>
                  </a:lnTo>
                  <a:lnTo>
                    <a:pt x="149908" y="300350"/>
                  </a:lnTo>
                  <a:lnTo>
                    <a:pt x="154658" y="285543"/>
                  </a:lnTo>
                  <a:lnTo>
                    <a:pt x="158995" y="270997"/>
                  </a:lnTo>
                  <a:lnTo>
                    <a:pt x="159548" y="257794"/>
                  </a:lnTo>
                  <a:lnTo>
                    <a:pt x="157579" y="245486"/>
                  </a:lnTo>
                  <a:lnTo>
                    <a:pt x="153930" y="233775"/>
                  </a:lnTo>
                  <a:lnTo>
                    <a:pt x="147991" y="228304"/>
                  </a:lnTo>
                  <a:lnTo>
                    <a:pt x="140526" y="226995"/>
                  </a:lnTo>
                  <a:lnTo>
                    <a:pt x="132044" y="228459"/>
                  </a:lnTo>
                  <a:lnTo>
                    <a:pt x="124052" y="231772"/>
                  </a:lnTo>
                  <a:lnTo>
                    <a:pt x="116386" y="236319"/>
                  </a:lnTo>
                  <a:lnTo>
                    <a:pt x="108939" y="241687"/>
                  </a:lnTo>
                  <a:lnTo>
                    <a:pt x="100468" y="251108"/>
                  </a:lnTo>
                  <a:lnTo>
                    <a:pt x="91314" y="263233"/>
                  </a:lnTo>
                  <a:lnTo>
                    <a:pt x="81706" y="277159"/>
                  </a:lnTo>
                  <a:lnTo>
                    <a:pt x="74132" y="289949"/>
                  </a:lnTo>
                  <a:lnTo>
                    <a:pt x="67915" y="301981"/>
                  </a:lnTo>
                  <a:lnTo>
                    <a:pt x="62601" y="313508"/>
                  </a:lnTo>
                  <a:lnTo>
                    <a:pt x="57889" y="324699"/>
                  </a:lnTo>
                  <a:lnTo>
                    <a:pt x="53579" y="335666"/>
                  </a:lnTo>
                  <a:lnTo>
                    <a:pt x="44506" y="359537"/>
                  </a:lnTo>
                  <a:lnTo>
                    <a:pt x="32683" y="389623"/>
                  </a:lnTo>
                  <a:lnTo>
                    <a:pt x="29764" y="404658"/>
                  </a:lnTo>
                  <a:lnTo>
                    <a:pt x="28986" y="419356"/>
                  </a:lnTo>
                  <a:lnTo>
                    <a:pt x="30938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670086" y="1051228"/>
              <a:ext cx="218114" cy="546374"/>
            </a:xfrm>
            <a:custGeom>
              <a:avLst/>
              <a:gdLst/>
              <a:ahLst/>
              <a:cxnLst/>
              <a:rect l="0" t="0" r="0" b="0"/>
              <a:pathLst>
                <a:path w="218114" h="546374">
                  <a:moveTo>
                    <a:pt x="218113" y="42602"/>
                  </a:moveTo>
                  <a:lnTo>
                    <a:pt x="206946" y="31435"/>
                  </a:lnTo>
                  <a:lnTo>
                    <a:pt x="200150" y="26977"/>
                  </a:lnTo>
                  <a:lnTo>
                    <a:pt x="192114" y="22836"/>
                  </a:lnTo>
                  <a:lnTo>
                    <a:pt x="183250" y="18907"/>
                  </a:lnTo>
                  <a:lnTo>
                    <a:pt x="173836" y="17456"/>
                  </a:lnTo>
                  <a:lnTo>
                    <a:pt x="164054" y="17658"/>
                  </a:lnTo>
                  <a:lnTo>
                    <a:pt x="154026" y="18961"/>
                  </a:lnTo>
                  <a:lnTo>
                    <a:pt x="142667" y="22167"/>
                  </a:lnTo>
                  <a:lnTo>
                    <a:pt x="130420" y="26641"/>
                  </a:lnTo>
                  <a:lnTo>
                    <a:pt x="117580" y="31961"/>
                  </a:lnTo>
                  <a:lnTo>
                    <a:pt x="106683" y="37845"/>
                  </a:lnTo>
                  <a:lnTo>
                    <a:pt x="97081" y="44105"/>
                  </a:lnTo>
                  <a:lnTo>
                    <a:pt x="88343" y="50616"/>
                  </a:lnTo>
                  <a:lnTo>
                    <a:pt x="80180" y="57293"/>
                  </a:lnTo>
                  <a:lnTo>
                    <a:pt x="72401" y="64082"/>
                  </a:lnTo>
                  <a:lnTo>
                    <a:pt x="64878" y="70946"/>
                  </a:lnTo>
                  <a:lnTo>
                    <a:pt x="50286" y="84804"/>
                  </a:lnTo>
                  <a:lnTo>
                    <a:pt x="43123" y="91772"/>
                  </a:lnTo>
                  <a:lnTo>
                    <a:pt x="37178" y="99923"/>
                  </a:lnTo>
                  <a:lnTo>
                    <a:pt x="32046" y="108863"/>
                  </a:lnTo>
                  <a:lnTo>
                    <a:pt x="27457" y="118329"/>
                  </a:lnTo>
                  <a:lnTo>
                    <a:pt x="24397" y="129314"/>
                  </a:lnTo>
                  <a:lnTo>
                    <a:pt x="22358" y="141311"/>
                  </a:lnTo>
                  <a:lnTo>
                    <a:pt x="20998" y="153984"/>
                  </a:lnTo>
                  <a:lnTo>
                    <a:pt x="23597" y="165939"/>
                  </a:lnTo>
                  <a:lnTo>
                    <a:pt x="28836" y="177415"/>
                  </a:lnTo>
                  <a:lnTo>
                    <a:pt x="35834" y="188571"/>
                  </a:lnTo>
                  <a:lnTo>
                    <a:pt x="46342" y="194840"/>
                  </a:lnTo>
                  <a:lnTo>
                    <a:pt x="59192" y="197850"/>
                  </a:lnTo>
                  <a:lnTo>
                    <a:pt x="73601" y="198689"/>
                  </a:lnTo>
                  <a:lnTo>
                    <a:pt x="86713" y="196911"/>
                  </a:lnTo>
                  <a:lnTo>
                    <a:pt x="98960" y="193388"/>
                  </a:lnTo>
                  <a:lnTo>
                    <a:pt x="110630" y="188702"/>
                  </a:lnTo>
                  <a:lnTo>
                    <a:pt x="120748" y="183241"/>
                  </a:lnTo>
                  <a:lnTo>
                    <a:pt x="129830" y="177263"/>
                  </a:lnTo>
                  <a:lnTo>
                    <a:pt x="138222" y="170940"/>
                  </a:lnTo>
                  <a:lnTo>
                    <a:pt x="147323" y="162051"/>
                  </a:lnTo>
                  <a:lnTo>
                    <a:pt x="156896" y="151450"/>
                  </a:lnTo>
                  <a:lnTo>
                    <a:pt x="166784" y="139708"/>
                  </a:lnTo>
                  <a:lnTo>
                    <a:pt x="174545" y="127206"/>
                  </a:lnTo>
                  <a:lnTo>
                    <a:pt x="180887" y="114197"/>
                  </a:lnTo>
                  <a:lnTo>
                    <a:pt x="186284" y="100849"/>
                  </a:lnTo>
                  <a:lnTo>
                    <a:pt x="195396" y="76670"/>
                  </a:lnTo>
                  <a:lnTo>
                    <a:pt x="199463" y="65314"/>
                  </a:lnTo>
                  <a:lnTo>
                    <a:pt x="202173" y="62418"/>
                  </a:lnTo>
                  <a:lnTo>
                    <a:pt x="203980" y="65161"/>
                  </a:lnTo>
                  <a:lnTo>
                    <a:pt x="205186" y="71665"/>
                  </a:lnTo>
                  <a:lnTo>
                    <a:pt x="204820" y="81844"/>
                  </a:lnTo>
                  <a:lnTo>
                    <a:pt x="203408" y="94473"/>
                  </a:lnTo>
                  <a:lnTo>
                    <a:pt x="201297" y="108735"/>
                  </a:lnTo>
                  <a:lnTo>
                    <a:pt x="198722" y="121749"/>
                  </a:lnTo>
                  <a:lnTo>
                    <a:pt x="195836" y="133931"/>
                  </a:lnTo>
                  <a:lnTo>
                    <a:pt x="172463" y="225328"/>
                  </a:lnTo>
                  <a:lnTo>
                    <a:pt x="119947" y="435260"/>
                  </a:lnTo>
                  <a:lnTo>
                    <a:pt x="116442" y="448114"/>
                  </a:lnTo>
                  <a:lnTo>
                    <a:pt x="109430" y="471746"/>
                  </a:lnTo>
                  <a:lnTo>
                    <a:pt x="98913" y="504761"/>
                  </a:lnTo>
                  <a:lnTo>
                    <a:pt x="96576" y="516652"/>
                  </a:lnTo>
                  <a:lnTo>
                    <a:pt x="95018" y="529254"/>
                  </a:lnTo>
                  <a:lnTo>
                    <a:pt x="93978" y="542330"/>
                  </a:lnTo>
                  <a:lnTo>
                    <a:pt x="94455" y="546373"/>
                  </a:lnTo>
                  <a:lnTo>
                    <a:pt x="95941" y="544393"/>
                  </a:lnTo>
                  <a:lnTo>
                    <a:pt x="100708" y="530897"/>
                  </a:lnTo>
                  <a:lnTo>
                    <a:pt x="127030" y="452553"/>
                  </a:lnTo>
                  <a:lnTo>
                    <a:pt x="130512" y="440945"/>
                  </a:lnTo>
                  <a:lnTo>
                    <a:pt x="137498" y="415582"/>
                  </a:lnTo>
                  <a:lnTo>
                    <a:pt x="158514" y="333400"/>
                  </a:lnTo>
                  <a:lnTo>
                    <a:pt x="160851" y="319439"/>
                  </a:lnTo>
                  <a:lnTo>
                    <a:pt x="162408" y="305458"/>
                  </a:lnTo>
                  <a:lnTo>
                    <a:pt x="163447" y="291462"/>
                  </a:lnTo>
                  <a:lnTo>
                    <a:pt x="166477" y="278626"/>
                  </a:lnTo>
                  <a:lnTo>
                    <a:pt x="170833" y="266563"/>
                  </a:lnTo>
                  <a:lnTo>
                    <a:pt x="176076" y="255015"/>
                  </a:lnTo>
                  <a:lnTo>
                    <a:pt x="179571" y="242642"/>
                  </a:lnTo>
                  <a:lnTo>
                    <a:pt x="181900" y="229718"/>
                  </a:lnTo>
                  <a:lnTo>
                    <a:pt x="183454" y="216428"/>
                  </a:lnTo>
                  <a:lnTo>
                    <a:pt x="185657" y="204062"/>
                  </a:lnTo>
                  <a:lnTo>
                    <a:pt x="188296" y="192313"/>
                  </a:lnTo>
                  <a:lnTo>
                    <a:pt x="191223" y="180974"/>
                  </a:lnTo>
                  <a:lnTo>
                    <a:pt x="193175" y="167571"/>
                  </a:lnTo>
                  <a:lnTo>
                    <a:pt x="194475" y="152793"/>
                  </a:lnTo>
                  <a:lnTo>
                    <a:pt x="195343" y="137098"/>
                  </a:lnTo>
                  <a:lnTo>
                    <a:pt x="196307" y="107193"/>
                  </a:lnTo>
                  <a:lnTo>
                    <a:pt x="196564" y="92675"/>
                  </a:lnTo>
                  <a:lnTo>
                    <a:pt x="195567" y="79489"/>
                  </a:lnTo>
                  <a:lnTo>
                    <a:pt x="193733" y="67194"/>
                  </a:lnTo>
                  <a:lnTo>
                    <a:pt x="191341" y="55490"/>
                  </a:lnTo>
                  <a:lnTo>
                    <a:pt x="186242" y="46520"/>
                  </a:lnTo>
                  <a:lnTo>
                    <a:pt x="179336" y="39371"/>
                  </a:lnTo>
                  <a:lnTo>
                    <a:pt x="171226" y="33436"/>
                  </a:lnTo>
                  <a:lnTo>
                    <a:pt x="162314" y="30648"/>
                  </a:lnTo>
                  <a:lnTo>
                    <a:pt x="152866" y="29958"/>
                  </a:lnTo>
                  <a:lnTo>
                    <a:pt x="143062" y="30667"/>
                  </a:lnTo>
                  <a:lnTo>
                    <a:pt x="131851" y="33477"/>
                  </a:lnTo>
                  <a:lnTo>
                    <a:pt x="119704" y="37687"/>
                  </a:lnTo>
                  <a:lnTo>
                    <a:pt x="106930" y="42831"/>
                  </a:lnTo>
                  <a:lnTo>
                    <a:pt x="94909" y="52104"/>
                  </a:lnTo>
                  <a:lnTo>
                    <a:pt x="83389" y="64128"/>
                  </a:lnTo>
                  <a:lnTo>
                    <a:pt x="72203" y="77988"/>
                  </a:lnTo>
                  <a:lnTo>
                    <a:pt x="62408" y="89565"/>
                  </a:lnTo>
                  <a:lnTo>
                    <a:pt x="53541" y="99620"/>
                  </a:lnTo>
                  <a:lnTo>
                    <a:pt x="37456" y="117025"/>
                  </a:lnTo>
                  <a:lnTo>
                    <a:pt x="22517" y="132552"/>
                  </a:lnTo>
                  <a:lnTo>
                    <a:pt x="16429" y="141133"/>
                  </a:lnTo>
                  <a:lnTo>
                    <a:pt x="11203" y="150360"/>
                  </a:lnTo>
                  <a:lnTo>
                    <a:pt x="6550" y="160017"/>
                  </a:lnTo>
                  <a:lnTo>
                    <a:pt x="3447" y="172298"/>
                  </a:lnTo>
                  <a:lnTo>
                    <a:pt x="1379" y="186328"/>
                  </a:lnTo>
                  <a:lnTo>
                    <a:pt x="0" y="201525"/>
                  </a:lnTo>
                  <a:lnTo>
                    <a:pt x="2587" y="212825"/>
                  </a:lnTo>
                  <a:lnTo>
                    <a:pt x="7817" y="221527"/>
                  </a:lnTo>
                  <a:lnTo>
                    <a:pt x="14810" y="228496"/>
                  </a:lnTo>
                  <a:lnTo>
                    <a:pt x="22977" y="230806"/>
                  </a:lnTo>
                  <a:lnTo>
                    <a:pt x="31929" y="230008"/>
                  </a:lnTo>
                  <a:lnTo>
                    <a:pt x="41402" y="227139"/>
                  </a:lnTo>
                  <a:lnTo>
                    <a:pt x="51224" y="222889"/>
                  </a:lnTo>
                  <a:lnTo>
                    <a:pt x="61277" y="217718"/>
                  </a:lnTo>
                  <a:lnTo>
                    <a:pt x="71485" y="211934"/>
                  </a:lnTo>
                  <a:lnTo>
                    <a:pt x="80627" y="205741"/>
                  </a:lnTo>
                  <a:lnTo>
                    <a:pt x="89059" y="199275"/>
                  </a:lnTo>
                  <a:lnTo>
                    <a:pt x="97018" y="192627"/>
                  </a:lnTo>
                  <a:lnTo>
                    <a:pt x="104661" y="184689"/>
                  </a:lnTo>
                  <a:lnTo>
                    <a:pt x="112094" y="175891"/>
                  </a:lnTo>
                  <a:lnTo>
                    <a:pt x="119386" y="166520"/>
                  </a:lnTo>
                  <a:lnTo>
                    <a:pt x="126585" y="155598"/>
                  </a:lnTo>
                  <a:lnTo>
                    <a:pt x="133722" y="143642"/>
                  </a:lnTo>
                  <a:lnTo>
                    <a:pt x="140817" y="130997"/>
                  </a:lnTo>
                  <a:lnTo>
                    <a:pt x="147884" y="119061"/>
                  </a:lnTo>
                  <a:lnTo>
                    <a:pt x="161970" y="96450"/>
                  </a:lnTo>
                  <a:lnTo>
                    <a:pt x="167829" y="85513"/>
                  </a:lnTo>
                  <a:lnTo>
                    <a:pt x="172905" y="74715"/>
                  </a:lnTo>
                  <a:lnTo>
                    <a:pt x="177456" y="64011"/>
                  </a:lnTo>
                  <a:lnTo>
                    <a:pt x="179322" y="61549"/>
                  </a:lnTo>
                  <a:lnTo>
                    <a:pt x="179397" y="64582"/>
                  </a:lnTo>
                  <a:lnTo>
                    <a:pt x="176365" y="79249"/>
                  </a:lnTo>
                  <a:lnTo>
                    <a:pt x="173920" y="88068"/>
                  </a:lnTo>
                  <a:lnTo>
                    <a:pt x="171121" y="97454"/>
                  </a:lnTo>
                  <a:lnTo>
                    <a:pt x="168087" y="110723"/>
                  </a:lnTo>
                  <a:lnTo>
                    <a:pt x="161599" y="144164"/>
                  </a:lnTo>
                  <a:lnTo>
                    <a:pt x="159401" y="160560"/>
                  </a:lnTo>
                  <a:lnTo>
                    <a:pt x="157936" y="176166"/>
                  </a:lnTo>
                  <a:lnTo>
                    <a:pt x="156959" y="191244"/>
                  </a:lnTo>
                  <a:lnTo>
                    <a:pt x="155140" y="205971"/>
                  </a:lnTo>
                  <a:lnTo>
                    <a:pt x="152758" y="220463"/>
                  </a:lnTo>
                  <a:lnTo>
                    <a:pt x="150001" y="234799"/>
                  </a:lnTo>
                  <a:lnTo>
                    <a:pt x="143823" y="263193"/>
                  </a:lnTo>
                  <a:lnTo>
                    <a:pt x="130334" y="319510"/>
                  </a:lnTo>
                  <a:lnTo>
                    <a:pt x="126872" y="332383"/>
                  </a:lnTo>
                  <a:lnTo>
                    <a:pt x="116416" y="368420"/>
                  </a:lnTo>
                  <a:lnTo>
                    <a:pt x="105917" y="407015"/>
                  </a:lnTo>
                  <a:lnTo>
                    <a:pt x="98909" y="430107"/>
                  </a:lnTo>
                  <a:lnTo>
                    <a:pt x="96574" y="443510"/>
                  </a:lnTo>
                  <a:lnTo>
                    <a:pt x="95016" y="458289"/>
                  </a:lnTo>
                  <a:lnTo>
                    <a:pt x="93978" y="473985"/>
                  </a:lnTo>
                  <a:lnTo>
                    <a:pt x="93285" y="489123"/>
                  </a:lnTo>
                  <a:lnTo>
                    <a:pt x="92516" y="518409"/>
                  </a:lnTo>
                  <a:lnTo>
                    <a:pt x="94649" y="524582"/>
                  </a:lnTo>
                  <a:lnTo>
                    <a:pt x="98408" y="525192"/>
                  </a:lnTo>
                  <a:lnTo>
                    <a:pt x="103251" y="522093"/>
                  </a:lnTo>
                  <a:lnTo>
                    <a:pt x="108816" y="515352"/>
                  </a:lnTo>
                  <a:lnTo>
                    <a:pt x="114864" y="506183"/>
                  </a:lnTo>
                  <a:lnTo>
                    <a:pt x="121233" y="495397"/>
                  </a:lnTo>
                  <a:lnTo>
                    <a:pt x="126648" y="481194"/>
                  </a:lnTo>
                  <a:lnTo>
                    <a:pt x="131426" y="464714"/>
                  </a:lnTo>
                  <a:lnTo>
                    <a:pt x="147492" y="399050"/>
                  </a:lnTo>
                  <a:lnTo>
                    <a:pt x="151166" y="385410"/>
                  </a:lnTo>
                  <a:lnTo>
                    <a:pt x="161919" y="348294"/>
                  </a:lnTo>
                  <a:lnTo>
                    <a:pt x="168986" y="321816"/>
                  </a:lnTo>
                  <a:lnTo>
                    <a:pt x="172507" y="304705"/>
                  </a:lnTo>
                  <a:lnTo>
                    <a:pt x="179535" y="263879"/>
                  </a:lnTo>
                  <a:lnTo>
                    <a:pt x="183045" y="246213"/>
                  </a:lnTo>
                  <a:lnTo>
                    <a:pt x="186554" y="230931"/>
                  </a:lnTo>
                  <a:lnTo>
                    <a:pt x="190062" y="217237"/>
                  </a:lnTo>
                  <a:lnTo>
                    <a:pt x="192401" y="201095"/>
                  </a:lnTo>
                  <a:lnTo>
                    <a:pt x="193960" y="183323"/>
                  </a:lnTo>
                  <a:lnTo>
                    <a:pt x="194999" y="164463"/>
                  </a:lnTo>
                  <a:lnTo>
                    <a:pt x="196154" y="127925"/>
                  </a:lnTo>
                  <a:lnTo>
                    <a:pt x="196462" y="110002"/>
                  </a:lnTo>
                  <a:lnTo>
                    <a:pt x="195499" y="93378"/>
                  </a:lnTo>
                  <a:lnTo>
                    <a:pt x="193688" y="77621"/>
                  </a:lnTo>
                  <a:lnTo>
                    <a:pt x="191312" y="62442"/>
                  </a:lnTo>
                  <a:lnTo>
                    <a:pt x="187390" y="49986"/>
                  </a:lnTo>
                  <a:lnTo>
                    <a:pt x="182439" y="39344"/>
                  </a:lnTo>
                  <a:lnTo>
                    <a:pt x="176800" y="29912"/>
                  </a:lnTo>
                  <a:lnTo>
                    <a:pt x="170705" y="21287"/>
                  </a:lnTo>
                  <a:lnTo>
                    <a:pt x="164304" y="13200"/>
                  </a:lnTo>
                  <a:lnTo>
                    <a:pt x="157698" y="5471"/>
                  </a:lnTo>
                  <a:lnTo>
                    <a:pt x="149790" y="1487"/>
                  </a:lnTo>
                  <a:lnTo>
                    <a:pt x="141011" y="0"/>
                  </a:lnTo>
                  <a:lnTo>
                    <a:pt x="131653" y="177"/>
                  </a:lnTo>
                  <a:lnTo>
                    <a:pt x="123077" y="2632"/>
                  </a:lnTo>
                  <a:lnTo>
                    <a:pt x="115022" y="6607"/>
                  </a:lnTo>
                  <a:lnTo>
                    <a:pt x="107315" y="11593"/>
                  </a:lnTo>
                  <a:lnTo>
                    <a:pt x="98671" y="18424"/>
                  </a:lnTo>
                  <a:lnTo>
                    <a:pt x="89403" y="26483"/>
                  </a:lnTo>
                  <a:lnTo>
                    <a:pt x="79718" y="35362"/>
                  </a:lnTo>
                  <a:lnTo>
                    <a:pt x="70925" y="45955"/>
                  </a:lnTo>
                  <a:lnTo>
                    <a:pt x="62724" y="57692"/>
                  </a:lnTo>
                  <a:lnTo>
                    <a:pt x="54921" y="70192"/>
                  </a:lnTo>
                  <a:lnTo>
                    <a:pt x="47381" y="80862"/>
                  </a:lnTo>
                  <a:lnTo>
                    <a:pt x="40017" y="90312"/>
                  </a:lnTo>
                  <a:lnTo>
                    <a:pt x="32770" y="98950"/>
                  </a:lnTo>
                  <a:lnTo>
                    <a:pt x="26771" y="109383"/>
                  </a:lnTo>
                  <a:lnTo>
                    <a:pt x="21602" y="121012"/>
                  </a:lnTo>
                  <a:lnTo>
                    <a:pt x="16988" y="133440"/>
                  </a:lnTo>
                  <a:lnTo>
                    <a:pt x="15081" y="146400"/>
                  </a:lnTo>
                  <a:lnTo>
                    <a:pt x="14979" y="159714"/>
                  </a:lnTo>
                  <a:lnTo>
                    <a:pt x="16078" y="173264"/>
                  </a:lnTo>
                  <a:lnTo>
                    <a:pt x="20317" y="184636"/>
                  </a:lnTo>
                  <a:lnTo>
                    <a:pt x="26650" y="194553"/>
                  </a:lnTo>
                  <a:lnTo>
                    <a:pt x="34377" y="203503"/>
                  </a:lnTo>
                  <a:lnTo>
                    <a:pt x="45371" y="208300"/>
                  </a:lnTo>
                  <a:lnTo>
                    <a:pt x="58544" y="210330"/>
                  </a:lnTo>
                  <a:lnTo>
                    <a:pt x="73169" y="210514"/>
                  </a:lnTo>
                  <a:lnTo>
                    <a:pt x="86425" y="207131"/>
                  </a:lnTo>
                  <a:lnTo>
                    <a:pt x="98768" y="201370"/>
                  </a:lnTo>
                  <a:lnTo>
                    <a:pt x="110502" y="194024"/>
                  </a:lnTo>
                  <a:lnTo>
                    <a:pt x="121831" y="184452"/>
                  </a:lnTo>
                  <a:lnTo>
                    <a:pt x="132889" y="173396"/>
                  </a:lnTo>
                  <a:lnTo>
                    <a:pt x="143768" y="161350"/>
                  </a:lnTo>
                  <a:lnTo>
                    <a:pt x="153357" y="148646"/>
                  </a:lnTo>
                  <a:lnTo>
                    <a:pt x="162087" y="135502"/>
                  </a:lnTo>
                  <a:lnTo>
                    <a:pt x="170245" y="122064"/>
                  </a:lnTo>
                  <a:lnTo>
                    <a:pt x="176852" y="108432"/>
                  </a:lnTo>
                  <a:lnTo>
                    <a:pt x="182425" y="94669"/>
                  </a:lnTo>
                  <a:lnTo>
                    <a:pt x="187309" y="80819"/>
                  </a:lnTo>
                  <a:lnTo>
                    <a:pt x="189397" y="68080"/>
                  </a:lnTo>
                  <a:lnTo>
                    <a:pt x="189620" y="56081"/>
                  </a:lnTo>
                  <a:lnTo>
                    <a:pt x="188600" y="44576"/>
                  </a:lnTo>
                  <a:lnTo>
                    <a:pt x="186751" y="40412"/>
                  </a:lnTo>
                  <a:lnTo>
                    <a:pt x="184350" y="41142"/>
                  </a:lnTo>
                  <a:lnTo>
                    <a:pt x="181581" y="45135"/>
                  </a:lnTo>
                  <a:lnTo>
                    <a:pt x="178566" y="53639"/>
                  </a:lnTo>
                  <a:lnTo>
                    <a:pt x="175387" y="65152"/>
                  </a:lnTo>
                  <a:lnTo>
                    <a:pt x="172100" y="78671"/>
                  </a:lnTo>
                  <a:lnTo>
                    <a:pt x="168739" y="91189"/>
                  </a:lnTo>
                  <a:lnTo>
                    <a:pt x="161889" y="114447"/>
                  </a:lnTo>
                  <a:lnTo>
                    <a:pt x="159594" y="126726"/>
                  </a:lnTo>
                  <a:lnTo>
                    <a:pt x="158065" y="139586"/>
                  </a:lnTo>
                  <a:lnTo>
                    <a:pt x="157046" y="152834"/>
                  </a:lnTo>
                  <a:lnTo>
                    <a:pt x="155197" y="166341"/>
                  </a:lnTo>
                  <a:lnTo>
                    <a:pt x="152796" y="180020"/>
                  </a:lnTo>
                  <a:lnTo>
                    <a:pt x="150028" y="193813"/>
                  </a:lnTo>
                  <a:lnTo>
                    <a:pt x="148181" y="207684"/>
                  </a:lnTo>
                  <a:lnTo>
                    <a:pt x="146950" y="221605"/>
                  </a:lnTo>
                  <a:lnTo>
                    <a:pt x="146130" y="235560"/>
                  </a:lnTo>
                  <a:lnTo>
                    <a:pt x="144414" y="249539"/>
                  </a:lnTo>
                  <a:lnTo>
                    <a:pt x="142102" y="263532"/>
                  </a:lnTo>
                  <a:lnTo>
                    <a:pt x="139391" y="277535"/>
                  </a:lnTo>
                  <a:lnTo>
                    <a:pt x="137585" y="291545"/>
                  </a:lnTo>
                  <a:lnTo>
                    <a:pt x="136380" y="305560"/>
                  </a:lnTo>
                  <a:lnTo>
                    <a:pt x="135577" y="319577"/>
                  </a:lnTo>
                  <a:lnTo>
                    <a:pt x="134685" y="350734"/>
                  </a:lnTo>
                  <a:lnTo>
                    <a:pt x="133971" y="4002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820461" y="2519884"/>
            <a:ext cx="1193950" cy="539606"/>
            <a:chOff x="6820461" y="2519884"/>
            <a:chExt cx="1193950" cy="539606"/>
          </a:xfrm>
        </p:grpSpPr>
        <p:sp>
          <p:nvSpPr>
            <p:cNvPr id="120" name="Freeform 119"/>
            <p:cNvSpPr/>
            <p:nvPr/>
          </p:nvSpPr>
          <p:spPr>
            <a:xfrm>
              <a:off x="7677197" y="2531037"/>
              <a:ext cx="316178" cy="440483"/>
            </a:xfrm>
            <a:custGeom>
              <a:avLst/>
              <a:gdLst/>
              <a:ahLst/>
              <a:cxnLst/>
              <a:rect l="0" t="0" r="0" b="0"/>
              <a:pathLst>
                <a:path w="316178" h="440483">
                  <a:moveTo>
                    <a:pt x="11167" y="24739"/>
                  </a:moveTo>
                  <a:lnTo>
                    <a:pt x="0" y="35906"/>
                  </a:lnTo>
                  <a:lnTo>
                    <a:pt x="1385" y="36858"/>
                  </a:lnTo>
                  <a:lnTo>
                    <a:pt x="6983" y="35155"/>
                  </a:lnTo>
                  <a:lnTo>
                    <a:pt x="15390" y="31683"/>
                  </a:lnTo>
                  <a:lnTo>
                    <a:pt x="25669" y="27031"/>
                  </a:lnTo>
                  <a:lnTo>
                    <a:pt x="49555" y="15630"/>
                  </a:lnTo>
                  <a:lnTo>
                    <a:pt x="62468" y="10486"/>
                  </a:lnTo>
                  <a:lnTo>
                    <a:pt x="75753" y="5888"/>
                  </a:lnTo>
                  <a:lnTo>
                    <a:pt x="89283" y="1654"/>
                  </a:lnTo>
                  <a:lnTo>
                    <a:pt x="101808" y="0"/>
                  </a:lnTo>
                  <a:lnTo>
                    <a:pt x="113665" y="66"/>
                  </a:lnTo>
                  <a:lnTo>
                    <a:pt x="125075" y="1278"/>
                  </a:lnTo>
                  <a:lnTo>
                    <a:pt x="133851" y="5593"/>
                  </a:lnTo>
                  <a:lnTo>
                    <a:pt x="140869" y="11975"/>
                  </a:lnTo>
                  <a:lnTo>
                    <a:pt x="146717" y="19735"/>
                  </a:lnTo>
                  <a:lnTo>
                    <a:pt x="151784" y="28415"/>
                  </a:lnTo>
                  <a:lnTo>
                    <a:pt x="156331" y="37707"/>
                  </a:lnTo>
                  <a:lnTo>
                    <a:pt x="160532" y="47408"/>
                  </a:lnTo>
                  <a:lnTo>
                    <a:pt x="162163" y="57381"/>
                  </a:lnTo>
                  <a:lnTo>
                    <a:pt x="162081" y="67535"/>
                  </a:lnTo>
                  <a:lnTo>
                    <a:pt x="160859" y="77811"/>
                  </a:lnTo>
                  <a:lnTo>
                    <a:pt x="158875" y="89336"/>
                  </a:lnTo>
                  <a:lnTo>
                    <a:pt x="156384" y="101694"/>
                  </a:lnTo>
                  <a:lnTo>
                    <a:pt x="143989" y="160697"/>
                  </a:lnTo>
                  <a:lnTo>
                    <a:pt x="139448" y="176146"/>
                  </a:lnTo>
                  <a:lnTo>
                    <a:pt x="134084" y="191120"/>
                  </a:lnTo>
                  <a:lnTo>
                    <a:pt x="88103" y="305713"/>
                  </a:lnTo>
                  <a:lnTo>
                    <a:pt x="81156" y="320736"/>
                  </a:lnTo>
                  <a:lnTo>
                    <a:pt x="74188" y="334258"/>
                  </a:lnTo>
                  <a:lnTo>
                    <a:pt x="67204" y="346779"/>
                  </a:lnTo>
                  <a:lnTo>
                    <a:pt x="60212" y="358632"/>
                  </a:lnTo>
                  <a:lnTo>
                    <a:pt x="46209" y="381150"/>
                  </a:lnTo>
                  <a:lnTo>
                    <a:pt x="40372" y="392064"/>
                  </a:lnTo>
                  <a:lnTo>
                    <a:pt x="35311" y="402845"/>
                  </a:lnTo>
                  <a:lnTo>
                    <a:pt x="30768" y="413538"/>
                  </a:lnTo>
                  <a:lnTo>
                    <a:pt x="25403" y="423005"/>
                  </a:lnTo>
                  <a:lnTo>
                    <a:pt x="19489" y="431653"/>
                  </a:lnTo>
                  <a:lnTo>
                    <a:pt x="13209" y="439755"/>
                  </a:lnTo>
                  <a:lnTo>
                    <a:pt x="11360" y="440482"/>
                  </a:lnTo>
                  <a:lnTo>
                    <a:pt x="15537" y="428825"/>
                  </a:lnTo>
                  <a:lnTo>
                    <a:pt x="22260" y="420341"/>
                  </a:lnTo>
                  <a:lnTo>
                    <a:pt x="31418" y="411179"/>
                  </a:lnTo>
                  <a:lnTo>
                    <a:pt x="42197" y="401565"/>
                  </a:lnTo>
                  <a:lnTo>
                    <a:pt x="52889" y="392819"/>
                  </a:lnTo>
                  <a:lnTo>
                    <a:pt x="63523" y="384650"/>
                  </a:lnTo>
                  <a:lnTo>
                    <a:pt x="74118" y="376868"/>
                  </a:lnTo>
                  <a:lnTo>
                    <a:pt x="95239" y="361987"/>
                  </a:lnTo>
                  <a:lnTo>
                    <a:pt x="105779" y="354747"/>
                  </a:lnTo>
                  <a:lnTo>
                    <a:pt x="117481" y="348752"/>
                  </a:lnTo>
                  <a:lnTo>
                    <a:pt x="129957" y="343586"/>
                  </a:lnTo>
                  <a:lnTo>
                    <a:pt x="142948" y="338974"/>
                  </a:lnTo>
                  <a:lnTo>
                    <a:pt x="156284" y="334730"/>
                  </a:lnTo>
                  <a:lnTo>
                    <a:pt x="183566" y="326899"/>
                  </a:lnTo>
                  <a:lnTo>
                    <a:pt x="197386" y="324343"/>
                  </a:lnTo>
                  <a:lnTo>
                    <a:pt x="211273" y="322639"/>
                  </a:lnTo>
                  <a:lnTo>
                    <a:pt x="225206" y="321504"/>
                  </a:lnTo>
                  <a:lnTo>
                    <a:pt x="239169" y="320746"/>
                  </a:lnTo>
                  <a:lnTo>
                    <a:pt x="253153" y="320242"/>
                  </a:lnTo>
                  <a:lnTo>
                    <a:pt x="316177" y="3192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596562" y="2519884"/>
              <a:ext cx="417849" cy="405148"/>
            </a:xfrm>
            <a:custGeom>
              <a:avLst/>
              <a:gdLst/>
              <a:ahLst/>
              <a:cxnLst/>
              <a:rect l="0" t="0" r="0" b="0"/>
              <a:pathLst>
                <a:path w="417849" h="405148">
                  <a:moveTo>
                    <a:pt x="18179" y="120033"/>
                  </a:moveTo>
                  <a:lnTo>
                    <a:pt x="1429" y="114449"/>
                  </a:lnTo>
                  <a:lnTo>
                    <a:pt x="0" y="108130"/>
                  </a:lnTo>
                  <a:lnTo>
                    <a:pt x="2554" y="99243"/>
                  </a:lnTo>
                  <a:lnTo>
                    <a:pt x="7762" y="88643"/>
                  </a:lnTo>
                  <a:lnTo>
                    <a:pt x="13571" y="79240"/>
                  </a:lnTo>
                  <a:lnTo>
                    <a:pt x="19782" y="70634"/>
                  </a:lnTo>
                  <a:lnTo>
                    <a:pt x="26260" y="62559"/>
                  </a:lnTo>
                  <a:lnTo>
                    <a:pt x="34083" y="56007"/>
                  </a:lnTo>
                  <a:lnTo>
                    <a:pt x="42805" y="50471"/>
                  </a:lnTo>
                  <a:lnTo>
                    <a:pt x="52126" y="45611"/>
                  </a:lnTo>
                  <a:lnTo>
                    <a:pt x="60676" y="40034"/>
                  </a:lnTo>
                  <a:lnTo>
                    <a:pt x="68715" y="33979"/>
                  </a:lnTo>
                  <a:lnTo>
                    <a:pt x="76410" y="27605"/>
                  </a:lnTo>
                  <a:lnTo>
                    <a:pt x="86215" y="22187"/>
                  </a:lnTo>
                  <a:lnTo>
                    <a:pt x="97427" y="17406"/>
                  </a:lnTo>
                  <a:lnTo>
                    <a:pt x="109575" y="13051"/>
                  </a:lnTo>
                  <a:lnTo>
                    <a:pt x="123517" y="8978"/>
                  </a:lnTo>
                  <a:lnTo>
                    <a:pt x="138655" y="5095"/>
                  </a:lnTo>
                  <a:lnTo>
                    <a:pt x="154590" y="1337"/>
                  </a:lnTo>
                  <a:lnTo>
                    <a:pt x="171056" y="0"/>
                  </a:lnTo>
                  <a:lnTo>
                    <a:pt x="187877" y="278"/>
                  </a:lnTo>
                  <a:lnTo>
                    <a:pt x="204934" y="1632"/>
                  </a:lnTo>
                  <a:lnTo>
                    <a:pt x="219812" y="6040"/>
                  </a:lnTo>
                  <a:lnTo>
                    <a:pt x="233236" y="12485"/>
                  </a:lnTo>
                  <a:lnTo>
                    <a:pt x="245691" y="20287"/>
                  </a:lnTo>
                  <a:lnTo>
                    <a:pt x="255163" y="30163"/>
                  </a:lnTo>
                  <a:lnTo>
                    <a:pt x="262646" y="41422"/>
                  </a:lnTo>
                  <a:lnTo>
                    <a:pt x="268804" y="53602"/>
                  </a:lnTo>
                  <a:lnTo>
                    <a:pt x="271740" y="69902"/>
                  </a:lnTo>
                  <a:lnTo>
                    <a:pt x="272529" y="88950"/>
                  </a:lnTo>
                  <a:lnTo>
                    <a:pt x="271887" y="109828"/>
                  </a:lnTo>
                  <a:lnTo>
                    <a:pt x="270290" y="127253"/>
                  </a:lnTo>
                  <a:lnTo>
                    <a:pt x="268057" y="142376"/>
                  </a:lnTo>
                  <a:lnTo>
                    <a:pt x="265399" y="155963"/>
                  </a:lnTo>
                  <a:lnTo>
                    <a:pt x="261290" y="169696"/>
                  </a:lnTo>
                  <a:lnTo>
                    <a:pt x="256214" y="183526"/>
                  </a:lnTo>
                  <a:lnTo>
                    <a:pt x="250492" y="197420"/>
                  </a:lnTo>
                  <a:lnTo>
                    <a:pt x="244340" y="210189"/>
                  </a:lnTo>
                  <a:lnTo>
                    <a:pt x="237902" y="222207"/>
                  </a:lnTo>
                  <a:lnTo>
                    <a:pt x="231272" y="233725"/>
                  </a:lnTo>
                  <a:lnTo>
                    <a:pt x="217674" y="258989"/>
                  </a:lnTo>
                  <a:lnTo>
                    <a:pt x="210775" y="272269"/>
                  </a:lnTo>
                  <a:lnTo>
                    <a:pt x="202670" y="284630"/>
                  </a:lnTo>
                  <a:lnTo>
                    <a:pt x="193761" y="296375"/>
                  </a:lnTo>
                  <a:lnTo>
                    <a:pt x="184315" y="307712"/>
                  </a:lnTo>
                  <a:lnTo>
                    <a:pt x="175682" y="317607"/>
                  </a:lnTo>
                  <a:lnTo>
                    <a:pt x="167588" y="326541"/>
                  </a:lnTo>
                  <a:lnTo>
                    <a:pt x="152363" y="342700"/>
                  </a:lnTo>
                  <a:lnTo>
                    <a:pt x="116469" y="379242"/>
                  </a:lnTo>
                  <a:lnTo>
                    <a:pt x="108247" y="386329"/>
                  </a:lnTo>
                  <a:lnTo>
                    <a:pt x="99259" y="393391"/>
                  </a:lnTo>
                  <a:lnTo>
                    <a:pt x="89762" y="400436"/>
                  </a:lnTo>
                  <a:lnTo>
                    <a:pt x="86936" y="403964"/>
                  </a:lnTo>
                  <a:lnTo>
                    <a:pt x="88558" y="405147"/>
                  </a:lnTo>
                  <a:lnTo>
                    <a:pt x="99709" y="403346"/>
                  </a:lnTo>
                  <a:lnTo>
                    <a:pt x="107591" y="401229"/>
                  </a:lnTo>
                  <a:lnTo>
                    <a:pt x="116351" y="398650"/>
                  </a:lnTo>
                  <a:lnTo>
                    <a:pt x="138551" y="392667"/>
                  </a:lnTo>
                  <a:lnTo>
                    <a:pt x="151015" y="389436"/>
                  </a:lnTo>
                  <a:lnTo>
                    <a:pt x="163999" y="384944"/>
                  </a:lnTo>
                  <a:lnTo>
                    <a:pt x="177329" y="379613"/>
                  </a:lnTo>
                  <a:lnTo>
                    <a:pt x="190891" y="373721"/>
                  </a:lnTo>
                  <a:lnTo>
                    <a:pt x="203437" y="368624"/>
                  </a:lnTo>
                  <a:lnTo>
                    <a:pt x="226727" y="359845"/>
                  </a:lnTo>
                  <a:lnTo>
                    <a:pt x="240184" y="355868"/>
                  </a:lnTo>
                  <a:lnTo>
                    <a:pt x="254998" y="352048"/>
                  </a:lnTo>
                  <a:lnTo>
                    <a:pt x="270716" y="348333"/>
                  </a:lnTo>
                  <a:lnTo>
                    <a:pt x="285870" y="345856"/>
                  </a:lnTo>
                  <a:lnTo>
                    <a:pt x="300647" y="344205"/>
                  </a:lnTo>
                  <a:lnTo>
                    <a:pt x="315172" y="343104"/>
                  </a:lnTo>
                  <a:lnTo>
                    <a:pt x="330699" y="342370"/>
                  </a:lnTo>
                  <a:lnTo>
                    <a:pt x="346894" y="341881"/>
                  </a:lnTo>
                  <a:lnTo>
                    <a:pt x="417848" y="3514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65355" y="2540973"/>
              <a:ext cx="196964" cy="435508"/>
            </a:xfrm>
            <a:custGeom>
              <a:avLst/>
              <a:gdLst/>
              <a:ahLst/>
              <a:cxnLst/>
              <a:rect l="0" t="0" r="0" b="0"/>
              <a:pathLst>
                <a:path w="196964" h="435508">
                  <a:moveTo>
                    <a:pt x="196963" y="77909"/>
                  </a:moveTo>
                  <a:lnTo>
                    <a:pt x="180213" y="66742"/>
                  </a:lnTo>
                  <a:lnTo>
                    <a:pt x="172942" y="61115"/>
                  </a:lnTo>
                  <a:lnTo>
                    <a:pt x="165757" y="55027"/>
                  </a:lnTo>
                  <a:lnTo>
                    <a:pt x="158630" y="48630"/>
                  </a:lnTo>
                  <a:lnTo>
                    <a:pt x="144478" y="35291"/>
                  </a:lnTo>
                  <a:lnTo>
                    <a:pt x="137432" y="28462"/>
                  </a:lnTo>
                  <a:lnTo>
                    <a:pt x="129229" y="22740"/>
                  </a:lnTo>
                  <a:lnTo>
                    <a:pt x="120255" y="17757"/>
                  </a:lnTo>
                  <a:lnTo>
                    <a:pt x="110765" y="13267"/>
                  </a:lnTo>
                  <a:lnTo>
                    <a:pt x="100934" y="9104"/>
                  </a:lnTo>
                  <a:lnTo>
                    <a:pt x="90874" y="5161"/>
                  </a:lnTo>
                  <a:lnTo>
                    <a:pt x="80660" y="1363"/>
                  </a:lnTo>
                  <a:lnTo>
                    <a:pt x="70346" y="0"/>
                  </a:lnTo>
                  <a:lnTo>
                    <a:pt x="59964" y="260"/>
                  </a:lnTo>
                  <a:lnTo>
                    <a:pt x="49537" y="1602"/>
                  </a:lnTo>
                  <a:lnTo>
                    <a:pt x="40248" y="7171"/>
                  </a:lnTo>
                  <a:lnTo>
                    <a:pt x="31718" y="15558"/>
                  </a:lnTo>
                  <a:lnTo>
                    <a:pt x="23695" y="25824"/>
                  </a:lnTo>
                  <a:lnTo>
                    <a:pt x="17177" y="37342"/>
                  </a:lnTo>
                  <a:lnTo>
                    <a:pt x="11662" y="49696"/>
                  </a:lnTo>
                  <a:lnTo>
                    <a:pt x="6818" y="62606"/>
                  </a:lnTo>
                  <a:lnTo>
                    <a:pt x="3588" y="77056"/>
                  </a:lnTo>
                  <a:lnTo>
                    <a:pt x="1435" y="92532"/>
                  </a:lnTo>
                  <a:lnTo>
                    <a:pt x="0" y="108693"/>
                  </a:lnTo>
                  <a:lnTo>
                    <a:pt x="212" y="122972"/>
                  </a:lnTo>
                  <a:lnTo>
                    <a:pt x="1522" y="135998"/>
                  </a:lnTo>
                  <a:lnTo>
                    <a:pt x="3564" y="148188"/>
                  </a:lnTo>
                  <a:lnTo>
                    <a:pt x="9599" y="157483"/>
                  </a:lnTo>
                  <a:lnTo>
                    <a:pt x="18297" y="164848"/>
                  </a:lnTo>
                  <a:lnTo>
                    <a:pt x="28770" y="170927"/>
                  </a:lnTo>
                  <a:lnTo>
                    <a:pt x="39259" y="173811"/>
                  </a:lnTo>
                  <a:lnTo>
                    <a:pt x="49757" y="174565"/>
                  </a:lnTo>
                  <a:lnTo>
                    <a:pt x="60262" y="173899"/>
                  </a:lnTo>
                  <a:lnTo>
                    <a:pt x="71938" y="171118"/>
                  </a:lnTo>
                  <a:lnTo>
                    <a:pt x="84398" y="166926"/>
                  </a:lnTo>
                  <a:lnTo>
                    <a:pt x="97379" y="161795"/>
                  </a:lnTo>
                  <a:lnTo>
                    <a:pt x="108370" y="154868"/>
                  </a:lnTo>
                  <a:lnTo>
                    <a:pt x="118035" y="146744"/>
                  </a:lnTo>
                  <a:lnTo>
                    <a:pt x="126815" y="137822"/>
                  </a:lnTo>
                  <a:lnTo>
                    <a:pt x="133837" y="128369"/>
                  </a:lnTo>
                  <a:lnTo>
                    <a:pt x="139687" y="118560"/>
                  </a:lnTo>
                  <a:lnTo>
                    <a:pt x="144756" y="108516"/>
                  </a:lnTo>
                  <a:lnTo>
                    <a:pt x="149303" y="98313"/>
                  </a:lnTo>
                  <a:lnTo>
                    <a:pt x="153504" y="88006"/>
                  </a:lnTo>
                  <a:lnTo>
                    <a:pt x="157473" y="77628"/>
                  </a:lnTo>
                  <a:lnTo>
                    <a:pt x="160119" y="66036"/>
                  </a:lnTo>
                  <a:lnTo>
                    <a:pt x="161883" y="53632"/>
                  </a:lnTo>
                  <a:lnTo>
                    <a:pt x="163059" y="40689"/>
                  </a:lnTo>
                  <a:lnTo>
                    <a:pt x="162674" y="35566"/>
                  </a:lnTo>
                  <a:lnTo>
                    <a:pt x="161249" y="35657"/>
                  </a:lnTo>
                  <a:lnTo>
                    <a:pt x="159131" y="39223"/>
                  </a:lnTo>
                  <a:lnTo>
                    <a:pt x="156550" y="47444"/>
                  </a:lnTo>
                  <a:lnTo>
                    <a:pt x="153661" y="58767"/>
                  </a:lnTo>
                  <a:lnTo>
                    <a:pt x="150565" y="72159"/>
                  </a:lnTo>
                  <a:lnTo>
                    <a:pt x="148502" y="88099"/>
                  </a:lnTo>
                  <a:lnTo>
                    <a:pt x="147127" y="105737"/>
                  </a:lnTo>
                  <a:lnTo>
                    <a:pt x="145598" y="141696"/>
                  </a:lnTo>
                  <a:lnTo>
                    <a:pt x="144919" y="173260"/>
                  </a:lnTo>
                  <a:lnTo>
                    <a:pt x="144390" y="361742"/>
                  </a:lnTo>
                  <a:lnTo>
                    <a:pt x="145554" y="379319"/>
                  </a:lnTo>
                  <a:lnTo>
                    <a:pt x="147498" y="394542"/>
                  </a:lnTo>
                  <a:lnTo>
                    <a:pt x="154893" y="4355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886603" y="2524223"/>
              <a:ext cx="233812" cy="252424"/>
            </a:xfrm>
            <a:custGeom>
              <a:avLst/>
              <a:gdLst/>
              <a:ahLst/>
              <a:cxnLst/>
              <a:rect l="0" t="0" r="0" b="0"/>
              <a:pathLst>
                <a:path w="233812" h="252424">
                  <a:moveTo>
                    <a:pt x="86565" y="0"/>
                  </a:moveTo>
                  <a:lnTo>
                    <a:pt x="80981" y="22334"/>
                  </a:lnTo>
                  <a:lnTo>
                    <a:pt x="76999" y="35924"/>
                  </a:lnTo>
                  <a:lnTo>
                    <a:pt x="66342" y="69723"/>
                  </a:lnTo>
                  <a:lnTo>
                    <a:pt x="60228" y="85047"/>
                  </a:lnTo>
                  <a:lnTo>
                    <a:pt x="53815" y="98768"/>
                  </a:lnTo>
                  <a:lnTo>
                    <a:pt x="47202" y="111422"/>
                  </a:lnTo>
                  <a:lnTo>
                    <a:pt x="41625" y="123363"/>
                  </a:lnTo>
                  <a:lnTo>
                    <a:pt x="36738" y="134830"/>
                  </a:lnTo>
                  <a:lnTo>
                    <a:pt x="32311" y="145981"/>
                  </a:lnTo>
                  <a:lnTo>
                    <a:pt x="27023" y="156920"/>
                  </a:lnTo>
                  <a:lnTo>
                    <a:pt x="21161" y="167719"/>
                  </a:lnTo>
                  <a:lnTo>
                    <a:pt x="14915" y="178424"/>
                  </a:lnTo>
                  <a:lnTo>
                    <a:pt x="9583" y="189067"/>
                  </a:lnTo>
                  <a:lnTo>
                    <a:pt x="4859" y="199668"/>
                  </a:lnTo>
                  <a:lnTo>
                    <a:pt x="541" y="210241"/>
                  </a:lnTo>
                  <a:lnTo>
                    <a:pt x="0" y="214953"/>
                  </a:lnTo>
                  <a:lnTo>
                    <a:pt x="1977" y="215756"/>
                  </a:lnTo>
                  <a:lnTo>
                    <a:pt x="5632" y="213955"/>
                  </a:lnTo>
                  <a:lnTo>
                    <a:pt x="12743" y="212754"/>
                  </a:lnTo>
                  <a:lnTo>
                    <a:pt x="22158" y="211953"/>
                  </a:lnTo>
                  <a:lnTo>
                    <a:pt x="33109" y="211420"/>
                  </a:lnTo>
                  <a:lnTo>
                    <a:pt x="43916" y="212232"/>
                  </a:lnTo>
                  <a:lnTo>
                    <a:pt x="54626" y="213943"/>
                  </a:lnTo>
                  <a:lnTo>
                    <a:pt x="77044" y="218960"/>
                  </a:lnTo>
                  <a:lnTo>
                    <a:pt x="102589" y="225085"/>
                  </a:lnTo>
                  <a:lnTo>
                    <a:pt x="114777" y="228354"/>
                  </a:lnTo>
                  <a:lnTo>
                    <a:pt x="137668" y="235103"/>
                  </a:lnTo>
                  <a:lnTo>
                    <a:pt x="170265" y="245473"/>
                  </a:lnTo>
                  <a:lnTo>
                    <a:pt x="182098" y="247789"/>
                  </a:lnTo>
                  <a:lnTo>
                    <a:pt x="194661" y="249334"/>
                  </a:lnTo>
                  <a:lnTo>
                    <a:pt x="233811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820461" y="2522925"/>
              <a:ext cx="278919" cy="536565"/>
            </a:xfrm>
            <a:custGeom>
              <a:avLst/>
              <a:gdLst/>
              <a:ahLst/>
              <a:cxnLst/>
              <a:rect l="0" t="0" r="0" b="0"/>
              <a:pathLst>
                <a:path w="278919" h="536565">
                  <a:moveTo>
                    <a:pt x="278918" y="22333"/>
                  </a:moveTo>
                  <a:lnTo>
                    <a:pt x="273334" y="0"/>
                  </a:lnTo>
                  <a:lnTo>
                    <a:pt x="271689" y="432"/>
                  </a:lnTo>
                  <a:lnTo>
                    <a:pt x="270593" y="7733"/>
                  </a:lnTo>
                  <a:lnTo>
                    <a:pt x="269862" y="19611"/>
                  </a:lnTo>
                  <a:lnTo>
                    <a:pt x="268206" y="32205"/>
                  </a:lnTo>
                  <a:lnTo>
                    <a:pt x="265933" y="45275"/>
                  </a:lnTo>
                  <a:lnTo>
                    <a:pt x="263250" y="58663"/>
                  </a:lnTo>
                  <a:lnTo>
                    <a:pt x="261460" y="72263"/>
                  </a:lnTo>
                  <a:lnTo>
                    <a:pt x="260268" y="86004"/>
                  </a:lnTo>
                  <a:lnTo>
                    <a:pt x="259473" y="99839"/>
                  </a:lnTo>
                  <a:lnTo>
                    <a:pt x="258589" y="130793"/>
                  </a:lnTo>
                  <a:lnTo>
                    <a:pt x="258022" y="198275"/>
                  </a:lnTo>
                  <a:lnTo>
                    <a:pt x="256807" y="216757"/>
                  </a:lnTo>
                  <a:lnTo>
                    <a:pt x="254828" y="236090"/>
                  </a:lnTo>
                  <a:lnTo>
                    <a:pt x="252340" y="255990"/>
                  </a:lnTo>
                  <a:lnTo>
                    <a:pt x="250681" y="276269"/>
                  </a:lnTo>
                  <a:lnTo>
                    <a:pt x="249576" y="296800"/>
                  </a:lnTo>
                  <a:lnTo>
                    <a:pt x="248839" y="317499"/>
                  </a:lnTo>
                  <a:lnTo>
                    <a:pt x="247178" y="338310"/>
                  </a:lnTo>
                  <a:lnTo>
                    <a:pt x="244903" y="359195"/>
                  </a:lnTo>
                  <a:lnTo>
                    <a:pt x="242217" y="380131"/>
                  </a:lnTo>
                  <a:lnTo>
                    <a:pt x="240428" y="399931"/>
                  </a:lnTo>
                  <a:lnTo>
                    <a:pt x="239234" y="418974"/>
                  </a:lnTo>
                  <a:lnTo>
                    <a:pt x="238438" y="437513"/>
                  </a:lnTo>
                  <a:lnTo>
                    <a:pt x="236739" y="454546"/>
                  </a:lnTo>
                  <a:lnTo>
                    <a:pt x="234437" y="470576"/>
                  </a:lnTo>
                  <a:lnTo>
                    <a:pt x="231734" y="485938"/>
                  </a:lnTo>
                  <a:lnTo>
                    <a:pt x="229933" y="500853"/>
                  </a:lnTo>
                  <a:lnTo>
                    <a:pt x="228731" y="515471"/>
                  </a:lnTo>
                  <a:lnTo>
                    <a:pt x="227931" y="529891"/>
                  </a:lnTo>
                  <a:lnTo>
                    <a:pt x="226229" y="535998"/>
                  </a:lnTo>
                  <a:lnTo>
                    <a:pt x="223925" y="536564"/>
                  </a:lnTo>
                  <a:lnTo>
                    <a:pt x="221220" y="533435"/>
                  </a:lnTo>
                  <a:lnTo>
                    <a:pt x="218216" y="517494"/>
                  </a:lnTo>
                  <a:lnTo>
                    <a:pt x="217414" y="506698"/>
                  </a:lnTo>
                  <a:lnTo>
                    <a:pt x="216880" y="494827"/>
                  </a:lnTo>
                  <a:lnTo>
                    <a:pt x="216287" y="469171"/>
                  </a:lnTo>
                  <a:lnTo>
                    <a:pt x="215952" y="422864"/>
                  </a:lnTo>
                  <a:lnTo>
                    <a:pt x="217074" y="405047"/>
                  </a:lnTo>
                  <a:lnTo>
                    <a:pt x="218990" y="386158"/>
                  </a:lnTo>
                  <a:lnTo>
                    <a:pt x="221437" y="366553"/>
                  </a:lnTo>
                  <a:lnTo>
                    <a:pt x="223067" y="346472"/>
                  </a:lnTo>
                  <a:lnTo>
                    <a:pt x="224154" y="326072"/>
                  </a:lnTo>
                  <a:lnTo>
                    <a:pt x="224879" y="305461"/>
                  </a:lnTo>
                  <a:lnTo>
                    <a:pt x="226532" y="285877"/>
                  </a:lnTo>
                  <a:lnTo>
                    <a:pt x="228801" y="266978"/>
                  </a:lnTo>
                  <a:lnTo>
                    <a:pt x="231483" y="248535"/>
                  </a:lnTo>
                  <a:lnTo>
                    <a:pt x="237579" y="212462"/>
                  </a:lnTo>
                  <a:lnTo>
                    <a:pt x="251015" y="141693"/>
                  </a:lnTo>
                  <a:lnTo>
                    <a:pt x="253304" y="125279"/>
                  </a:lnTo>
                  <a:lnTo>
                    <a:pt x="254831" y="109662"/>
                  </a:lnTo>
                  <a:lnTo>
                    <a:pt x="255848" y="94576"/>
                  </a:lnTo>
                  <a:lnTo>
                    <a:pt x="257695" y="81012"/>
                  </a:lnTo>
                  <a:lnTo>
                    <a:pt x="260095" y="68464"/>
                  </a:lnTo>
                  <a:lnTo>
                    <a:pt x="272343" y="17552"/>
                  </a:lnTo>
                  <a:lnTo>
                    <a:pt x="274534" y="16808"/>
                  </a:lnTo>
                  <a:lnTo>
                    <a:pt x="275995" y="24493"/>
                  </a:lnTo>
                  <a:lnTo>
                    <a:pt x="276970" y="37797"/>
                  </a:lnTo>
                  <a:lnTo>
                    <a:pt x="276450" y="51340"/>
                  </a:lnTo>
                  <a:lnTo>
                    <a:pt x="274935" y="65044"/>
                  </a:lnTo>
                  <a:lnTo>
                    <a:pt x="272757" y="78854"/>
                  </a:lnTo>
                  <a:lnTo>
                    <a:pt x="271304" y="93904"/>
                  </a:lnTo>
                  <a:lnTo>
                    <a:pt x="270336" y="109780"/>
                  </a:lnTo>
                  <a:lnTo>
                    <a:pt x="269691" y="126208"/>
                  </a:lnTo>
                  <a:lnTo>
                    <a:pt x="268092" y="144171"/>
                  </a:lnTo>
                  <a:lnTo>
                    <a:pt x="265857" y="163158"/>
                  </a:lnTo>
                  <a:lnTo>
                    <a:pt x="260258" y="202953"/>
                  </a:lnTo>
                  <a:lnTo>
                    <a:pt x="243710" y="306548"/>
                  </a:lnTo>
                  <a:lnTo>
                    <a:pt x="241422" y="326335"/>
                  </a:lnTo>
                  <a:lnTo>
                    <a:pt x="239897" y="345369"/>
                  </a:lnTo>
                  <a:lnTo>
                    <a:pt x="238880" y="363902"/>
                  </a:lnTo>
                  <a:lnTo>
                    <a:pt x="237034" y="380931"/>
                  </a:lnTo>
                  <a:lnTo>
                    <a:pt x="234634" y="396959"/>
                  </a:lnTo>
                  <a:lnTo>
                    <a:pt x="231866" y="412318"/>
                  </a:lnTo>
                  <a:lnTo>
                    <a:pt x="228852" y="426064"/>
                  </a:lnTo>
                  <a:lnTo>
                    <a:pt x="225674" y="438733"/>
                  </a:lnTo>
                  <a:lnTo>
                    <a:pt x="222386" y="450685"/>
                  </a:lnTo>
                  <a:lnTo>
                    <a:pt x="220195" y="453979"/>
                  </a:lnTo>
                  <a:lnTo>
                    <a:pt x="218734" y="451500"/>
                  </a:lnTo>
                  <a:lnTo>
                    <a:pt x="217110" y="436281"/>
                  </a:lnTo>
                  <a:lnTo>
                    <a:pt x="216678" y="425678"/>
                  </a:lnTo>
                  <a:lnTo>
                    <a:pt x="216197" y="401432"/>
                  </a:lnTo>
                  <a:lnTo>
                    <a:pt x="215817" y="224427"/>
                  </a:lnTo>
                  <a:lnTo>
                    <a:pt x="216983" y="208482"/>
                  </a:lnTo>
                  <a:lnTo>
                    <a:pt x="218931" y="193177"/>
                  </a:lnTo>
                  <a:lnTo>
                    <a:pt x="221396" y="178300"/>
                  </a:lnTo>
                  <a:lnTo>
                    <a:pt x="223040" y="163707"/>
                  </a:lnTo>
                  <a:lnTo>
                    <a:pt x="224136" y="149304"/>
                  </a:lnTo>
                  <a:lnTo>
                    <a:pt x="224867" y="135027"/>
                  </a:lnTo>
                  <a:lnTo>
                    <a:pt x="226523" y="120835"/>
                  </a:lnTo>
                  <a:lnTo>
                    <a:pt x="228796" y="106699"/>
                  </a:lnTo>
                  <a:lnTo>
                    <a:pt x="231479" y="92601"/>
                  </a:lnTo>
                  <a:lnTo>
                    <a:pt x="234437" y="86707"/>
                  </a:lnTo>
                  <a:lnTo>
                    <a:pt x="237577" y="86285"/>
                  </a:lnTo>
                  <a:lnTo>
                    <a:pt x="240839" y="89509"/>
                  </a:lnTo>
                  <a:lnTo>
                    <a:pt x="241846" y="95164"/>
                  </a:lnTo>
                  <a:lnTo>
                    <a:pt x="239848" y="110796"/>
                  </a:lnTo>
                  <a:lnTo>
                    <a:pt x="229043" y="175757"/>
                  </a:lnTo>
                  <a:lnTo>
                    <a:pt x="219083" y="240229"/>
                  </a:lnTo>
                  <a:lnTo>
                    <a:pt x="212201" y="278888"/>
                  </a:lnTo>
                  <a:lnTo>
                    <a:pt x="208730" y="295040"/>
                  </a:lnTo>
                  <a:lnTo>
                    <a:pt x="205248" y="309313"/>
                  </a:lnTo>
                  <a:lnTo>
                    <a:pt x="201757" y="322335"/>
                  </a:lnTo>
                  <a:lnTo>
                    <a:pt x="195925" y="328679"/>
                  </a:lnTo>
                  <a:lnTo>
                    <a:pt x="188530" y="330571"/>
                  </a:lnTo>
                  <a:lnTo>
                    <a:pt x="180095" y="329496"/>
                  </a:lnTo>
                  <a:lnTo>
                    <a:pt x="172134" y="325272"/>
                  </a:lnTo>
                  <a:lnTo>
                    <a:pt x="164490" y="318951"/>
                  </a:lnTo>
                  <a:lnTo>
                    <a:pt x="139447" y="293304"/>
                  </a:lnTo>
                  <a:lnTo>
                    <a:pt x="129844" y="283615"/>
                  </a:lnTo>
                  <a:lnTo>
                    <a:pt x="119935" y="274819"/>
                  </a:lnTo>
                  <a:lnTo>
                    <a:pt x="109823" y="266618"/>
                  </a:lnTo>
                  <a:lnTo>
                    <a:pt x="99577" y="258813"/>
                  </a:lnTo>
                  <a:lnTo>
                    <a:pt x="78842" y="243908"/>
                  </a:lnTo>
                  <a:lnTo>
                    <a:pt x="68405" y="236661"/>
                  </a:lnTo>
                  <a:lnTo>
                    <a:pt x="57941" y="230661"/>
                  </a:lnTo>
                  <a:lnTo>
                    <a:pt x="47459" y="225493"/>
                  </a:lnTo>
                  <a:lnTo>
                    <a:pt x="36965" y="220879"/>
                  </a:lnTo>
                  <a:lnTo>
                    <a:pt x="26463" y="216634"/>
                  </a:lnTo>
                  <a:lnTo>
                    <a:pt x="5446" y="208801"/>
                  </a:lnTo>
                  <a:lnTo>
                    <a:pt x="776" y="208582"/>
                  </a:lnTo>
                  <a:lnTo>
                    <a:pt x="0" y="210774"/>
                  </a:lnTo>
                  <a:lnTo>
                    <a:pt x="1820" y="214572"/>
                  </a:lnTo>
                  <a:lnTo>
                    <a:pt x="6539" y="215935"/>
                  </a:lnTo>
                  <a:lnTo>
                    <a:pt x="13191" y="215675"/>
                  </a:lnTo>
                  <a:lnTo>
                    <a:pt x="21132" y="214334"/>
                  </a:lnTo>
                  <a:lnTo>
                    <a:pt x="28763" y="211102"/>
                  </a:lnTo>
                  <a:lnTo>
                    <a:pt x="36187" y="206610"/>
                  </a:lnTo>
                  <a:lnTo>
                    <a:pt x="43474" y="201278"/>
                  </a:lnTo>
                  <a:lnTo>
                    <a:pt x="50669" y="195386"/>
                  </a:lnTo>
                  <a:lnTo>
                    <a:pt x="57803" y="189122"/>
                  </a:lnTo>
                  <a:lnTo>
                    <a:pt x="64897" y="182608"/>
                  </a:lnTo>
                  <a:lnTo>
                    <a:pt x="79011" y="169137"/>
                  </a:lnTo>
                  <a:lnTo>
                    <a:pt x="86047" y="162273"/>
                  </a:lnTo>
                  <a:lnTo>
                    <a:pt x="94244" y="151854"/>
                  </a:lnTo>
                  <a:lnTo>
                    <a:pt x="103214" y="139065"/>
                  </a:lnTo>
                  <a:lnTo>
                    <a:pt x="112700" y="124695"/>
                  </a:lnTo>
                  <a:lnTo>
                    <a:pt x="121361" y="112778"/>
                  </a:lnTo>
                  <a:lnTo>
                    <a:pt x="129472" y="102497"/>
                  </a:lnTo>
                  <a:lnTo>
                    <a:pt x="137217" y="93305"/>
                  </a:lnTo>
                  <a:lnTo>
                    <a:pt x="144717" y="83671"/>
                  </a:lnTo>
                  <a:lnTo>
                    <a:pt x="152055" y="73743"/>
                  </a:lnTo>
                  <a:lnTo>
                    <a:pt x="167609" y="52194"/>
                  </a:lnTo>
                  <a:lnTo>
                    <a:pt x="186208" y="27035"/>
                  </a:lnTo>
                  <a:lnTo>
                    <a:pt x="191401" y="25468"/>
                  </a:lnTo>
                  <a:lnTo>
                    <a:pt x="193695" y="31435"/>
                  </a:lnTo>
                  <a:lnTo>
                    <a:pt x="194055" y="42424"/>
                  </a:lnTo>
                  <a:lnTo>
                    <a:pt x="191959" y="53257"/>
                  </a:lnTo>
                  <a:lnTo>
                    <a:pt x="188224" y="63984"/>
                  </a:lnTo>
                  <a:lnTo>
                    <a:pt x="183396" y="74642"/>
                  </a:lnTo>
                  <a:lnTo>
                    <a:pt x="165435" y="111975"/>
                  </a:lnTo>
                  <a:lnTo>
                    <a:pt x="160024" y="124165"/>
                  </a:lnTo>
                  <a:lnTo>
                    <a:pt x="155248" y="135797"/>
                  </a:lnTo>
                  <a:lnTo>
                    <a:pt x="150895" y="147058"/>
                  </a:lnTo>
                  <a:lnTo>
                    <a:pt x="145656" y="156902"/>
                  </a:lnTo>
                  <a:lnTo>
                    <a:pt x="139825" y="165803"/>
                  </a:lnTo>
                  <a:lnTo>
                    <a:pt x="133602" y="174073"/>
                  </a:lnTo>
                  <a:lnTo>
                    <a:pt x="128283" y="183093"/>
                  </a:lnTo>
                  <a:lnTo>
                    <a:pt x="123570" y="192612"/>
                  </a:lnTo>
                  <a:lnTo>
                    <a:pt x="119258" y="202464"/>
                  </a:lnTo>
                  <a:lnTo>
                    <a:pt x="112878" y="211369"/>
                  </a:lnTo>
                  <a:lnTo>
                    <a:pt x="105119" y="219643"/>
                  </a:lnTo>
                  <a:lnTo>
                    <a:pt x="96440" y="227497"/>
                  </a:lnTo>
                  <a:lnTo>
                    <a:pt x="88318" y="230395"/>
                  </a:lnTo>
                  <a:lnTo>
                    <a:pt x="80565" y="229990"/>
                  </a:lnTo>
                  <a:lnTo>
                    <a:pt x="58048" y="2116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910061" y="2724057"/>
              <a:ext cx="115695" cy="52590"/>
            </a:xfrm>
            <a:custGeom>
              <a:avLst/>
              <a:gdLst/>
              <a:ahLst/>
              <a:cxnLst/>
              <a:rect l="0" t="0" r="0" b="0"/>
              <a:pathLst>
                <a:path w="115695" h="52590">
                  <a:moveTo>
                    <a:pt x="0" y="0"/>
                  </a:moveTo>
                  <a:lnTo>
                    <a:pt x="11168" y="16751"/>
                  </a:lnTo>
                  <a:lnTo>
                    <a:pt x="19132" y="22854"/>
                  </a:lnTo>
                  <a:lnTo>
                    <a:pt x="29115" y="28091"/>
                  </a:lnTo>
                  <a:lnTo>
                    <a:pt x="40446" y="32751"/>
                  </a:lnTo>
                  <a:lnTo>
                    <a:pt x="52674" y="37026"/>
                  </a:lnTo>
                  <a:lnTo>
                    <a:pt x="65500" y="41045"/>
                  </a:lnTo>
                  <a:lnTo>
                    <a:pt x="115694" y="525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036273" y="578467"/>
            <a:ext cx="452258" cy="610022"/>
            <a:chOff x="7036273" y="578467"/>
            <a:chExt cx="452258" cy="610022"/>
          </a:xfrm>
        </p:grpSpPr>
        <p:sp>
          <p:nvSpPr>
            <p:cNvPr id="127" name="Freeform 126"/>
            <p:cNvSpPr/>
            <p:nvPr/>
          </p:nvSpPr>
          <p:spPr>
            <a:xfrm>
              <a:off x="7446459" y="578467"/>
              <a:ext cx="42072" cy="200034"/>
            </a:xfrm>
            <a:custGeom>
              <a:avLst/>
              <a:gdLst/>
              <a:ahLst/>
              <a:cxnLst/>
              <a:rect l="0" t="0" r="0" b="0"/>
              <a:pathLst>
                <a:path w="42072" h="200034">
                  <a:moveTo>
                    <a:pt x="42071" y="0"/>
                  </a:moveTo>
                  <a:lnTo>
                    <a:pt x="30903" y="27918"/>
                  </a:lnTo>
                  <a:lnTo>
                    <a:pt x="27615" y="41984"/>
                  </a:lnTo>
                  <a:lnTo>
                    <a:pt x="25422" y="57205"/>
                  </a:lnTo>
                  <a:lnTo>
                    <a:pt x="23959" y="73196"/>
                  </a:lnTo>
                  <a:lnTo>
                    <a:pt x="21816" y="87362"/>
                  </a:lnTo>
                  <a:lnTo>
                    <a:pt x="19219" y="100312"/>
                  </a:lnTo>
                  <a:lnTo>
                    <a:pt x="16318" y="112451"/>
                  </a:lnTo>
                  <a:lnTo>
                    <a:pt x="14385" y="126387"/>
                  </a:lnTo>
                  <a:lnTo>
                    <a:pt x="13096" y="141520"/>
                  </a:lnTo>
                  <a:lnTo>
                    <a:pt x="12236" y="157453"/>
                  </a:lnTo>
                  <a:lnTo>
                    <a:pt x="10495" y="171580"/>
                  </a:lnTo>
                  <a:lnTo>
                    <a:pt x="8165" y="184504"/>
                  </a:lnTo>
                  <a:lnTo>
                    <a:pt x="5444" y="196626"/>
                  </a:lnTo>
                  <a:lnTo>
                    <a:pt x="3629" y="200033"/>
                  </a:lnTo>
                  <a:lnTo>
                    <a:pt x="2419" y="197630"/>
                  </a:lnTo>
                  <a:lnTo>
                    <a:pt x="1613" y="191353"/>
                  </a:lnTo>
                  <a:lnTo>
                    <a:pt x="2244" y="182494"/>
                  </a:lnTo>
                  <a:lnTo>
                    <a:pt x="3833" y="171914"/>
                  </a:lnTo>
                  <a:lnTo>
                    <a:pt x="6062" y="160185"/>
                  </a:lnTo>
                  <a:lnTo>
                    <a:pt x="8716" y="148861"/>
                  </a:lnTo>
                  <a:lnTo>
                    <a:pt x="11653" y="137805"/>
                  </a:lnTo>
                  <a:lnTo>
                    <a:pt x="18034" y="115004"/>
                  </a:lnTo>
                  <a:lnTo>
                    <a:pt x="24766" y="89288"/>
                  </a:lnTo>
                  <a:lnTo>
                    <a:pt x="25860" y="84067"/>
                  </a:lnTo>
                  <a:lnTo>
                    <a:pt x="25420" y="84091"/>
                  </a:lnTo>
                  <a:lnTo>
                    <a:pt x="23958" y="87614"/>
                  </a:lnTo>
                  <a:lnTo>
                    <a:pt x="19218" y="100877"/>
                  </a:lnTo>
                  <a:lnTo>
                    <a:pt x="16318" y="109322"/>
                  </a:lnTo>
                  <a:lnTo>
                    <a:pt x="13216" y="119626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036273" y="946583"/>
              <a:ext cx="252423" cy="241906"/>
            </a:xfrm>
            <a:custGeom>
              <a:avLst/>
              <a:gdLst/>
              <a:ahLst/>
              <a:cxnLst/>
              <a:rect l="0" t="0" r="0" b="0"/>
              <a:pathLst>
                <a:path w="252423" h="241906">
                  <a:moveTo>
                    <a:pt x="252422" y="0"/>
                  </a:moveTo>
                  <a:lnTo>
                    <a:pt x="230088" y="16751"/>
                  </a:lnTo>
                  <a:lnTo>
                    <a:pt x="209775" y="31207"/>
                  </a:lnTo>
                  <a:lnTo>
                    <a:pt x="199450" y="38334"/>
                  </a:lnTo>
                  <a:lnTo>
                    <a:pt x="190230" y="45423"/>
                  </a:lnTo>
                  <a:lnTo>
                    <a:pt x="181745" y="52486"/>
                  </a:lnTo>
                  <a:lnTo>
                    <a:pt x="173751" y="59532"/>
                  </a:lnTo>
                  <a:lnTo>
                    <a:pt x="163747" y="67735"/>
                  </a:lnTo>
                  <a:lnTo>
                    <a:pt x="140168" y="86198"/>
                  </a:lnTo>
                  <a:lnTo>
                    <a:pt x="128504" y="96030"/>
                  </a:lnTo>
                  <a:lnTo>
                    <a:pt x="117222" y="106091"/>
                  </a:lnTo>
                  <a:lnTo>
                    <a:pt x="95338" y="126618"/>
                  </a:lnTo>
                  <a:lnTo>
                    <a:pt x="73925" y="147427"/>
                  </a:lnTo>
                  <a:lnTo>
                    <a:pt x="64475" y="157885"/>
                  </a:lnTo>
                  <a:lnTo>
                    <a:pt x="55838" y="168362"/>
                  </a:lnTo>
                  <a:lnTo>
                    <a:pt x="47743" y="178853"/>
                  </a:lnTo>
                  <a:lnTo>
                    <a:pt x="40009" y="189353"/>
                  </a:lnTo>
                  <a:lnTo>
                    <a:pt x="32515" y="199859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730435" y="2773287"/>
            <a:ext cx="1220042" cy="2496030"/>
            <a:chOff x="7730435" y="2773287"/>
            <a:chExt cx="1220042" cy="2496030"/>
          </a:xfrm>
        </p:grpSpPr>
        <p:sp>
          <p:nvSpPr>
            <p:cNvPr id="130" name="Freeform 129"/>
            <p:cNvSpPr/>
            <p:nvPr/>
          </p:nvSpPr>
          <p:spPr>
            <a:xfrm>
              <a:off x="8182472" y="3334078"/>
              <a:ext cx="231607" cy="207545"/>
            </a:xfrm>
            <a:custGeom>
              <a:avLst/>
              <a:gdLst/>
              <a:ahLst/>
              <a:cxnLst/>
              <a:rect l="0" t="0" r="0" b="0"/>
              <a:pathLst>
                <a:path w="231607" h="207545">
                  <a:moveTo>
                    <a:pt x="63325" y="0"/>
                  </a:moveTo>
                  <a:lnTo>
                    <a:pt x="57742" y="22334"/>
                  </a:lnTo>
                  <a:lnTo>
                    <a:pt x="54928" y="32419"/>
                  </a:lnTo>
                  <a:lnTo>
                    <a:pt x="48686" y="52973"/>
                  </a:lnTo>
                  <a:lnTo>
                    <a:pt x="45385" y="66868"/>
                  </a:lnTo>
                  <a:lnTo>
                    <a:pt x="42016" y="83144"/>
                  </a:lnTo>
                  <a:lnTo>
                    <a:pt x="38602" y="101005"/>
                  </a:lnTo>
                  <a:lnTo>
                    <a:pt x="35156" y="116419"/>
                  </a:lnTo>
                  <a:lnTo>
                    <a:pt x="31691" y="130201"/>
                  </a:lnTo>
                  <a:lnTo>
                    <a:pt x="28212" y="142894"/>
                  </a:lnTo>
                  <a:lnTo>
                    <a:pt x="21231" y="166347"/>
                  </a:lnTo>
                  <a:lnTo>
                    <a:pt x="17733" y="177509"/>
                  </a:lnTo>
                  <a:lnTo>
                    <a:pt x="13064" y="187288"/>
                  </a:lnTo>
                  <a:lnTo>
                    <a:pt x="7614" y="196145"/>
                  </a:lnTo>
                  <a:lnTo>
                    <a:pt x="1643" y="204387"/>
                  </a:lnTo>
                  <a:lnTo>
                    <a:pt x="0" y="207544"/>
                  </a:lnTo>
                  <a:lnTo>
                    <a:pt x="1242" y="207311"/>
                  </a:lnTo>
                  <a:lnTo>
                    <a:pt x="4407" y="204819"/>
                  </a:lnTo>
                  <a:lnTo>
                    <a:pt x="13529" y="203158"/>
                  </a:lnTo>
                  <a:lnTo>
                    <a:pt x="26622" y="202050"/>
                  </a:lnTo>
                  <a:lnTo>
                    <a:pt x="42362" y="201312"/>
                  </a:lnTo>
                  <a:lnTo>
                    <a:pt x="72316" y="200491"/>
                  </a:lnTo>
                  <a:lnTo>
                    <a:pt x="135218" y="199964"/>
                  </a:lnTo>
                  <a:lnTo>
                    <a:pt x="150987" y="197583"/>
                  </a:lnTo>
                  <a:lnTo>
                    <a:pt x="166174" y="193659"/>
                  </a:lnTo>
                  <a:lnTo>
                    <a:pt x="231606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329938" y="3386666"/>
              <a:ext cx="52589" cy="410188"/>
            </a:xfrm>
            <a:custGeom>
              <a:avLst/>
              <a:gdLst/>
              <a:ahLst/>
              <a:cxnLst/>
              <a:rect l="0" t="0" r="0" b="0"/>
              <a:pathLst>
                <a:path w="52589" h="410188">
                  <a:moveTo>
                    <a:pt x="52588" y="0"/>
                  </a:moveTo>
                  <a:lnTo>
                    <a:pt x="52588" y="22334"/>
                  </a:lnTo>
                  <a:lnTo>
                    <a:pt x="51419" y="32419"/>
                  </a:lnTo>
                  <a:lnTo>
                    <a:pt x="49472" y="42648"/>
                  </a:lnTo>
                  <a:lnTo>
                    <a:pt x="37948" y="89838"/>
                  </a:lnTo>
                  <a:lnTo>
                    <a:pt x="35817" y="104300"/>
                  </a:lnTo>
                  <a:lnTo>
                    <a:pt x="34396" y="119784"/>
                  </a:lnTo>
                  <a:lnTo>
                    <a:pt x="33448" y="135950"/>
                  </a:lnTo>
                  <a:lnTo>
                    <a:pt x="31648" y="152570"/>
                  </a:lnTo>
                  <a:lnTo>
                    <a:pt x="29279" y="169494"/>
                  </a:lnTo>
                  <a:lnTo>
                    <a:pt x="23530" y="203879"/>
                  </a:lnTo>
                  <a:lnTo>
                    <a:pt x="17080" y="238639"/>
                  </a:lnTo>
                  <a:lnTo>
                    <a:pt x="14892" y="256088"/>
                  </a:lnTo>
                  <a:lnTo>
                    <a:pt x="13433" y="273564"/>
                  </a:lnTo>
                  <a:lnTo>
                    <a:pt x="12461" y="291058"/>
                  </a:lnTo>
                  <a:lnTo>
                    <a:pt x="10644" y="307395"/>
                  </a:lnTo>
                  <a:lnTo>
                    <a:pt x="8265" y="322961"/>
                  </a:lnTo>
                  <a:lnTo>
                    <a:pt x="5509" y="338013"/>
                  </a:lnTo>
                  <a:lnTo>
                    <a:pt x="3673" y="352722"/>
                  </a:lnTo>
                  <a:lnTo>
                    <a:pt x="2448" y="367202"/>
                  </a:lnTo>
                  <a:lnTo>
                    <a:pt x="0" y="4101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442708" y="3399481"/>
              <a:ext cx="171205" cy="386855"/>
            </a:xfrm>
            <a:custGeom>
              <a:avLst/>
              <a:gdLst/>
              <a:ahLst/>
              <a:cxnLst/>
              <a:rect l="0" t="0" r="0" b="0"/>
              <a:pathLst>
                <a:path w="171205" h="386855">
                  <a:moveTo>
                    <a:pt x="171204" y="50291"/>
                  </a:moveTo>
                  <a:lnTo>
                    <a:pt x="165621" y="27957"/>
                  </a:lnTo>
                  <a:lnTo>
                    <a:pt x="159302" y="19041"/>
                  </a:lnTo>
                  <a:lnTo>
                    <a:pt x="150414" y="10760"/>
                  </a:lnTo>
                  <a:lnTo>
                    <a:pt x="139816" y="2902"/>
                  </a:lnTo>
                  <a:lnTo>
                    <a:pt x="126906" y="0"/>
                  </a:lnTo>
                  <a:lnTo>
                    <a:pt x="112457" y="403"/>
                  </a:lnTo>
                  <a:lnTo>
                    <a:pt x="96981" y="3009"/>
                  </a:lnTo>
                  <a:lnTo>
                    <a:pt x="83158" y="10589"/>
                  </a:lnTo>
                  <a:lnTo>
                    <a:pt x="70436" y="21486"/>
                  </a:lnTo>
                  <a:lnTo>
                    <a:pt x="58449" y="34593"/>
                  </a:lnTo>
                  <a:lnTo>
                    <a:pt x="48121" y="46838"/>
                  </a:lnTo>
                  <a:lnTo>
                    <a:pt x="38898" y="58506"/>
                  </a:lnTo>
                  <a:lnTo>
                    <a:pt x="30412" y="69791"/>
                  </a:lnTo>
                  <a:lnTo>
                    <a:pt x="23586" y="80820"/>
                  </a:lnTo>
                  <a:lnTo>
                    <a:pt x="17867" y="91679"/>
                  </a:lnTo>
                  <a:lnTo>
                    <a:pt x="12886" y="102424"/>
                  </a:lnTo>
                  <a:lnTo>
                    <a:pt x="8397" y="114262"/>
                  </a:lnTo>
                  <a:lnTo>
                    <a:pt x="4234" y="126828"/>
                  </a:lnTo>
                  <a:lnTo>
                    <a:pt x="292" y="139880"/>
                  </a:lnTo>
                  <a:lnTo>
                    <a:pt x="0" y="150919"/>
                  </a:lnTo>
                  <a:lnTo>
                    <a:pt x="2143" y="160615"/>
                  </a:lnTo>
                  <a:lnTo>
                    <a:pt x="5908" y="169417"/>
                  </a:lnTo>
                  <a:lnTo>
                    <a:pt x="11925" y="171778"/>
                  </a:lnTo>
                  <a:lnTo>
                    <a:pt x="19442" y="169847"/>
                  </a:lnTo>
                  <a:lnTo>
                    <a:pt x="27960" y="165054"/>
                  </a:lnTo>
                  <a:lnTo>
                    <a:pt x="35975" y="159521"/>
                  </a:lnTo>
                  <a:lnTo>
                    <a:pt x="43656" y="153495"/>
                  </a:lnTo>
                  <a:lnTo>
                    <a:pt x="51113" y="147140"/>
                  </a:lnTo>
                  <a:lnTo>
                    <a:pt x="57254" y="139398"/>
                  </a:lnTo>
                  <a:lnTo>
                    <a:pt x="62517" y="130731"/>
                  </a:lnTo>
                  <a:lnTo>
                    <a:pt x="67193" y="121447"/>
                  </a:lnTo>
                  <a:lnTo>
                    <a:pt x="72648" y="111751"/>
                  </a:lnTo>
                  <a:lnTo>
                    <a:pt x="78623" y="101782"/>
                  </a:lnTo>
                  <a:lnTo>
                    <a:pt x="84942" y="91630"/>
                  </a:lnTo>
                  <a:lnTo>
                    <a:pt x="90324" y="81356"/>
                  </a:lnTo>
                  <a:lnTo>
                    <a:pt x="95080" y="71001"/>
                  </a:lnTo>
                  <a:lnTo>
                    <a:pt x="99420" y="60592"/>
                  </a:lnTo>
                  <a:lnTo>
                    <a:pt x="104650" y="48978"/>
                  </a:lnTo>
                  <a:lnTo>
                    <a:pt x="116694" y="23608"/>
                  </a:lnTo>
                  <a:lnTo>
                    <a:pt x="123178" y="17310"/>
                  </a:lnTo>
                  <a:lnTo>
                    <a:pt x="129838" y="15449"/>
                  </a:lnTo>
                  <a:lnTo>
                    <a:pt x="136615" y="16545"/>
                  </a:lnTo>
                  <a:lnTo>
                    <a:pt x="139965" y="24288"/>
                  </a:lnTo>
                  <a:lnTo>
                    <a:pt x="141029" y="36461"/>
                  </a:lnTo>
                  <a:lnTo>
                    <a:pt x="140570" y="51589"/>
                  </a:lnTo>
                  <a:lnTo>
                    <a:pt x="139096" y="66348"/>
                  </a:lnTo>
                  <a:lnTo>
                    <a:pt x="136944" y="80862"/>
                  </a:lnTo>
                  <a:lnTo>
                    <a:pt x="134340" y="95213"/>
                  </a:lnTo>
                  <a:lnTo>
                    <a:pt x="132605" y="109454"/>
                  </a:lnTo>
                  <a:lnTo>
                    <a:pt x="131448" y="123623"/>
                  </a:lnTo>
                  <a:lnTo>
                    <a:pt x="130677" y="137743"/>
                  </a:lnTo>
                  <a:lnTo>
                    <a:pt x="128994" y="151832"/>
                  </a:lnTo>
                  <a:lnTo>
                    <a:pt x="126703" y="165898"/>
                  </a:lnTo>
                  <a:lnTo>
                    <a:pt x="124008" y="179950"/>
                  </a:lnTo>
                  <a:lnTo>
                    <a:pt x="117896" y="208029"/>
                  </a:lnTo>
                  <a:lnTo>
                    <a:pt x="114630" y="222061"/>
                  </a:lnTo>
                  <a:lnTo>
                    <a:pt x="112453" y="236090"/>
                  </a:lnTo>
                  <a:lnTo>
                    <a:pt x="111002" y="250117"/>
                  </a:lnTo>
                  <a:lnTo>
                    <a:pt x="110035" y="264143"/>
                  </a:lnTo>
                  <a:lnTo>
                    <a:pt x="108221" y="278168"/>
                  </a:lnTo>
                  <a:lnTo>
                    <a:pt x="105843" y="292193"/>
                  </a:lnTo>
                  <a:lnTo>
                    <a:pt x="103089" y="306218"/>
                  </a:lnTo>
                  <a:lnTo>
                    <a:pt x="102422" y="320241"/>
                  </a:lnTo>
                  <a:lnTo>
                    <a:pt x="103146" y="334265"/>
                  </a:lnTo>
                  <a:lnTo>
                    <a:pt x="118617" y="3868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655983" y="3691676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10518" y="0"/>
                  </a:move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747242" y="3312370"/>
              <a:ext cx="161164" cy="484484"/>
            </a:xfrm>
            <a:custGeom>
              <a:avLst/>
              <a:gdLst/>
              <a:ahLst/>
              <a:cxnLst/>
              <a:rect l="0" t="0" r="0" b="0"/>
              <a:pathLst>
                <a:path w="161164" h="484484">
                  <a:moveTo>
                    <a:pt x="161163" y="116367"/>
                  </a:moveTo>
                  <a:lnTo>
                    <a:pt x="161163" y="88449"/>
                  </a:lnTo>
                  <a:lnTo>
                    <a:pt x="159994" y="76720"/>
                  </a:lnTo>
                  <a:lnTo>
                    <a:pt x="158046" y="65394"/>
                  </a:lnTo>
                  <a:lnTo>
                    <a:pt x="155580" y="54338"/>
                  </a:lnTo>
                  <a:lnTo>
                    <a:pt x="151598" y="43461"/>
                  </a:lnTo>
                  <a:lnTo>
                    <a:pt x="146606" y="32704"/>
                  </a:lnTo>
                  <a:lnTo>
                    <a:pt x="140941" y="22028"/>
                  </a:lnTo>
                  <a:lnTo>
                    <a:pt x="133659" y="13741"/>
                  </a:lnTo>
                  <a:lnTo>
                    <a:pt x="125298" y="7047"/>
                  </a:lnTo>
                  <a:lnTo>
                    <a:pt x="116218" y="1417"/>
                  </a:lnTo>
                  <a:lnTo>
                    <a:pt x="106659" y="0"/>
                  </a:lnTo>
                  <a:lnTo>
                    <a:pt x="96780" y="1393"/>
                  </a:lnTo>
                  <a:lnTo>
                    <a:pt x="86688" y="4659"/>
                  </a:lnTo>
                  <a:lnTo>
                    <a:pt x="76455" y="10342"/>
                  </a:lnTo>
                  <a:lnTo>
                    <a:pt x="66127" y="17637"/>
                  </a:lnTo>
                  <a:lnTo>
                    <a:pt x="55735" y="26006"/>
                  </a:lnTo>
                  <a:lnTo>
                    <a:pt x="47638" y="35091"/>
                  </a:lnTo>
                  <a:lnTo>
                    <a:pt x="41073" y="44653"/>
                  </a:lnTo>
                  <a:lnTo>
                    <a:pt x="35527" y="54534"/>
                  </a:lnTo>
                  <a:lnTo>
                    <a:pt x="30660" y="64627"/>
                  </a:lnTo>
                  <a:lnTo>
                    <a:pt x="26248" y="74862"/>
                  </a:lnTo>
                  <a:lnTo>
                    <a:pt x="22138" y="85191"/>
                  </a:lnTo>
                  <a:lnTo>
                    <a:pt x="14454" y="106017"/>
                  </a:lnTo>
                  <a:lnTo>
                    <a:pt x="10769" y="116479"/>
                  </a:lnTo>
                  <a:lnTo>
                    <a:pt x="7144" y="128128"/>
                  </a:lnTo>
                  <a:lnTo>
                    <a:pt x="0" y="153536"/>
                  </a:lnTo>
                  <a:lnTo>
                    <a:pt x="1133" y="163350"/>
                  </a:lnTo>
                  <a:lnTo>
                    <a:pt x="5394" y="171061"/>
                  </a:lnTo>
                  <a:lnTo>
                    <a:pt x="11741" y="177371"/>
                  </a:lnTo>
                  <a:lnTo>
                    <a:pt x="19478" y="178071"/>
                  </a:lnTo>
                  <a:lnTo>
                    <a:pt x="28142" y="175033"/>
                  </a:lnTo>
                  <a:lnTo>
                    <a:pt x="37424" y="169501"/>
                  </a:lnTo>
                  <a:lnTo>
                    <a:pt x="47118" y="162307"/>
                  </a:lnTo>
                  <a:lnTo>
                    <a:pt x="57086" y="154006"/>
                  </a:lnTo>
                  <a:lnTo>
                    <a:pt x="67237" y="144965"/>
                  </a:lnTo>
                  <a:lnTo>
                    <a:pt x="75174" y="135432"/>
                  </a:lnTo>
                  <a:lnTo>
                    <a:pt x="81633" y="125571"/>
                  </a:lnTo>
                  <a:lnTo>
                    <a:pt x="93095" y="104097"/>
                  </a:lnTo>
                  <a:lnTo>
                    <a:pt x="105981" y="78971"/>
                  </a:lnTo>
                  <a:lnTo>
                    <a:pt x="112689" y="68064"/>
                  </a:lnTo>
                  <a:lnTo>
                    <a:pt x="119498" y="58455"/>
                  </a:lnTo>
                  <a:lnTo>
                    <a:pt x="126375" y="49712"/>
                  </a:lnTo>
                  <a:lnTo>
                    <a:pt x="130959" y="50895"/>
                  </a:lnTo>
                  <a:lnTo>
                    <a:pt x="134016" y="58695"/>
                  </a:lnTo>
                  <a:lnTo>
                    <a:pt x="136053" y="70907"/>
                  </a:lnTo>
                  <a:lnTo>
                    <a:pt x="136243" y="86060"/>
                  </a:lnTo>
                  <a:lnTo>
                    <a:pt x="135201" y="103175"/>
                  </a:lnTo>
                  <a:lnTo>
                    <a:pt x="133338" y="121595"/>
                  </a:lnTo>
                  <a:lnTo>
                    <a:pt x="132095" y="139719"/>
                  </a:lnTo>
                  <a:lnTo>
                    <a:pt x="131268" y="157644"/>
                  </a:lnTo>
                  <a:lnTo>
                    <a:pt x="130716" y="175438"/>
                  </a:lnTo>
                  <a:lnTo>
                    <a:pt x="129178" y="191975"/>
                  </a:lnTo>
                  <a:lnTo>
                    <a:pt x="126985" y="207674"/>
                  </a:lnTo>
                  <a:lnTo>
                    <a:pt x="124355" y="222814"/>
                  </a:lnTo>
                  <a:lnTo>
                    <a:pt x="122601" y="237583"/>
                  </a:lnTo>
                  <a:lnTo>
                    <a:pt x="121432" y="252102"/>
                  </a:lnTo>
                  <a:lnTo>
                    <a:pt x="120652" y="266457"/>
                  </a:lnTo>
                  <a:lnTo>
                    <a:pt x="118964" y="281870"/>
                  </a:lnTo>
                  <a:lnTo>
                    <a:pt x="116670" y="297988"/>
                  </a:lnTo>
                  <a:lnTo>
                    <a:pt x="113972" y="314577"/>
                  </a:lnTo>
                  <a:lnTo>
                    <a:pt x="112173" y="333816"/>
                  </a:lnTo>
                  <a:lnTo>
                    <a:pt x="110973" y="354823"/>
                  </a:lnTo>
                  <a:lnTo>
                    <a:pt x="109641" y="397640"/>
                  </a:lnTo>
                  <a:lnTo>
                    <a:pt x="108575" y="4844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700910" y="3337263"/>
              <a:ext cx="249567" cy="414759"/>
            </a:xfrm>
            <a:custGeom>
              <a:avLst/>
              <a:gdLst/>
              <a:ahLst/>
              <a:cxnLst/>
              <a:rect l="0" t="0" r="0" b="0"/>
              <a:pathLst>
                <a:path w="249567" h="414759">
                  <a:moveTo>
                    <a:pt x="18179" y="80956"/>
                  </a:moveTo>
                  <a:lnTo>
                    <a:pt x="1429" y="75373"/>
                  </a:lnTo>
                  <a:lnTo>
                    <a:pt x="0" y="70222"/>
                  </a:lnTo>
                  <a:lnTo>
                    <a:pt x="2554" y="63282"/>
                  </a:lnTo>
                  <a:lnTo>
                    <a:pt x="7763" y="55150"/>
                  </a:lnTo>
                  <a:lnTo>
                    <a:pt x="14740" y="46223"/>
                  </a:lnTo>
                  <a:lnTo>
                    <a:pt x="22898" y="36765"/>
                  </a:lnTo>
                  <a:lnTo>
                    <a:pt x="31843" y="26954"/>
                  </a:lnTo>
                  <a:lnTo>
                    <a:pt x="41311" y="19245"/>
                  </a:lnTo>
                  <a:lnTo>
                    <a:pt x="51130" y="12937"/>
                  </a:lnTo>
                  <a:lnTo>
                    <a:pt x="61181" y="7563"/>
                  </a:lnTo>
                  <a:lnTo>
                    <a:pt x="72557" y="3981"/>
                  </a:lnTo>
                  <a:lnTo>
                    <a:pt x="84814" y="1592"/>
                  </a:lnTo>
                  <a:lnTo>
                    <a:pt x="97662" y="0"/>
                  </a:lnTo>
                  <a:lnTo>
                    <a:pt x="109732" y="1275"/>
                  </a:lnTo>
                  <a:lnTo>
                    <a:pt x="121284" y="4463"/>
                  </a:lnTo>
                  <a:lnTo>
                    <a:pt x="132492" y="8926"/>
                  </a:lnTo>
                  <a:lnTo>
                    <a:pt x="143470" y="16575"/>
                  </a:lnTo>
                  <a:lnTo>
                    <a:pt x="154294" y="26349"/>
                  </a:lnTo>
                  <a:lnTo>
                    <a:pt x="165016" y="37540"/>
                  </a:lnTo>
                  <a:lnTo>
                    <a:pt x="172164" y="52012"/>
                  </a:lnTo>
                  <a:lnTo>
                    <a:pt x="176930" y="68672"/>
                  </a:lnTo>
                  <a:lnTo>
                    <a:pt x="180106" y="86790"/>
                  </a:lnTo>
                  <a:lnTo>
                    <a:pt x="181056" y="103544"/>
                  </a:lnTo>
                  <a:lnTo>
                    <a:pt x="180520" y="119387"/>
                  </a:lnTo>
                  <a:lnTo>
                    <a:pt x="178995" y="134623"/>
                  </a:lnTo>
                  <a:lnTo>
                    <a:pt x="176809" y="149456"/>
                  </a:lnTo>
                  <a:lnTo>
                    <a:pt x="174183" y="164019"/>
                  </a:lnTo>
                  <a:lnTo>
                    <a:pt x="171263" y="178401"/>
                  </a:lnTo>
                  <a:lnTo>
                    <a:pt x="166980" y="192664"/>
                  </a:lnTo>
                  <a:lnTo>
                    <a:pt x="161787" y="206848"/>
                  </a:lnTo>
                  <a:lnTo>
                    <a:pt x="155988" y="220978"/>
                  </a:lnTo>
                  <a:lnTo>
                    <a:pt x="149785" y="235072"/>
                  </a:lnTo>
                  <a:lnTo>
                    <a:pt x="129888" y="278411"/>
                  </a:lnTo>
                  <a:lnTo>
                    <a:pt x="116130" y="310896"/>
                  </a:lnTo>
                  <a:lnTo>
                    <a:pt x="109190" y="325402"/>
                  </a:lnTo>
                  <a:lnTo>
                    <a:pt x="102226" y="338578"/>
                  </a:lnTo>
                  <a:lnTo>
                    <a:pt x="95245" y="350868"/>
                  </a:lnTo>
                  <a:lnTo>
                    <a:pt x="89423" y="362568"/>
                  </a:lnTo>
                  <a:lnTo>
                    <a:pt x="84373" y="373873"/>
                  </a:lnTo>
                  <a:lnTo>
                    <a:pt x="79837" y="384916"/>
                  </a:lnTo>
                  <a:lnTo>
                    <a:pt x="74476" y="394615"/>
                  </a:lnTo>
                  <a:lnTo>
                    <a:pt x="68565" y="403418"/>
                  </a:lnTo>
                  <a:lnTo>
                    <a:pt x="62287" y="411625"/>
                  </a:lnTo>
                  <a:lnTo>
                    <a:pt x="54596" y="414758"/>
                  </a:lnTo>
                  <a:lnTo>
                    <a:pt x="45963" y="414510"/>
                  </a:lnTo>
                  <a:lnTo>
                    <a:pt x="36702" y="412007"/>
                  </a:lnTo>
                  <a:lnTo>
                    <a:pt x="30527" y="405664"/>
                  </a:lnTo>
                  <a:lnTo>
                    <a:pt x="26411" y="396761"/>
                  </a:lnTo>
                  <a:lnTo>
                    <a:pt x="23667" y="386151"/>
                  </a:lnTo>
                  <a:lnTo>
                    <a:pt x="23007" y="375572"/>
                  </a:lnTo>
                  <a:lnTo>
                    <a:pt x="23734" y="365013"/>
                  </a:lnTo>
                  <a:lnTo>
                    <a:pt x="25389" y="354468"/>
                  </a:lnTo>
                  <a:lnTo>
                    <a:pt x="28828" y="343932"/>
                  </a:lnTo>
                  <a:lnTo>
                    <a:pt x="33459" y="333403"/>
                  </a:lnTo>
                  <a:lnTo>
                    <a:pt x="38883" y="322877"/>
                  </a:lnTo>
                  <a:lnTo>
                    <a:pt x="46005" y="313523"/>
                  </a:lnTo>
                  <a:lnTo>
                    <a:pt x="54259" y="304949"/>
                  </a:lnTo>
                  <a:lnTo>
                    <a:pt x="63267" y="296896"/>
                  </a:lnTo>
                  <a:lnTo>
                    <a:pt x="72779" y="292696"/>
                  </a:lnTo>
                  <a:lnTo>
                    <a:pt x="82625" y="291065"/>
                  </a:lnTo>
                  <a:lnTo>
                    <a:pt x="92696" y="291146"/>
                  </a:lnTo>
                  <a:lnTo>
                    <a:pt x="101747" y="293537"/>
                  </a:lnTo>
                  <a:lnTo>
                    <a:pt x="110118" y="297469"/>
                  </a:lnTo>
                  <a:lnTo>
                    <a:pt x="126820" y="308069"/>
                  </a:lnTo>
                  <a:lnTo>
                    <a:pt x="176400" y="340750"/>
                  </a:lnTo>
                  <a:lnTo>
                    <a:pt x="186765" y="346473"/>
                  </a:lnTo>
                  <a:lnTo>
                    <a:pt x="197180" y="351457"/>
                  </a:lnTo>
                  <a:lnTo>
                    <a:pt x="249566" y="3544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677018" y="3372889"/>
              <a:ext cx="210353" cy="372253"/>
            </a:xfrm>
            <a:custGeom>
              <a:avLst/>
              <a:gdLst/>
              <a:ahLst/>
              <a:cxnLst/>
              <a:rect l="0" t="0" r="0" b="0"/>
              <a:pathLst>
                <a:path w="210353" h="372253">
                  <a:moveTo>
                    <a:pt x="0" y="34813"/>
                  </a:moveTo>
                  <a:lnTo>
                    <a:pt x="16751" y="18062"/>
                  </a:lnTo>
                  <a:lnTo>
                    <a:pt x="26360" y="11959"/>
                  </a:lnTo>
                  <a:lnTo>
                    <a:pt x="37440" y="6722"/>
                  </a:lnTo>
                  <a:lnTo>
                    <a:pt x="49501" y="2062"/>
                  </a:lnTo>
                  <a:lnTo>
                    <a:pt x="62216" y="124"/>
                  </a:lnTo>
                  <a:lnTo>
                    <a:pt x="75367" y="0"/>
                  </a:lnTo>
                  <a:lnTo>
                    <a:pt x="88809" y="1087"/>
                  </a:lnTo>
                  <a:lnTo>
                    <a:pt x="102445" y="5317"/>
                  </a:lnTo>
                  <a:lnTo>
                    <a:pt x="116210" y="11643"/>
                  </a:lnTo>
                  <a:lnTo>
                    <a:pt x="130062" y="19366"/>
                  </a:lnTo>
                  <a:lnTo>
                    <a:pt x="141633" y="30358"/>
                  </a:lnTo>
                  <a:lnTo>
                    <a:pt x="151684" y="43529"/>
                  </a:lnTo>
                  <a:lnTo>
                    <a:pt x="160723" y="58153"/>
                  </a:lnTo>
                  <a:lnTo>
                    <a:pt x="167917" y="71408"/>
                  </a:lnTo>
                  <a:lnTo>
                    <a:pt x="173882" y="83751"/>
                  </a:lnTo>
                  <a:lnTo>
                    <a:pt x="179027" y="95485"/>
                  </a:lnTo>
                  <a:lnTo>
                    <a:pt x="182457" y="107982"/>
                  </a:lnTo>
                  <a:lnTo>
                    <a:pt x="184744" y="120988"/>
                  </a:lnTo>
                  <a:lnTo>
                    <a:pt x="186268" y="134333"/>
                  </a:lnTo>
                  <a:lnTo>
                    <a:pt x="187285" y="147904"/>
                  </a:lnTo>
                  <a:lnTo>
                    <a:pt x="187962" y="161627"/>
                  </a:lnTo>
                  <a:lnTo>
                    <a:pt x="188413" y="175449"/>
                  </a:lnTo>
                  <a:lnTo>
                    <a:pt x="187546" y="188170"/>
                  </a:lnTo>
                  <a:lnTo>
                    <a:pt x="185799" y="200156"/>
                  </a:lnTo>
                  <a:lnTo>
                    <a:pt x="183465" y="211653"/>
                  </a:lnTo>
                  <a:lnTo>
                    <a:pt x="177757" y="236893"/>
                  </a:lnTo>
                  <a:lnTo>
                    <a:pt x="174599" y="250168"/>
                  </a:lnTo>
                  <a:lnTo>
                    <a:pt x="170156" y="262523"/>
                  </a:lnTo>
                  <a:lnTo>
                    <a:pt x="164857" y="274266"/>
                  </a:lnTo>
                  <a:lnTo>
                    <a:pt x="158987" y="285601"/>
                  </a:lnTo>
                  <a:lnTo>
                    <a:pt x="153905" y="296663"/>
                  </a:lnTo>
                  <a:lnTo>
                    <a:pt x="149348" y="307544"/>
                  </a:lnTo>
                  <a:lnTo>
                    <a:pt x="145142" y="318303"/>
                  </a:lnTo>
                  <a:lnTo>
                    <a:pt x="140001" y="327814"/>
                  </a:lnTo>
                  <a:lnTo>
                    <a:pt x="134236" y="336491"/>
                  </a:lnTo>
                  <a:lnTo>
                    <a:pt x="128055" y="344613"/>
                  </a:lnTo>
                  <a:lnTo>
                    <a:pt x="121597" y="352365"/>
                  </a:lnTo>
                  <a:lnTo>
                    <a:pt x="114955" y="359871"/>
                  </a:lnTo>
                  <a:lnTo>
                    <a:pt x="108189" y="367212"/>
                  </a:lnTo>
                  <a:lnTo>
                    <a:pt x="99005" y="370937"/>
                  </a:lnTo>
                  <a:lnTo>
                    <a:pt x="88207" y="372252"/>
                  </a:lnTo>
                  <a:lnTo>
                    <a:pt x="76334" y="371960"/>
                  </a:lnTo>
                  <a:lnTo>
                    <a:pt x="66082" y="367090"/>
                  </a:lnTo>
                  <a:lnTo>
                    <a:pt x="56909" y="359170"/>
                  </a:lnTo>
                  <a:lnTo>
                    <a:pt x="48457" y="349215"/>
                  </a:lnTo>
                  <a:lnTo>
                    <a:pt x="43991" y="336735"/>
                  </a:lnTo>
                  <a:lnTo>
                    <a:pt x="42183" y="322573"/>
                  </a:lnTo>
                  <a:lnTo>
                    <a:pt x="42145" y="307287"/>
                  </a:lnTo>
                  <a:lnTo>
                    <a:pt x="44458" y="293591"/>
                  </a:lnTo>
                  <a:lnTo>
                    <a:pt x="48337" y="280955"/>
                  </a:lnTo>
                  <a:lnTo>
                    <a:pt x="53260" y="269025"/>
                  </a:lnTo>
                  <a:lnTo>
                    <a:pt x="60048" y="258734"/>
                  </a:lnTo>
                  <a:lnTo>
                    <a:pt x="68079" y="249536"/>
                  </a:lnTo>
                  <a:lnTo>
                    <a:pt x="76939" y="241067"/>
                  </a:lnTo>
                  <a:lnTo>
                    <a:pt x="86351" y="237759"/>
                  </a:lnTo>
                  <a:lnTo>
                    <a:pt x="96132" y="237890"/>
                  </a:lnTo>
                  <a:lnTo>
                    <a:pt x="106159" y="240315"/>
                  </a:lnTo>
                  <a:lnTo>
                    <a:pt x="116349" y="244269"/>
                  </a:lnTo>
                  <a:lnTo>
                    <a:pt x="126648" y="249242"/>
                  </a:lnTo>
                  <a:lnTo>
                    <a:pt x="137020" y="254894"/>
                  </a:lnTo>
                  <a:lnTo>
                    <a:pt x="146272" y="263337"/>
                  </a:lnTo>
                  <a:lnTo>
                    <a:pt x="154777" y="273640"/>
                  </a:lnTo>
                  <a:lnTo>
                    <a:pt x="177915" y="307358"/>
                  </a:lnTo>
                  <a:lnTo>
                    <a:pt x="210352" y="3608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930269" y="4049275"/>
              <a:ext cx="178800" cy="262941"/>
            </a:xfrm>
            <a:custGeom>
              <a:avLst/>
              <a:gdLst/>
              <a:ahLst/>
              <a:cxnLst/>
              <a:rect l="0" t="0" r="0" b="0"/>
              <a:pathLst>
                <a:path w="178800" h="262941">
                  <a:moveTo>
                    <a:pt x="0" y="0"/>
                  </a:moveTo>
                  <a:lnTo>
                    <a:pt x="11167" y="11167"/>
                  </a:lnTo>
                  <a:lnTo>
                    <a:pt x="17962" y="20299"/>
                  </a:lnTo>
                  <a:lnTo>
                    <a:pt x="25998" y="32231"/>
                  </a:lnTo>
                  <a:lnTo>
                    <a:pt x="34861" y="46028"/>
                  </a:lnTo>
                  <a:lnTo>
                    <a:pt x="41938" y="58732"/>
                  </a:lnTo>
                  <a:lnTo>
                    <a:pt x="47826" y="70708"/>
                  </a:lnTo>
                  <a:lnTo>
                    <a:pt x="52918" y="82197"/>
                  </a:lnTo>
                  <a:lnTo>
                    <a:pt x="64811" y="107428"/>
                  </a:lnTo>
                  <a:lnTo>
                    <a:pt x="71254" y="120701"/>
                  </a:lnTo>
                  <a:lnTo>
                    <a:pt x="77887" y="133055"/>
                  </a:lnTo>
                  <a:lnTo>
                    <a:pt x="84646" y="144797"/>
                  </a:lnTo>
                  <a:lnTo>
                    <a:pt x="91489" y="156131"/>
                  </a:lnTo>
                  <a:lnTo>
                    <a:pt x="105325" y="178073"/>
                  </a:lnTo>
                  <a:lnTo>
                    <a:pt x="112288" y="188833"/>
                  </a:lnTo>
                  <a:lnTo>
                    <a:pt x="119266" y="198343"/>
                  </a:lnTo>
                  <a:lnTo>
                    <a:pt x="126255" y="207021"/>
                  </a:lnTo>
                  <a:lnTo>
                    <a:pt x="133252" y="215143"/>
                  </a:lnTo>
                  <a:lnTo>
                    <a:pt x="141422" y="224063"/>
                  </a:lnTo>
                  <a:lnTo>
                    <a:pt x="178799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951304" y="4028240"/>
              <a:ext cx="126212" cy="305011"/>
            </a:xfrm>
            <a:custGeom>
              <a:avLst/>
              <a:gdLst/>
              <a:ahLst/>
              <a:cxnLst/>
              <a:rect l="0" t="0" r="0" b="0"/>
              <a:pathLst>
                <a:path w="126212" h="305011">
                  <a:moveTo>
                    <a:pt x="126211" y="0"/>
                  </a:moveTo>
                  <a:lnTo>
                    <a:pt x="109462" y="11166"/>
                  </a:lnTo>
                  <a:lnTo>
                    <a:pt x="102190" y="21468"/>
                  </a:lnTo>
                  <a:lnTo>
                    <a:pt x="95005" y="35347"/>
                  </a:lnTo>
                  <a:lnTo>
                    <a:pt x="87878" y="51611"/>
                  </a:lnTo>
                  <a:lnTo>
                    <a:pt x="73727" y="82149"/>
                  </a:lnTo>
                  <a:lnTo>
                    <a:pt x="66681" y="96836"/>
                  </a:lnTo>
                  <a:lnTo>
                    <a:pt x="60814" y="111302"/>
                  </a:lnTo>
                  <a:lnTo>
                    <a:pt x="55735" y="125621"/>
                  </a:lnTo>
                  <a:lnTo>
                    <a:pt x="51180" y="139841"/>
                  </a:lnTo>
                  <a:lnTo>
                    <a:pt x="46975" y="153995"/>
                  </a:lnTo>
                  <a:lnTo>
                    <a:pt x="39185" y="182188"/>
                  </a:lnTo>
                  <a:lnTo>
                    <a:pt x="34304" y="196250"/>
                  </a:lnTo>
                  <a:lnTo>
                    <a:pt x="28712" y="210300"/>
                  </a:lnTo>
                  <a:lnTo>
                    <a:pt x="22647" y="224341"/>
                  </a:lnTo>
                  <a:lnTo>
                    <a:pt x="17435" y="237207"/>
                  </a:lnTo>
                  <a:lnTo>
                    <a:pt x="12792" y="249290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720919" y="3944099"/>
              <a:ext cx="134899" cy="199835"/>
            </a:xfrm>
            <a:custGeom>
              <a:avLst/>
              <a:gdLst/>
              <a:ahLst/>
              <a:cxnLst/>
              <a:rect l="0" t="0" r="0" b="0"/>
              <a:pathLst>
                <a:path w="134899" h="199835">
                  <a:moveTo>
                    <a:pt x="50757" y="0"/>
                  </a:moveTo>
                  <a:lnTo>
                    <a:pt x="45174" y="27917"/>
                  </a:lnTo>
                  <a:lnTo>
                    <a:pt x="43529" y="41984"/>
                  </a:lnTo>
                  <a:lnTo>
                    <a:pt x="42433" y="57205"/>
                  </a:lnTo>
                  <a:lnTo>
                    <a:pt x="41702" y="73195"/>
                  </a:lnTo>
                  <a:lnTo>
                    <a:pt x="40047" y="87361"/>
                  </a:lnTo>
                  <a:lnTo>
                    <a:pt x="37774" y="100311"/>
                  </a:lnTo>
                  <a:lnTo>
                    <a:pt x="35089" y="112450"/>
                  </a:lnTo>
                  <a:lnTo>
                    <a:pt x="30963" y="125218"/>
                  </a:lnTo>
                  <a:lnTo>
                    <a:pt x="25875" y="138403"/>
                  </a:lnTo>
                  <a:lnTo>
                    <a:pt x="20146" y="151869"/>
                  </a:lnTo>
                  <a:lnTo>
                    <a:pt x="13989" y="164351"/>
                  </a:lnTo>
                  <a:lnTo>
                    <a:pt x="7548" y="176179"/>
                  </a:lnTo>
                  <a:lnTo>
                    <a:pt x="916" y="187570"/>
                  </a:lnTo>
                  <a:lnTo>
                    <a:pt x="0" y="193995"/>
                  </a:lnTo>
                  <a:lnTo>
                    <a:pt x="2896" y="197110"/>
                  </a:lnTo>
                  <a:lnTo>
                    <a:pt x="8332" y="198018"/>
                  </a:lnTo>
                  <a:lnTo>
                    <a:pt x="15463" y="197455"/>
                  </a:lnTo>
                  <a:lnTo>
                    <a:pt x="23722" y="195911"/>
                  </a:lnTo>
                  <a:lnTo>
                    <a:pt x="32734" y="193713"/>
                  </a:lnTo>
                  <a:lnTo>
                    <a:pt x="44585" y="192248"/>
                  </a:lnTo>
                  <a:lnTo>
                    <a:pt x="58328" y="191271"/>
                  </a:lnTo>
                  <a:lnTo>
                    <a:pt x="73334" y="190619"/>
                  </a:lnTo>
                  <a:lnTo>
                    <a:pt x="86844" y="191354"/>
                  </a:lnTo>
                  <a:lnTo>
                    <a:pt x="99356" y="193012"/>
                  </a:lnTo>
                  <a:lnTo>
                    <a:pt x="134898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803830" y="3923064"/>
              <a:ext cx="41471" cy="347082"/>
            </a:xfrm>
            <a:custGeom>
              <a:avLst/>
              <a:gdLst/>
              <a:ahLst/>
              <a:cxnLst/>
              <a:rect l="0" t="0" r="0" b="0"/>
              <a:pathLst>
                <a:path w="41471" h="347082">
                  <a:moveTo>
                    <a:pt x="30952" y="0"/>
                  </a:moveTo>
                  <a:lnTo>
                    <a:pt x="25369" y="22334"/>
                  </a:lnTo>
                  <a:lnTo>
                    <a:pt x="22556" y="32418"/>
                  </a:lnTo>
                  <a:lnTo>
                    <a:pt x="16313" y="52972"/>
                  </a:lnTo>
                  <a:lnTo>
                    <a:pt x="6229" y="84254"/>
                  </a:lnTo>
                  <a:lnTo>
                    <a:pt x="3953" y="95903"/>
                  </a:lnTo>
                  <a:lnTo>
                    <a:pt x="2435" y="108343"/>
                  </a:lnTo>
                  <a:lnTo>
                    <a:pt x="1424" y="121310"/>
                  </a:lnTo>
                  <a:lnTo>
                    <a:pt x="749" y="138136"/>
                  </a:lnTo>
                  <a:lnTo>
                    <a:pt x="0" y="178645"/>
                  </a:lnTo>
                  <a:lnTo>
                    <a:pt x="968" y="199732"/>
                  </a:lnTo>
                  <a:lnTo>
                    <a:pt x="2782" y="220801"/>
                  </a:lnTo>
                  <a:lnTo>
                    <a:pt x="5160" y="241859"/>
                  </a:lnTo>
                  <a:lnTo>
                    <a:pt x="7915" y="259403"/>
                  </a:lnTo>
                  <a:lnTo>
                    <a:pt x="10920" y="274606"/>
                  </a:lnTo>
                  <a:lnTo>
                    <a:pt x="14092" y="288246"/>
                  </a:lnTo>
                  <a:lnTo>
                    <a:pt x="18543" y="300846"/>
                  </a:lnTo>
                  <a:lnTo>
                    <a:pt x="23848" y="312752"/>
                  </a:lnTo>
                  <a:lnTo>
                    <a:pt x="41470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730435" y="4449388"/>
              <a:ext cx="1177971" cy="94215"/>
            </a:xfrm>
            <a:custGeom>
              <a:avLst/>
              <a:gdLst/>
              <a:ahLst/>
              <a:cxnLst/>
              <a:rect l="0" t="0" r="0" b="0"/>
              <a:pathLst>
                <a:path w="1177971" h="94215">
                  <a:moveTo>
                    <a:pt x="1177970" y="94214"/>
                  </a:moveTo>
                  <a:lnTo>
                    <a:pt x="1104776" y="79575"/>
                  </a:lnTo>
                  <a:lnTo>
                    <a:pt x="1074543" y="72905"/>
                  </a:lnTo>
                  <a:lnTo>
                    <a:pt x="1001739" y="55614"/>
                  </a:lnTo>
                  <a:lnTo>
                    <a:pt x="969150" y="48622"/>
                  </a:lnTo>
                  <a:lnTo>
                    <a:pt x="952279" y="46290"/>
                  </a:lnTo>
                  <a:lnTo>
                    <a:pt x="917951" y="43699"/>
                  </a:lnTo>
                  <a:lnTo>
                    <a:pt x="900617" y="41839"/>
                  </a:lnTo>
                  <a:lnTo>
                    <a:pt x="883218" y="39431"/>
                  </a:lnTo>
                  <a:lnTo>
                    <a:pt x="865775" y="36657"/>
                  </a:lnTo>
                  <a:lnTo>
                    <a:pt x="848304" y="34807"/>
                  </a:lnTo>
                  <a:lnTo>
                    <a:pt x="813309" y="32752"/>
                  </a:lnTo>
                  <a:lnTo>
                    <a:pt x="775163" y="31839"/>
                  </a:lnTo>
                  <a:lnTo>
                    <a:pt x="755174" y="31595"/>
                  </a:lnTo>
                  <a:lnTo>
                    <a:pt x="736005" y="30264"/>
                  </a:lnTo>
                  <a:lnTo>
                    <a:pt x="717382" y="28209"/>
                  </a:lnTo>
                  <a:lnTo>
                    <a:pt x="699124" y="25669"/>
                  </a:lnTo>
                  <a:lnTo>
                    <a:pt x="679940" y="23976"/>
                  </a:lnTo>
                  <a:lnTo>
                    <a:pt x="660139" y="22848"/>
                  </a:lnTo>
                  <a:lnTo>
                    <a:pt x="620609" y="21594"/>
                  </a:lnTo>
                  <a:lnTo>
                    <a:pt x="544504" y="20789"/>
                  </a:lnTo>
                  <a:lnTo>
                    <a:pt x="405111" y="20602"/>
                  </a:lnTo>
                  <a:lnTo>
                    <a:pt x="386936" y="19430"/>
                  </a:lnTo>
                  <a:lnTo>
                    <a:pt x="368976" y="17480"/>
                  </a:lnTo>
                  <a:lnTo>
                    <a:pt x="351160" y="15011"/>
                  </a:lnTo>
                  <a:lnTo>
                    <a:pt x="315782" y="12268"/>
                  </a:lnTo>
                  <a:lnTo>
                    <a:pt x="281751" y="11049"/>
                  </a:lnTo>
                  <a:lnTo>
                    <a:pt x="251044" y="10507"/>
                  </a:lnTo>
                  <a:lnTo>
                    <a:pt x="235143" y="9194"/>
                  </a:lnTo>
                  <a:lnTo>
                    <a:pt x="218699" y="7150"/>
                  </a:lnTo>
                  <a:lnTo>
                    <a:pt x="201893" y="4618"/>
                  </a:lnTo>
                  <a:lnTo>
                    <a:pt x="170754" y="1806"/>
                  </a:lnTo>
                  <a:lnTo>
                    <a:pt x="137828" y="556"/>
                  </a:lnTo>
                  <a:lnTo>
                    <a:pt x="95926" y="0"/>
                  </a:lnTo>
                  <a:lnTo>
                    <a:pt x="59384" y="2870"/>
                  </a:lnTo>
                  <a:lnTo>
                    <a:pt x="0" y="100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770653" y="4596190"/>
              <a:ext cx="113473" cy="381532"/>
            </a:xfrm>
            <a:custGeom>
              <a:avLst/>
              <a:gdLst/>
              <a:ahLst/>
              <a:cxnLst/>
              <a:rect l="0" t="0" r="0" b="0"/>
              <a:pathLst>
                <a:path w="113473" h="381532">
                  <a:moveTo>
                    <a:pt x="85164" y="0"/>
                  </a:moveTo>
                  <a:lnTo>
                    <a:pt x="50303" y="34862"/>
                  </a:lnTo>
                  <a:lnTo>
                    <a:pt x="42057" y="46614"/>
                  </a:lnTo>
                  <a:lnTo>
                    <a:pt x="34222" y="60291"/>
                  </a:lnTo>
                  <a:lnTo>
                    <a:pt x="26662" y="75253"/>
                  </a:lnTo>
                  <a:lnTo>
                    <a:pt x="19284" y="88733"/>
                  </a:lnTo>
                  <a:lnTo>
                    <a:pt x="12029" y="101226"/>
                  </a:lnTo>
                  <a:lnTo>
                    <a:pt x="4855" y="113060"/>
                  </a:lnTo>
                  <a:lnTo>
                    <a:pt x="1241" y="124455"/>
                  </a:lnTo>
                  <a:lnTo>
                    <a:pt x="0" y="135558"/>
                  </a:lnTo>
                  <a:lnTo>
                    <a:pt x="341" y="146466"/>
                  </a:lnTo>
                  <a:lnTo>
                    <a:pt x="2906" y="157244"/>
                  </a:lnTo>
                  <a:lnTo>
                    <a:pt x="6953" y="167935"/>
                  </a:lnTo>
                  <a:lnTo>
                    <a:pt x="11988" y="178568"/>
                  </a:lnTo>
                  <a:lnTo>
                    <a:pt x="17682" y="187994"/>
                  </a:lnTo>
                  <a:lnTo>
                    <a:pt x="23815" y="196615"/>
                  </a:lnTo>
                  <a:lnTo>
                    <a:pt x="30242" y="204700"/>
                  </a:lnTo>
                  <a:lnTo>
                    <a:pt x="38031" y="213596"/>
                  </a:lnTo>
                  <a:lnTo>
                    <a:pt x="46731" y="223032"/>
                  </a:lnTo>
                  <a:lnTo>
                    <a:pt x="65746" y="242866"/>
                  </a:lnTo>
                  <a:lnTo>
                    <a:pt x="85883" y="263367"/>
                  </a:lnTo>
                  <a:lnTo>
                    <a:pt x="93824" y="273742"/>
                  </a:lnTo>
                  <a:lnTo>
                    <a:pt x="100286" y="284165"/>
                  </a:lnTo>
                  <a:lnTo>
                    <a:pt x="105763" y="294619"/>
                  </a:lnTo>
                  <a:lnTo>
                    <a:pt x="109415" y="306263"/>
                  </a:lnTo>
                  <a:lnTo>
                    <a:pt x="111849" y="318701"/>
                  </a:lnTo>
                  <a:lnTo>
                    <a:pt x="113472" y="331666"/>
                  </a:lnTo>
                  <a:lnTo>
                    <a:pt x="112216" y="342648"/>
                  </a:lnTo>
                  <a:lnTo>
                    <a:pt x="109042" y="352306"/>
                  </a:lnTo>
                  <a:lnTo>
                    <a:pt x="104588" y="361082"/>
                  </a:lnTo>
                  <a:lnTo>
                    <a:pt x="98114" y="368101"/>
                  </a:lnTo>
                  <a:lnTo>
                    <a:pt x="90292" y="373949"/>
                  </a:lnTo>
                  <a:lnTo>
                    <a:pt x="81571" y="379017"/>
                  </a:lnTo>
                  <a:lnTo>
                    <a:pt x="72251" y="381226"/>
                  </a:lnTo>
                  <a:lnTo>
                    <a:pt x="62532" y="381531"/>
                  </a:lnTo>
                  <a:lnTo>
                    <a:pt x="52547" y="380565"/>
                  </a:lnTo>
                  <a:lnTo>
                    <a:pt x="43553" y="377584"/>
                  </a:lnTo>
                  <a:lnTo>
                    <a:pt x="35220" y="373260"/>
                  </a:lnTo>
                  <a:lnTo>
                    <a:pt x="27327" y="368039"/>
                  </a:lnTo>
                  <a:lnTo>
                    <a:pt x="20897" y="359884"/>
                  </a:lnTo>
                  <a:lnTo>
                    <a:pt x="15441" y="349773"/>
                  </a:lnTo>
                  <a:lnTo>
                    <a:pt x="10635" y="338358"/>
                  </a:lnTo>
                  <a:lnTo>
                    <a:pt x="8600" y="324905"/>
                  </a:lnTo>
                  <a:lnTo>
                    <a:pt x="8411" y="310093"/>
                  </a:lnTo>
                  <a:lnTo>
                    <a:pt x="9455" y="294375"/>
                  </a:lnTo>
                  <a:lnTo>
                    <a:pt x="12488" y="279222"/>
                  </a:lnTo>
                  <a:lnTo>
                    <a:pt x="16847" y="264446"/>
                  </a:lnTo>
                  <a:lnTo>
                    <a:pt x="22090" y="249921"/>
                  </a:lnTo>
                  <a:lnTo>
                    <a:pt x="26754" y="233225"/>
                  </a:lnTo>
                  <a:lnTo>
                    <a:pt x="31033" y="215083"/>
                  </a:lnTo>
                  <a:lnTo>
                    <a:pt x="46295" y="141169"/>
                  </a:lnTo>
                  <a:lnTo>
                    <a:pt x="48734" y="124497"/>
                  </a:lnTo>
                  <a:lnTo>
                    <a:pt x="50360" y="108708"/>
                  </a:lnTo>
                  <a:lnTo>
                    <a:pt x="51444" y="93507"/>
                  </a:lnTo>
                  <a:lnTo>
                    <a:pt x="50998" y="79867"/>
                  </a:lnTo>
                  <a:lnTo>
                    <a:pt x="49532" y="67269"/>
                  </a:lnTo>
                  <a:lnTo>
                    <a:pt x="32577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498397" y="4711884"/>
              <a:ext cx="154603" cy="452257"/>
            </a:xfrm>
            <a:custGeom>
              <a:avLst/>
              <a:gdLst/>
              <a:ahLst/>
              <a:cxnLst/>
              <a:rect l="0" t="0" r="0" b="0"/>
              <a:pathLst>
                <a:path w="154603" h="452257">
                  <a:moveTo>
                    <a:pt x="31375" y="0"/>
                  </a:moveTo>
                  <a:lnTo>
                    <a:pt x="25791" y="22333"/>
                  </a:lnTo>
                  <a:lnTo>
                    <a:pt x="19934" y="48880"/>
                  </a:lnTo>
                  <a:lnTo>
                    <a:pt x="13436" y="78987"/>
                  </a:lnTo>
                  <a:lnTo>
                    <a:pt x="6652" y="107949"/>
                  </a:lnTo>
                  <a:lnTo>
                    <a:pt x="4375" y="122217"/>
                  </a:lnTo>
                  <a:lnTo>
                    <a:pt x="2857" y="136403"/>
                  </a:lnTo>
                  <a:lnTo>
                    <a:pt x="1846" y="150535"/>
                  </a:lnTo>
                  <a:lnTo>
                    <a:pt x="1171" y="164631"/>
                  </a:lnTo>
                  <a:lnTo>
                    <a:pt x="422" y="192758"/>
                  </a:lnTo>
                  <a:lnTo>
                    <a:pt x="0" y="240457"/>
                  </a:lnTo>
                  <a:lnTo>
                    <a:pt x="1109" y="254963"/>
                  </a:lnTo>
                  <a:lnTo>
                    <a:pt x="3018" y="268139"/>
                  </a:lnTo>
                  <a:lnTo>
                    <a:pt x="5459" y="280430"/>
                  </a:lnTo>
                  <a:lnTo>
                    <a:pt x="11287" y="306551"/>
                  </a:lnTo>
                  <a:lnTo>
                    <a:pt x="14477" y="320061"/>
                  </a:lnTo>
                  <a:lnTo>
                    <a:pt x="17773" y="332573"/>
                  </a:lnTo>
                  <a:lnTo>
                    <a:pt x="24550" y="355825"/>
                  </a:lnTo>
                  <a:lnTo>
                    <a:pt x="29163" y="365765"/>
                  </a:lnTo>
                  <a:lnTo>
                    <a:pt x="34574" y="374729"/>
                  </a:lnTo>
                  <a:lnTo>
                    <a:pt x="40519" y="383042"/>
                  </a:lnTo>
                  <a:lnTo>
                    <a:pt x="47989" y="389753"/>
                  </a:lnTo>
                  <a:lnTo>
                    <a:pt x="56475" y="395395"/>
                  </a:lnTo>
                  <a:lnTo>
                    <a:pt x="65637" y="400325"/>
                  </a:lnTo>
                  <a:lnTo>
                    <a:pt x="76420" y="401275"/>
                  </a:lnTo>
                  <a:lnTo>
                    <a:pt x="88284" y="399571"/>
                  </a:lnTo>
                  <a:lnTo>
                    <a:pt x="100867" y="396097"/>
                  </a:lnTo>
                  <a:lnTo>
                    <a:pt x="111593" y="387939"/>
                  </a:lnTo>
                  <a:lnTo>
                    <a:pt x="121080" y="376656"/>
                  </a:lnTo>
                  <a:lnTo>
                    <a:pt x="129743" y="363292"/>
                  </a:lnTo>
                  <a:lnTo>
                    <a:pt x="136687" y="350876"/>
                  </a:lnTo>
                  <a:lnTo>
                    <a:pt x="142484" y="339093"/>
                  </a:lnTo>
                  <a:lnTo>
                    <a:pt x="147518" y="327732"/>
                  </a:lnTo>
                  <a:lnTo>
                    <a:pt x="150874" y="315484"/>
                  </a:lnTo>
                  <a:lnTo>
                    <a:pt x="153111" y="302644"/>
                  </a:lnTo>
                  <a:lnTo>
                    <a:pt x="154602" y="289409"/>
                  </a:lnTo>
                  <a:lnTo>
                    <a:pt x="154428" y="277080"/>
                  </a:lnTo>
                  <a:lnTo>
                    <a:pt x="153143" y="265355"/>
                  </a:lnTo>
                  <a:lnTo>
                    <a:pt x="151118" y="254032"/>
                  </a:lnTo>
                  <a:lnTo>
                    <a:pt x="145094" y="247652"/>
                  </a:lnTo>
                  <a:lnTo>
                    <a:pt x="136403" y="244568"/>
                  </a:lnTo>
                  <a:lnTo>
                    <a:pt x="125935" y="243680"/>
                  </a:lnTo>
                  <a:lnTo>
                    <a:pt x="116619" y="247762"/>
                  </a:lnTo>
                  <a:lnTo>
                    <a:pt x="108070" y="255159"/>
                  </a:lnTo>
                  <a:lnTo>
                    <a:pt x="100035" y="264764"/>
                  </a:lnTo>
                  <a:lnTo>
                    <a:pt x="92340" y="275842"/>
                  </a:lnTo>
                  <a:lnTo>
                    <a:pt x="84873" y="287902"/>
                  </a:lnTo>
                  <a:lnTo>
                    <a:pt x="77558" y="300617"/>
                  </a:lnTo>
                  <a:lnTo>
                    <a:pt x="71513" y="312599"/>
                  </a:lnTo>
                  <a:lnTo>
                    <a:pt x="66314" y="324093"/>
                  </a:lnTo>
                  <a:lnTo>
                    <a:pt x="61679" y="335261"/>
                  </a:lnTo>
                  <a:lnTo>
                    <a:pt x="57421" y="347381"/>
                  </a:lnTo>
                  <a:lnTo>
                    <a:pt x="53413" y="360136"/>
                  </a:lnTo>
                  <a:lnTo>
                    <a:pt x="49573" y="373313"/>
                  </a:lnTo>
                  <a:lnTo>
                    <a:pt x="45845" y="387941"/>
                  </a:lnTo>
                  <a:lnTo>
                    <a:pt x="31375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256314" y="2773287"/>
              <a:ext cx="188629" cy="402977"/>
            </a:xfrm>
            <a:custGeom>
              <a:avLst/>
              <a:gdLst/>
              <a:ahLst/>
              <a:cxnLst/>
              <a:rect l="0" t="0" r="0" b="0"/>
              <a:pathLst>
                <a:path w="188629" h="402977">
                  <a:moveTo>
                    <a:pt x="0" y="98017"/>
                  </a:moveTo>
                  <a:lnTo>
                    <a:pt x="5584" y="81267"/>
                  </a:lnTo>
                  <a:lnTo>
                    <a:pt x="10734" y="73995"/>
                  </a:lnTo>
                  <a:lnTo>
                    <a:pt x="17673" y="66810"/>
                  </a:lnTo>
                  <a:lnTo>
                    <a:pt x="25806" y="59683"/>
                  </a:lnTo>
                  <a:lnTo>
                    <a:pt x="33565" y="52594"/>
                  </a:lnTo>
                  <a:lnTo>
                    <a:pt x="48418" y="38485"/>
                  </a:lnTo>
                  <a:lnTo>
                    <a:pt x="56820" y="31451"/>
                  </a:lnTo>
                  <a:lnTo>
                    <a:pt x="65927" y="24424"/>
                  </a:lnTo>
                  <a:lnTo>
                    <a:pt x="75504" y="17402"/>
                  </a:lnTo>
                  <a:lnTo>
                    <a:pt x="85395" y="11552"/>
                  </a:lnTo>
                  <a:lnTo>
                    <a:pt x="95495" y="6484"/>
                  </a:lnTo>
                  <a:lnTo>
                    <a:pt x="105734" y="1936"/>
                  </a:lnTo>
                  <a:lnTo>
                    <a:pt x="118403" y="73"/>
                  </a:lnTo>
                  <a:lnTo>
                    <a:pt x="132692" y="0"/>
                  </a:lnTo>
                  <a:lnTo>
                    <a:pt x="148061" y="1119"/>
                  </a:lnTo>
                  <a:lnTo>
                    <a:pt x="160645" y="5372"/>
                  </a:lnTo>
                  <a:lnTo>
                    <a:pt x="171370" y="11712"/>
                  </a:lnTo>
                  <a:lnTo>
                    <a:pt x="180858" y="19445"/>
                  </a:lnTo>
                  <a:lnTo>
                    <a:pt x="186015" y="29275"/>
                  </a:lnTo>
                  <a:lnTo>
                    <a:pt x="188284" y="40503"/>
                  </a:lnTo>
                  <a:lnTo>
                    <a:pt x="188628" y="52662"/>
                  </a:lnTo>
                  <a:lnTo>
                    <a:pt x="187689" y="64275"/>
                  </a:lnTo>
                  <a:lnTo>
                    <a:pt x="185895" y="75522"/>
                  </a:lnTo>
                  <a:lnTo>
                    <a:pt x="183529" y="86526"/>
                  </a:lnTo>
                  <a:lnTo>
                    <a:pt x="179616" y="98537"/>
                  </a:lnTo>
                  <a:lnTo>
                    <a:pt x="174669" y="111218"/>
                  </a:lnTo>
                  <a:lnTo>
                    <a:pt x="169034" y="124347"/>
                  </a:lnTo>
                  <a:lnTo>
                    <a:pt x="161772" y="135437"/>
                  </a:lnTo>
                  <a:lnTo>
                    <a:pt x="153424" y="145168"/>
                  </a:lnTo>
                  <a:lnTo>
                    <a:pt x="144353" y="153992"/>
                  </a:lnTo>
                  <a:lnTo>
                    <a:pt x="135969" y="163380"/>
                  </a:lnTo>
                  <a:lnTo>
                    <a:pt x="128042" y="173145"/>
                  </a:lnTo>
                  <a:lnTo>
                    <a:pt x="120420" y="183161"/>
                  </a:lnTo>
                  <a:lnTo>
                    <a:pt x="113002" y="192176"/>
                  </a:lnTo>
                  <a:lnTo>
                    <a:pt x="105719" y="200523"/>
                  </a:lnTo>
                  <a:lnTo>
                    <a:pt x="98526" y="208424"/>
                  </a:lnTo>
                  <a:lnTo>
                    <a:pt x="90225" y="214861"/>
                  </a:lnTo>
                  <a:lnTo>
                    <a:pt x="81185" y="220321"/>
                  </a:lnTo>
                  <a:lnTo>
                    <a:pt x="71653" y="225129"/>
                  </a:lnTo>
                  <a:lnTo>
                    <a:pt x="66467" y="224829"/>
                  </a:lnTo>
                  <a:lnTo>
                    <a:pt x="64178" y="221123"/>
                  </a:lnTo>
                  <a:lnTo>
                    <a:pt x="63820" y="215146"/>
                  </a:lnTo>
                  <a:lnTo>
                    <a:pt x="69425" y="211162"/>
                  </a:lnTo>
                  <a:lnTo>
                    <a:pt x="79005" y="208505"/>
                  </a:lnTo>
                  <a:lnTo>
                    <a:pt x="91235" y="206734"/>
                  </a:lnTo>
                  <a:lnTo>
                    <a:pt x="102894" y="206723"/>
                  </a:lnTo>
                  <a:lnTo>
                    <a:pt x="114172" y="207883"/>
                  </a:lnTo>
                  <a:lnTo>
                    <a:pt x="125197" y="209826"/>
                  </a:lnTo>
                  <a:lnTo>
                    <a:pt x="136053" y="213458"/>
                  </a:lnTo>
                  <a:lnTo>
                    <a:pt x="146796" y="218217"/>
                  </a:lnTo>
                  <a:lnTo>
                    <a:pt x="157463" y="223726"/>
                  </a:lnTo>
                  <a:lnTo>
                    <a:pt x="165744" y="230905"/>
                  </a:lnTo>
                  <a:lnTo>
                    <a:pt x="172433" y="239197"/>
                  </a:lnTo>
                  <a:lnTo>
                    <a:pt x="178061" y="248231"/>
                  </a:lnTo>
                  <a:lnTo>
                    <a:pt x="179476" y="260097"/>
                  </a:lnTo>
                  <a:lnTo>
                    <a:pt x="178082" y="273850"/>
                  </a:lnTo>
                  <a:lnTo>
                    <a:pt x="174815" y="288862"/>
                  </a:lnTo>
                  <a:lnTo>
                    <a:pt x="169132" y="303545"/>
                  </a:lnTo>
                  <a:lnTo>
                    <a:pt x="161837" y="318008"/>
                  </a:lnTo>
                  <a:lnTo>
                    <a:pt x="153468" y="332324"/>
                  </a:lnTo>
                  <a:lnTo>
                    <a:pt x="143214" y="345374"/>
                  </a:lnTo>
                  <a:lnTo>
                    <a:pt x="131704" y="357580"/>
                  </a:lnTo>
                  <a:lnTo>
                    <a:pt x="119355" y="369223"/>
                  </a:lnTo>
                  <a:lnTo>
                    <a:pt x="106449" y="379323"/>
                  </a:lnTo>
                  <a:lnTo>
                    <a:pt x="93170" y="388393"/>
                  </a:lnTo>
                  <a:lnTo>
                    <a:pt x="79643" y="396777"/>
                  </a:lnTo>
                  <a:lnTo>
                    <a:pt x="67119" y="401198"/>
                  </a:lnTo>
                  <a:lnTo>
                    <a:pt x="55263" y="402976"/>
                  </a:lnTo>
                  <a:lnTo>
                    <a:pt x="0" y="3925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047594" y="4753954"/>
              <a:ext cx="40440" cy="515363"/>
            </a:xfrm>
            <a:custGeom>
              <a:avLst/>
              <a:gdLst/>
              <a:ahLst/>
              <a:cxnLst/>
              <a:rect l="0" t="0" r="0" b="0"/>
              <a:pathLst>
                <a:path w="40440" h="515363">
                  <a:moveTo>
                    <a:pt x="40439" y="0"/>
                  </a:moveTo>
                  <a:lnTo>
                    <a:pt x="40439" y="64140"/>
                  </a:lnTo>
                  <a:lnTo>
                    <a:pt x="39270" y="80156"/>
                  </a:lnTo>
                  <a:lnTo>
                    <a:pt x="37323" y="96676"/>
                  </a:lnTo>
                  <a:lnTo>
                    <a:pt x="34856" y="113533"/>
                  </a:lnTo>
                  <a:lnTo>
                    <a:pt x="33211" y="130614"/>
                  </a:lnTo>
                  <a:lnTo>
                    <a:pt x="32114" y="147844"/>
                  </a:lnTo>
                  <a:lnTo>
                    <a:pt x="31383" y="165174"/>
                  </a:lnTo>
                  <a:lnTo>
                    <a:pt x="29727" y="183739"/>
                  </a:lnTo>
                  <a:lnTo>
                    <a:pt x="27454" y="203127"/>
                  </a:lnTo>
                  <a:lnTo>
                    <a:pt x="15410" y="290209"/>
                  </a:lnTo>
                  <a:lnTo>
                    <a:pt x="13236" y="311503"/>
                  </a:lnTo>
                  <a:lnTo>
                    <a:pt x="11786" y="331543"/>
                  </a:lnTo>
                  <a:lnTo>
                    <a:pt x="10819" y="350746"/>
                  </a:lnTo>
                  <a:lnTo>
                    <a:pt x="9006" y="369391"/>
                  </a:lnTo>
                  <a:lnTo>
                    <a:pt x="6629" y="387664"/>
                  </a:lnTo>
                  <a:lnTo>
                    <a:pt x="3875" y="405689"/>
                  </a:lnTo>
                  <a:lnTo>
                    <a:pt x="2040" y="422380"/>
                  </a:lnTo>
                  <a:lnTo>
                    <a:pt x="817" y="438182"/>
                  </a:lnTo>
                  <a:lnTo>
                    <a:pt x="0" y="453391"/>
                  </a:lnTo>
                  <a:lnTo>
                    <a:pt x="625" y="467037"/>
                  </a:lnTo>
                  <a:lnTo>
                    <a:pt x="2210" y="479639"/>
                  </a:lnTo>
                  <a:lnTo>
                    <a:pt x="8886" y="5153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167658" y="4725561"/>
              <a:ext cx="102870" cy="438580"/>
            </a:xfrm>
            <a:custGeom>
              <a:avLst/>
              <a:gdLst/>
              <a:ahLst/>
              <a:cxnLst/>
              <a:rect l="0" t="0" r="0" b="0"/>
              <a:pathLst>
                <a:path w="102870" h="438580">
                  <a:moveTo>
                    <a:pt x="99174" y="112534"/>
                  </a:moveTo>
                  <a:lnTo>
                    <a:pt x="99174" y="53978"/>
                  </a:lnTo>
                  <a:lnTo>
                    <a:pt x="98005" y="40775"/>
                  </a:lnTo>
                  <a:lnTo>
                    <a:pt x="96057" y="27298"/>
                  </a:lnTo>
                  <a:lnTo>
                    <a:pt x="93591" y="13640"/>
                  </a:lnTo>
                  <a:lnTo>
                    <a:pt x="87271" y="5703"/>
                  </a:lnTo>
                  <a:lnTo>
                    <a:pt x="78384" y="1580"/>
                  </a:lnTo>
                  <a:lnTo>
                    <a:pt x="67785" y="0"/>
                  </a:lnTo>
                  <a:lnTo>
                    <a:pt x="58381" y="2453"/>
                  </a:lnTo>
                  <a:lnTo>
                    <a:pt x="49775" y="7593"/>
                  </a:lnTo>
                  <a:lnTo>
                    <a:pt x="41700" y="14527"/>
                  </a:lnTo>
                  <a:lnTo>
                    <a:pt x="35149" y="22654"/>
                  </a:lnTo>
                  <a:lnTo>
                    <a:pt x="29612" y="31579"/>
                  </a:lnTo>
                  <a:lnTo>
                    <a:pt x="24752" y="41035"/>
                  </a:lnTo>
                  <a:lnTo>
                    <a:pt x="20344" y="52013"/>
                  </a:lnTo>
                  <a:lnTo>
                    <a:pt x="16237" y="64006"/>
                  </a:lnTo>
                  <a:lnTo>
                    <a:pt x="12330" y="76676"/>
                  </a:lnTo>
                  <a:lnTo>
                    <a:pt x="8556" y="92135"/>
                  </a:lnTo>
                  <a:lnTo>
                    <a:pt x="4872" y="109452"/>
                  </a:lnTo>
                  <a:lnTo>
                    <a:pt x="1248" y="128009"/>
                  </a:lnTo>
                  <a:lnTo>
                    <a:pt x="0" y="146223"/>
                  </a:lnTo>
                  <a:lnTo>
                    <a:pt x="336" y="164209"/>
                  </a:lnTo>
                  <a:lnTo>
                    <a:pt x="1730" y="182042"/>
                  </a:lnTo>
                  <a:lnTo>
                    <a:pt x="6164" y="192763"/>
                  </a:lnTo>
                  <a:lnTo>
                    <a:pt x="12627" y="198741"/>
                  </a:lnTo>
                  <a:lnTo>
                    <a:pt x="20440" y="201558"/>
                  </a:lnTo>
                  <a:lnTo>
                    <a:pt x="26819" y="199930"/>
                  </a:lnTo>
                  <a:lnTo>
                    <a:pt x="32239" y="195339"/>
                  </a:lnTo>
                  <a:lnTo>
                    <a:pt x="37021" y="188773"/>
                  </a:lnTo>
                  <a:lnTo>
                    <a:pt x="41378" y="180889"/>
                  </a:lnTo>
                  <a:lnTo>
                    <a:pt x="45451" y="172128"/>
                  </a:lnTo>
                  <a:lnTo>
                    <a:pt x="49335" y="162780"/>
                  </a:lnTo>
                  <a:lnTo>
                    <a:pt x="53093" y="150706"/>
                  </a:lnTo>
                  <a:lnTo>
                    <a:pt x="56767" y="136813"/>
                  </a:lnTo>
                  <a:lnTo>
                    <a:pt x="60386" y="121709"/>
                  </a:lnTo>
                  <a:lnTo>
                    <a:pt x="63966" y="108133"/>
                  </a:lnTo>
                  <a:lnTo>
                    <a:pt x="71061" y="83700"/>
                  </a:lnTo>
                  <a:lnTo>
                    <a:pt x="75758" y="72276"/>
                  </a:lnTo>
                  <a:lnTo>
                    <a:pt x="81226" y="61154"/>
                  </a:lnTo>
                  <a:lnTo>
                    <a:pt x="87208" y="50234"/>
                  </a:lnTo>
                  <a:lnTo>
                    <a:pt x="92365" y="46459"/>
                  </a:lnTo>
                  <a:lnTo>
                    <a:pt x="96972" y="47449"/>
                  </a:lnTo>
                  <a:lnTo>
                    <a:pt x="101212" y="51614"/>
                  </a:lnTo>
                  <a:lnTo>
                    <a:pt x="102869" y="57898"/>
                  </a:lnTo>
                  <a:lnTo>
                    <a:pt x="102806" y="65592"/>
                  </a:lnTo>
                  <a:lnTo>
                    <a:pt x="101596" y="74228"/>
                  </a:lnTo>
                  <a:lnTo>
                    <a:pt x="100789" y="84659"/>
                  </a:lnTo>
                  <a:lnTo>
                    <a:pt x="100250" y="96288"/>
                  </a:lnTo>
                  <a:lnTo>
                    <a:pt x="99652" y="121674"/>
                  </a:lnTo>
                  <a:lnTo>
                    <a:pt x="99387" y="148538"/>
                  </a:lnTo>
                  <a:lnTo>
                    <a:pt x="98147" y="163415"/>
                  </a:lnTo>
                  <a:lnTo>
                    <a:pt x="96152" y="179176"/>
                  </a:lnTo>
                  <a:lnTo>
                    <a:pt x="93654" y="195526"/>
                  </a:lnTo>
                  <a:lnTo>
                    <a:pt x="91988" y="211101"/>
                  </a:lnTo>
                  <a:lnTo>
                    <a:pt x="90877" y="226159"/>
                  </a:lnTo>
                  <a:lnTo>
                    <a:pt x="90137" y="240872"/>
                  </a:lnTo>
                  <a:lnTo>
                    <a:pt x="89314" y="269685"/>
                  </a:lnTo>
                  <a:lnTo>
                    <a:pt x="88695" y="368426"/>
                  </a:lnTo>
                  <a:lnTo>
                    <a:pt x="89851" y="382462"/>
                  </a:lnTo>
                  <a:lnTo>
                    <a:pt x="91790" y="396493"/>
                  </a:lnTo>
                  <a:lnTo>
                    <a:pt x="99174" y="4385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686887" y="5048447"/>
              <a:ext cx="25399" cy="65766"/>
            </a:xfrm>
            <a:custGeom>
              <a:avLst/>
              <a:gdLst/>
              <a:ahLst/>
              <a:cxnLst/>
              <a:rect l="0" t="0" r="0" b="0"/>
              <a:pathLst>
                <a:path w="25399" h="65766">
                  <a:moveTo>
                    <a:pt x="11167" y="42070"/>
                  </a:moveTo>
                  <a:lnTo>
                    <a:pt x="0" y="53237"/>
                  </a:lnTo>
                  <a:lnTo>
                    <a:pt x="216" y="57695"/>
                  </a:lnTo>
                  <a:lnTo>
                    <a:pt x="3866" y="61836"/>
                  </a:lnTo>
                  <a:lnTo>
                    <a:pt x="9806" y="65765"/>
                  </a:lnTo>
                  <a:lnTo>
                    <a:pt x="14933" y="64878"/>
                  </a:lnTo>
                  <a:lnTo>
                    <a:pt x="19521" y="60781"/>
                  </a:lnTo>
                  <a:lnTo>
                    <a:pt x="23748" y="54544"/>
                  </a:lnTo>
                  <a:lnTo>
                    <a:pt x="25398" y="46880"/>
                  </a:lnTo>
                  <a:lnTo>
                    <a:pt x="25328" y="38265"/>
                  </a:lnTo>
                  <a:lnTo>
                    <a:pt x="2168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483094" y="3428737"/>
            <a:ext cx="714256" cy="988655"/>
            <a:chOff x="2483094" y="3428737"/>
            <a:chExt cx="714256" cy="988655"/>
          </a:xfrm>
        </p:grpSpPr>
        <p:sp>
          <p:nvSpPr>
            <p:cNvPr id="149" name="Freeform 148"/>
            <p:cNvSpPr/>
            <p:nvPr/>
          </p:nvSpPr>
          <p:spPr>
            <a:xfrm>
              <a:off x="2524223" y="3428737"/>
              <a:ext cx="673127" cy="494328"/>
            </a:xfrm>
            <a:custGeom>
              <a:avLst/>
              <a:gdLst/>
              <a:ahLst/>
              <a:cxnLst/>
              <a:rect l="0" t="0" r="0" b="0"/>
              <a:pathLst>
                <a:path w="673127" h="494328">
                  <a:moveTo>
                    <a:pt x="673126" y="0"/>
                  </a:moveTo>
                  <a:lnTo>
                    <a:pt x="645210" y="16750"/>
                  </a:lnTo>
                  <a:lnTo>
                    <a:pt x="631143" y="26359"/>
                  </a:lnTo>
                  <a:lnTo>
                    <a:pt x="615922" y="37439"/>
                  </a:lnTo>
                  <a:lnTo>
                    <a:pt x="539512" y="95217"/>
                  </a:lnTo>
                  <a:lnTo>
                    <a:pt x="506619" y="121006"/>
                  </a:lnTo>
                  <a:lnTo>
                    <a:pt x="449666" y="167388"/>
                  </a:lnTo>
                  <a:lnTo>
                    <a:pt x="429494" y="182878"/>
                  </a:lnTo>
                  <a:lnTo>
                    <a:pt x="409035" y="197879"/>
                  </a:lnTo>
                  <a:lnTo>
                    <a:pt x="367604" y="227012"/>
                  </a:lnTo>
                  <a:lnTo>
                    <a:pt x="325818" y="255541"/>
                  </a:lnTo>
                  <a:lnTo>
                    <a:pt x="306028" y="269694"/>
                  </a:lnTo>
                  <a:lnTo>
                    <a:pt x="268456" y="297884"/>
                  </a:lnTo>
                  <a:lnTo>
                    <a:pt x="214454" y="340035"/>
                  </a:lnTo>
                  <a:lnTo>
                    <a:pt x="196726" y="352901"/>
                  </a:lnTo>
                  <a:lnTo>
                    <a:pt x="179064" y="364984"/>
                  </a:lnTo>
                  <a:lnTo>
                    <a:pt x="161446" y="376545"/>
                  </a:lnTo>
                  <a:lnTo>
                    <a:pt x="129406" y="398741"/>
                  </a:lnTo>
                  <a:lnTo>
                    <a:pt x="100753" y="419123"/>
                  </a:lnTo>
                  <a:lnTo>
                    <a:pt x="53792" y="451251"/>
                  </a:lnTo>
                  <a:lnTo>
                    <a:pt x="33257" y="465833"/>
                  </a:lnTo>
                  <a:lnTo>
                    <a:pt x="24508" y="472994"/>
                  </a:lnTo>
                  <a:lnTo>
                    <a:pt x="0" y="4943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483094" y="4028240"/>
              <a:ext cx="146306" cy="164557"/>
            </a:xfrm>
            <a:custGeom>
              <a:avLst/>
              <a:gdLst/>
              <a:ahLst/>
              <a:cxnLst/>
              <a:rect l="0" t="0" r="0" b="0"/>
              <a:pathLst>
                <a:path w="146306" h="164557">
                  <a:moveTo>
                    <a:pt x="30612" y="0"/>
                  </a:moveTo>
                  <a:lnTo>
                    <a:pt x="25028" y="16750"/>
                  </a:lnTo>
                  <a:lnTo>
                    <a:pt x="23384" y="27527"/>
                  </a:lnTo>
                  <a:lnTo>
                    <a:pt x="22287" y="40555"/>
                  </a:lnTo>
                  <a:lnTo>
                    <a:pt x="21556" y="55084"/>
                  </a:lnTo>
                  <a:lnTo>
                    <a:pt x="19900" y="70612"/>
                  </a:lnTo>
                  <a:lnTo>
                    <a:pt x="17627" y="86808"/>
                  </a:lnTo>
                  <a:lnTo>
                    <a:pt x="14944" y="103448"/>
                  </a:lnTo>
                  <a:lnTo>
                    <a:pt x="10817" y="119216"/>
                  </a:lnTo>
                  <a:lnTo>
                    <a:pt x="5729" y="134403"/>
                  </a:lnTo>
                  <a:lnTo>
                    <a:pt x="0" y="149201"/>
                  </a:lnTo>
                  <a:lnTo>
                    <a:pt x="2023" y="157899"/>
                  </a:lnTo>
                  <a:lnTo>
                    <a:pt x="9216" y="162528"/>
                  </a:lnTo>
                  <a:lnTo>
                    <a:pt x="19853" y="164446"/>
                  </a:lnTo>
                  <a:lnTo>
                    <a:pt x="31620" y="164556"/>
                  </a:lnTo>
                  <a:lnTo>
                    <a:pt x="44139" y="163460"/>
                  </a:lnTo>
                  <a:lnTo>
                    <a:pt x="57159" y="161562"/>
                  </a:lnTo>
                  <a:lnTo>
                    <a:pt x="70514" y="160296"/>
                  </a:lnTo>
                  <a:lnTo>
                    <a:pt x="84091" y="159452"/>
                  </a:lnTo>
                  <a:lnTo>
                    <a:pt x="146305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576887" y="4007205"/>
              <a:ext cx="20960" cy="389152"/>
            </a:xfrm>
            <a:custGeom>
              <a:avLst/>
              <a:gdLst/>
              <a:ahLst/>
              <a:cxnLst/>
              <a:rect l="0" t="0" r="0" b="0"/>
              <a:pathLst>
                <a:path w="20960" h="389152">
                  <a:moveTo>
                    <a:pt x="20959" y="0"/>
                  </a:moveTo>
                  <a:lnTo>
                    <a:pt x="9793" y="27916"/>
                  </a:lnTo>
                  <a:lnTo>
                    <a:pt x="6503" y="41983"/>
                  </a:lnTo>
                  <a:lnTo>
                    <a:pt x="4310" y="57204"/>
                  </a:lnTo>
                  <a:lnTo>
                    <a:pt x="2848" y="73195"/>
                  </a:lnTo>
                  <a:lnTo>
                    <a:pt x="1874" y="92035"/>
                  </a:lnTo>
                  <a:lnTo>
                    <a:pt x="791" y="134784"/>
                  </a:lnTo>
                  <a:lnTo>
                    <a:pt x="0" y="250241"/>
                  </a:lnTo>
                  <a:lnTo>
                    <a:pt x="1144" y="270835"/>
                  </a:lnTo>
                  <a:lnTo>
                    <a:pt x="3074" y="290407"/>
                  </a:lnTo>
                  <a:lnTo>
                    <a:pt x="5530" y="309298"/>
                  </a:lnTo>
                  <a:lnTo>
                    <a:pt x="7167" y="326566"/>
                  </a:lnTo>
                  <a:lnTo>
                    <a:pt x="8259" y="342753"/>
                  </a:lnTo>
                  <a:lnTo>
                    <a:pt x="10442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643648" y="4030429"/>
              <a:ext cx="111963" cy="386963"/>
            </a:xfrm>
            <a:custGeom>
              <a:avLst/>
              <a:gdLst/>
              <a:ahLst/>
              <a:cxnLst/>
              <a:rect l="0" t="0" r="0" b="0"/>
              <a:pathLst>
                <a:path w="111963" h="386963">
                  <a:moveTo>
                    <a:pt x="111962" y="71434"/>
                  </a:moveTo>
                  <a:lnTo>
                    <a:pt x="106379" y="54684"/>
                  </a:lnTo>
                  <a:lnTo>
                    <a:pt x="102397" y="46244"/>
                  </a:lnTo>
                  <a:lnTo>
                    <a:pt x="97405" y="37111"/>
                  </a:lnTo>
                  <a:lnTo>
                    <a:pt x="91740" y="27517"/>
                  </a:lnTo>
                  <a:lnTo>
                    <a:pt x="85626" y="18783"/>
                  </a:lnTo>
                  <a:lnTo>
                    <a:pt x="79212" y="10624"/>
                  </a:lnTo>
                  <a:lnTo>
                    <a:pt x="72600" y="2847"/>
                  </a:lnTo>
                  <a:lnTo>
                    <a:pt x="64685" y="0"/>
                  </a:lnTo>
                  <a:lnTo>
                    <a:pt x="55903" y="439"/>
                  </a:lnTo>
                  <a:lnTo>
                    <a:pt x="46543" y="3068"/>
                  </a:lnTo>
                  <a:lnTo>
                    <a:pt x="39134" y="9496"/>
                  </a:lnTo>
                  <a:lnTo>
                    <a:pt x="33026" y="18456"/>
                  </a:lnTo>
                  <a:lnTo>
                    <a:pt x="27785" y="29103"/>
                  </a:lnTo>
                  <a:lnTo>
                    <a:pt x="21954" y="42045"/>
                  </a:lnTo>
                  <a:lnTo>
                    <a:pt x="9242" y="72006"/>
                  </a:lnTo>
                  <a:lnTo>
                    <a:pt x="4918" y="87008"/>
                  </a:lnTo>
                  <a:lnTo>
                    <a:pt x="2035" y="101683"/>
                  </a:lnTo>
                  <a:lnTo>
                    <a:pt x="113" y="116141"/>
                  </a:lnTo>
                  <a:lnTo>
                    <a:pt x="0" y="129286"/>
                  </a:lnTo>
                  <a:lnTo>
                    <a:pt x="1093" y="141555"/>
                  </a:lnTo>
                  <a:lnTo>
                    <a:pt x="2991" y="153240"/>
                  </a:lnTo>
                  <a:lnTo>
                    <a:pt x="7762" y="159861"/>
                  </a:lnTo>
                  <a:lnTo>
                    <a:pt x="14449" y="163107"/>
                  </a:lnTo>
                  <a:lnTo>
                    <a:pt x="22412" y="164102"/>
                  </a:lnTo>
                  <a:lnTo>
                    <a:pt x="28890" y="161260"/>
                  </a:lnTo>
                  <a:lnTo>
                    <a:pt x="34377" y="155859"/>
                  </a:lnTo>
                  <a:lnTo>
                    <a:pt x="39203" y="148752"/>
                  </a:lnTo>
                  <a:lnTo>
                    <a:pt x="44759" y="139340"/>
                  </a:lnTo>
                  <a:lnTo>
                    <a:pt x="50799" y="128391"/>
                  </a:lnTo>
                  <a:lnTo>
                    <a:pt x="57163" y="116417"/>
                  </a:lnTo>
                  <a:lnTo>
                    <a:pt x="63743" y="104929"/>
                  </a:lnTo>
                  <a:lnTo>
                    <a:pt x="70467" y="93764"/>
                  </a:lnTo>
                  <a:lnTo>
                    <a:pt x="77287" y="82815"/>
                  </a:lnTo>
                  <a:lnTo>
                    <a:pt x="83003" y="72010"/>
                  </a:lnTo>
                  <a:lnTo>
                    <a:pt x="87981" y="61300"/>
                  </a:lnTo>
                  <a:lnTo>
                    <a:pt x="92469" y="50654"/>
                  </a:lnTo>
                  <a:lnTo>
                    <a:pt x="95461" y="49401"/>
                  </a:lnTo>
                  <a:lnTo>
                    <a:pt x="97456" y="54408"/>
                  </a:lnTo>
                  <a:lnTo>
                    <a:pt x="98785" y="63589"/>
                  </a:lnTo>
                  <a:lnTo>
                    <a:pt x="98503" y="73216"/>
                  </a:lnTo>
                  <a:lnTo>
                    <a:pt x="97146" y="83140"/>
                  </a:lnTo>
                  <a:lnTo>
                    <a:pt x="95073" y="93261"/>
                  </a:lnTo>
                  <a:lnTo>
                    <a:pt x="93691" y="108189"/>
                  </a:lnTo>
                  <a:lnTo>
                    <a:pt x="92770" y="126321"/>
                  </a:lnTo>
                  <a:lnTo>
                    <a:pt x="92156" y="146590"/>
                  </a:lnTo>
                  <a:lnTo>
                    <a:pt x="90577" y="163608"/>
                  </a:lnTo>
                  <a:lnTo>
                    <a:pt x="88357" y="178460"/>
                  </a:lnTo>
                  <a:lnTo>
                    <a:pt x="85708" y="191867"/>
                  </a:lnTo>
                  <a:lnTo>
                    <a:pt x="83942" y="205479"/>
                  </a:lnTo>
                  <a:lnTo>
                    <a:pt x="82764" y="219229"/>
                  </a:lnTo>
                  <a:lnTo>
                    <a:pt x="81979" y="233069"/>
                  </a:lnTo>
                  <a:lnTo>
                    <a:pt x="81107" y="267146"/>
                  </a:lnTo>
                  <a:lnTo>
                    <a:pt x="80616" y="322635"/>
                  </a:lnTo>
                  <a:lnTo>
                    <a:pt x="90927" y="3869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850269" y="4217556"/>
              <a:ext cx="21036" cy="94660"/>
            </a:xfrm>
            <a:custGeom>
              <a:avLst/>
              <a:gdLst/>
              <a:ahLst/>
              <a:cxnLst/>
              <a:rect l="0" t="0" r="0" b="0"/>
              <a:pathLst>
                <a:path w="21036" h="94660">
                  <a:moveTo>
                    <a:pt x="21035" y="0"/>
                  </a:moveTo>
                  <a:lnTo>
                    <a:pt x="9594" y="45764"/>
                  </a:ln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923892" y="4003945"/>
              <a:ext cx="210353" cy="319012"/>
            </a:xfrm>
            <a:custGeom>
              <a:avLst/>
              <a:gdLst/>
              <a:ahLst/>
              <a:cxnLst/>
              <a:rect l="0" t="0" r="0" b="0"/>
              <a:pathLst>
                <a:path w="210353" h="319012">
                  <a:moveTo>
                    <a:pt x="0" y="34812"/>
                  </a:moveTo>
                  <a:lnTo>
                    <a:pt x="5584" y="18062"/>
                  </a:lnTo>
                  <a:lnTo>
                    <a:pt x="11903" y="11959"/>
                  </a:lnTo>
                  <a:lnTo>
                    <a:pt x="20790" y="6722"/>
                  </a:lnTo>
                  <a:lnTo>
                    <a:pt x="31389" y="2062"/>
                  </a:lnTo>
                  <a:lnTo>
                    <a:pt x="43130" y="124"/>
                  </a:lnTo>
                  <a:lnTo>
                    <a:pt x="55632" y="0"/>
                  </a:lnTo>
                  <a:lnTo>
                    <a:pt x="68641" y="1087"/>
                  </a:lnTo>
                  <a:lnTo>
                    <a:pt x="80819" y="4148"/>
                  </a:lnTo>
                  <a:lnTo>
                    <a:pt x="92444" y="8527"/>
                  </a:lnTo>
                  <a:lnTo>
                    <a:pt x="103700" y="13783"/>
                  </a:lnTo>
                  <a:lnTo>
                    <a:pt x="113541" y="23130"/>
                  </a:lnTo>
                  <a:lnTo>
                    <a:pt x="122439" y="35204"/>
                  </a:lnTo>
                  <a:lnTo>
                    <a:pt x="130708" y="49097"/>
                  </a:lnTo>
                  <a:lnTo>
                    <a:pt x="136221" y="65370"/>
                  </a:lnTo>
                  <a:lnTo>
                    <a:pt x="139896" y="83231"/>
                  </a:lnTo>
                  <a:lnTo>
                    <a:pt x="142346" y="102150"/>
                  </a:lnTo>
                  <a:lnTo>
                    <a:pt x="142811" y="118269"/>
                  </a:lnTo>
                  <a:lnTo>
                    <a:pt x="141952" y="132520"/>
                  </a:lnTo>
                  <a:lnTo>
                    <a:pt x="140211" y="145527"/>
                  </a:lnTo>
                  <a:lnTo>
                    <a:pt x="137881" y="158873"/>
                  </a:lnTo>
                  <a:lnTo>
                    <a:pt x="135160" y="172445"/>
                  </a:lnTo>
                  <a:lnTo>
                    <a:pt x="132177" y="186167"/>
                  </a:lnTo>
                  <a:lnTo>
                    <a:pt x="129020" y="198821"/>
                  </a:lnTo>
                  <a:lnTo>
                    <a:pt x="125746" y="210763"/>
                  </a:lnTo>
                  <a:lnTo>
                    <a:pt x="122395" y="222230"/>
                  </a:lnTo>
                  <a:lnTo>
                    <a:pt x="117824" y="233381"/>
                  </a:lnTo>
                  <a:lnTo>
                    <a:pt x="112440" y="244320"/>
                  </a:lnTo>
                  <a:lnTo>
                    <a:pt x="106513" y="255119"/>
                  </a:lnTo>
                  <a:lnTo>
                    <a:pt x="100224" y="265824"/>
                  </a:lnTo>
                  <a:lnTo>
                    <a:pt x="87004" y="287068"/>
                  </a:lnTo>
                  <a:lnTo>
                    <a:pt x="80206" y="296473"/>
                  </a:lnTo>
                  <a:lnTo>
                    <a:pt x="73338" y="305080"/>
                  </a:lnTo>
                  <a:lnTo>
                    <a:pt x="66421" y="313155"/>
                  </a:lnTo>
                  <a:lnTo>
                    <a:pt x="58304" y="317370"/>
                  </a:lnTo>
                  <a:lnTo>
                    <a:pt x="49387" y="319011"/>
                  </a:lnTo>
                  <a:lnTo>
                    <a:pt x="39936" y="318936"/>
                  </a:lnTo>
                  <a:lnTo>
                    <a:pt x="34804" y="314212"/>
                  </a:lnTo>
                  <a:lnTo>
                    <a:pt x="32552" y="306388"/>
                  </a:lnTo>
                  <a:lnTo>
                    <a:pt x="32219" y="296498"/>
                  </a:lnTo>
                  <a:lnTo>
                    <a:pt x="34334" y="285230"/>
                  </a:lnTo>
                  <a:lnTo>
                    <a:pt x="38081" y="273043"/>
                  </a:lnTo>
                  <a:lnTo>
                    <a:pt x="42917" y="260244"/>
                  </a:lnTo>
                  <a:lnTo>
                    <a:pt x="49647" y="250543"/>
                  </a:lnTo>
                  <a:lnTo>
                    <a:pt x="57638" y="242907"/>
                  </a:lnTo>
                  <a:lnTo>
                    <a:pt x="66472" y="236648"/>
                  </a:lnTo>
                  <a:lnTo>
                    <a:pt x="75868" y="233644"/>
                  </a:lnTo>
                  <a:lnTo>
                    <a:pt x="85637" y="232809"/>
                  </a:lnTo>
                  <a:lnTo>
                    <a:pt x="95656" y="233421"/>
                  </a:lnTo>
                  <a:lnTo>
                    <a:pt x="105841" y="236167"/>
                  </a:lnTo>
                  <a:lnTo>
                    <a:pt x="116137" y="240335"/>
                  </a:lnTo>
                  <a:lnTo>
                    <a:pt x="126507" y="245451"/>
                  </a:lnTo>
                  <a:lnTo>
                    <a:pt x="136926" y="250029"/>
                  </a:lnTo>
                  <a:lnTo>
                    <a:pt x="147378" y="254251"/>
                  </a:lnTo>
                  <a:lnTo>
                    <a:pt x="168340" y="262058"/>
                  </a:lnTo>
                  <a:lnTo>
                    <a:pt x="210352" y="2767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197644" y="4584628"/>
            <a:ext cx="2641280" cy="842453"/>
            <a:chOff x="1197644" y="4584628"/>
            <a:chExt cx="2641280" cy="842453"/>
          </a:xfrm>
        </p:grpSpPr>
        <p:sp>
          <p:nvSpPr>
            <p:cNvPr id="156" name="Freeform 155"/>
            <p:cNvSpPr/>
            <p:nvPr/>
          </p:nvSpPr>
          <p:spPr>
            <a:xfrm>
              <a:off x="1197644" y="4584628"/>
              <a:ext cx="316891" cy="600549"/>
            </a:xfrm>
            <a:custGeom>
              <a:avLst/>
              <a:gdLst/>
              <a:ahLst/>
              <a:cxnLst/>
              <a:rect l="0" t="0" r="0" b="0"/>
              <a:pathLst>
                <a:path w="316891" h="600549">
                  <a:moveTo>
                    <a:pt x="159126" y="32597"/>
                  </a:moveTo>
                  <a:lnTo>
                    <a:pt x="147959" y="60514"/>
                  </a:lnTo>
                  <a:lnTo>
                    <a:pt x="143501" y="75750"/>
                  </a:lnTo>
                  <a:lnTo>
                    <a:pt x="139360" y="92919"/>
                  </a:lnTo>
                  <a:lnTo>
                    <a:pt x="135431" y="111376"/>
                  </a:lnTo>
                  <a:lnTo>
                    <a:pt x="130474" y="129524"/>
                  </a:lnTo>
                  <a:lnTo>
                    <a:pt x="124833" y="147466"/>
                  </a:lnTo>
                  <a:lnTo>
                    <a:pt x="118734" y="165270"/>
                  </a:lnTo>
                  <a:lnTo>
                    <a:pt x="105726" y="200634"/>
                  </a:lnTo>
                  <a:lnTo>
                    <a:pt x="57408" y="323570"/>
                  </a:lnTo>
                  <a:lnTo>
                    <a:pt x="51581" y="341104"/>
                  </a:lnTo>
                  <a:lnTo>
                    <a:pt x="46527" y="358636"/>
                  </a:lnTo>
                  <a:lnTo>
                    <a:pt x="41990" y="376168"/>
                  </a:lnTo>
                  <a:lnTo>
                    <a:pt x="36627" y="391362"/>
                  </a:lnTo>
                  <a:lnTo>
                    <a:pt x="30715" y="404996"/>
                  </a:lnTo>
                  <a:lnTo>
                    <a:pt x="24437" y="417592"/>
                  </a:lnTo>
                  <a:lnTo>
                    <a:pt x="17914" y="429495"/>
                  </a:lnTo>
                  <a:lnTo>
                    <a:pt x="11228" y="440936"/>
                  </a:lnTo>
                  <a:lnTo>
                    <a:pt x="4433" y="452069"/>
                  </a:lnTo>
                  <a:lnTo>
                    <a:pt x="1072" y="454817"/>
                  </a:lnTo>
                  <a:lnTo>
                    <a:pt x="0" y="451975"/>
                  </a:lnTo>
                  <a:lnTo>
                    <a:pt x="1925" y="437520"/>
                  </a:lnTo>
                  <a:lnTo>
                    <a:pt x="9579" y="407334"/>
                  </a:lnTo>
                  <a:lnTo>
                    <a:pt x="15921" y="378336"/>
                  </a:lnTo>
                  <a:lnTo>
                    <a:pt x="20417" y="363591"/>
                  </a:lnTo>
                  <a:lnTo>
                    <a:pt x="25751" y="349087"/>
                  </a:lnTo>
                  <a:lnTo>
                    <a:pt x="31645" y="334743"/>
                  </a:lnTo>
                  <a:lnTo>
                    <a:pt x="36743" y="319337"/>
                  </a:lnTo>
                  <a:lnTo>
                    <a:pt x="41310" y="303224"/>
                  </a:lnTo>
                  <a:lnTo>
                    <a:pt x="45523" y="286638"/>
                  </a:lnTo>
                  <a:lnTo>
                    <a:pt x="50669" y="269738"/>
                  </a:lnTo>
                  <a:lnTo>
                    <a:pt x="56437" y="252628"/>
                  </a:lnTo>
                  <a:lnTo>
                    <a:pt x="62620" y="235378"/>
                  </a:lnTo>
                  <a:lnTo>
                    <a:pt x="67910" y="219204"/>
                  </a:lnTo>
                  <a:lnTo>
                    <a:pt x="72606" y="203747"/>
                  </a:lnTo>
                  <a:lnTo>
                    <a:pt x="76905" y="188767"/>
                  </a:lnTo>
                  <a:lnTo>
                    <a:pt x="82108" y="174107"/>
                  </a:lnTo>
                  <a:lnTo>
                    <a:pt x="87914" y="159658"/>
                  </a:lnTo>
                  <a:lnTo>
                    <a:pt x="94122" y="145351"/>
                  </a:lnTo>
                  <a:lnTo>
                    <a:pt x="99429" y="131139"/>
                  </a:lnTo>
                  <a:lnTo>
                    <a:pt x="104136" y="116990"/>
                  </a:lnTo>
                  <a:lnTo>
                    <a:pt x="116344" y="77859"/>
                  </a:lnTo>
                  <a:lnTo>
                    <a:pt x="141555" y="1231"/>
                  </a:lnTo>
                  <a:lnTo>
                    <a:pt x="145075" y="0"/>
                  </a:lnTo>
                  <a:lnTo>
                    <a:pt x="148590" y="5023"/>
                  </a:lnTo>
                  <a:lnTo>
                    <a:pt x="152102" y="14214"/>
                  </a:lnTo>
                  <a:lnTo>
                    <a:pt x="154443" y="28522"/>
                  </a:lnTo>
                  <a:lnTo>
                    <a:pt x="156004" y="46241"/>
                  </a:lnTo>
                  <a:lnTo>
                    <a:pt x="157738" y="84238"/>
                  </a:lnTo>
                  <a:lnTo>
                    <a:pt x="158509" y="116707"/>
                  </a:lnTo>
                  <a:lnTo>
                    <a:pt x="159883" y="134246"/>
                  </a:lnTo>
                  <a:lnTo>
                    <a:pt x="161968" y="152951"/>
                  </a:lnTo>
                  <a:lnTo>
                    <a:pt x="164526" y="172433"/>
                  </a:lnTo>
                  <a:lnTo>
                    <a:pt x="167401" y="191264"/>
                  </a:lnTo>
                  <a:lnTo>
                    <a:pt x="173711" y="227769"/>
                  </a:lnTo>
                  <a:lnTo>
                    <a:pt x="178198" y="246853"/>
                  </a:lnTo>
                  <a:lnTo>
                    <a:pt x="183527" y="266587"/>
                  </a:lnTo>
                  <a:lnTo>
                    <a:pt x="195680" y="307211"/>
                  </a:lnTo>
                  <a:lnTo>
                    <a:pt x="229440" y="411383"/>
                  </a:lnTo>
                  <a:lnTo>
                    <a:pt x="243354" y="450253"/>
                  </a:lnTo>
                  <a:lnTo>
                    <a:pt x="250337" y="468798"/>
                  </a:lnTo>
                  <a:lnTo>
                    <a:pt x="257329" y="485836"/>
                  </a:lnTo>
                  <a:lnTo>
                    <a:pt x="264328" y="501870"/>
                  </a:lnTo>
                  <a:lnTo>
                    <a:pt x="271331" y="517233"/>
                  </a:lnTo>
                  <a:lnTo>
                    <a:pt x="277168" y="530981"/>
                  </a:lnTo>
                  <a:lnTo>
                    <a:pt x="282228" y="543652"/>
                  </a:lnTo>
                  <a:lnTo>
                    <a:pt x="286770" y="555606"/>
                  </a:lnTo>
                  <a:lnTo>
                    <a:pt x="292136" y="565912"/>
                  </a:lnTo>
                  <a:lnTo>
                    <a:pt x="298050" y="575120"/>
                  </a:lnTo>
                  <a:lnTo>
                    <a:pt x="316890" y="6005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335735" y="4859130"/>
              <a:ext cx="115694" cy="31554"/>
            </a:xfrm>
            <a:custGeom>
              <a:avLst/>
              <a:gdLst/>
              <a:ahLst/>
              <a:cxnLst/>
              <a:rect l="0" t="0" r="0" b="0"/>
              <a:pathLst>
                <a:path w="115694" h="31554">
                  <a:moveTo>
                    <a:pt x="0" y="0"/>
                  </a:moveTo>
                  <a:lnTo>
                    <a:pt x="11166" y="11167"/>
                  </a:lnTo>
                  <a:lnTo>
                    <a:pt x="20299" y="15625"/>
                  </a:lnTo>
                  <a:lnTo>
                    <a:pt x="32230" y="19766"/>
                  </a:lnTo>
                  <a:lnTo>
                    <a:pt x="46028" y="23695"/>
                  </a:lnTo>
                  <a:lnTo>
                    <a:pt x="59901" y="26314"/>
                  </a:lnTo>
                  <a:lnTo>
                    <a:pt x="73824" y="28061"/>
                  </a:lnTo>
                  <a:lnTo>
                    <a:pt x="115693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745921" y="4806542"/>
              <a:ext cx="168282" cy="31554"/>
            </a:xfrm>
            <a:custGeom>
              <a:avLst/>
              <a:gdLst/>
              <a:ahLst/>
              <a:cxnLst/>
              <a:rect l="0" t="0" r="0" b="0"/>
              <a:pathLst>
                <a:path w="168282" h="31554">
                  <a:moveTo>
                    <a:pt x="0" y="31553"/>
                  </a:moveTo>
                  <a:lnTo>
                    <a:pt x="27917" y="25970"/>
                  </a:lnTo>
                  <a:lnTo>
                    <a:pt x="54088" y="20112"/>
                  </a:lnTo>
                  <a:lnTo>
                    <a:pt x="67612" y="16914"/>
                  </a:lnTo>
                  <a:lnTo>
                    <a:pt x="81302" y="14782"/>
                  </a:lnTo>
                  <a:lnTo>
                    <a:pt x="95103" y="13361"/>
                  </a:lnTo>
                  <a:lnTo>
                    <a:pt x="108978" y="12413"/>
                  </a:lnTo>
                  <a:lnTo>
                    <a:pt x="121734" y="10613"/>
                  </a:lnTo>
                  <a:lnTo>
                    <a:pt x="133744" y="8244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809026" y="4974824"/>
              <a:ext cx="168283" cy="9869"/>
            </a:xfrm>
            <a:custGeom>
              <a:avLst/>
              <a:gdLst/>
              <a:ahLst/>
              <a:cxnLst/>
              <a:rect l="0" t="0" r="0" b="0"/>
              <a:pathLst>
                <a:path w="168283" h="9869">
                  <a:moveTo>
                    <a:pt x="0" y="0"/>
                  </a:moveTo>
                  <a:lnTo>
                    <a:pt x="27918" y="5583"/>
                  </a:lnTo>
                  <a:lnTo>
                    <a:pt x="40816" y="7228"/>
                  </a:lnTo>
                  <a:lnTo>
                    <a:pt x="54089" y="8324"/>
                  </a:lnTo>
                  <a:lnTo>
                    <a:pt x="67612" y="9055"/>
                  </a:lnTo>
                  <a:lnTo>
                    <a:pt x="98220" y="9868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181600" y="4827577"/>
              <a:ext cx="58649" cy="357600"/>
            </a:xfrm>
            <a:custGeom>
              <a:avLst/>
              <a:gdLst/>
              <a:ahLst/>
              <a:cxnLst/>
              <a:rect l="0" t="0" r="0" b="0"/>
              <a:pathLst>
                <a:path w="58649" h="357600">
                  <a:moveTo>
                    <a:pt x="6060" y="0"/>
                  </a:moveTo>
                  <a:lnTo>
                    <a:pt x="477" y="27917"/>
                  </a:lnTo>
                  <a:lnTo>
                    <a:pt x="0" y="43153"/>
                  </a:lnTo>
                  <a:lnTo>
                    <a:pt x="852" y="60321"/>
                  </a:lnTo>
                  <a:lnTo>
                    <a:pt x="2588" y="78779"/>
                  </a:lnTo>
                  <a:lnTo>
                    <a:pt x="4914" y="95758"/>
                  </a:lnTo>
                  <a:lnTo>
                    <a:pt x="7633" y="111752"/>
                  </a:lnTo>
                  <a:lnTo>
                    <a:pt x="20394" y="176593"/>
                  </a:lnTo>
                  <a:lnTo>
                    <a:pt x="27233" y="207813"/>
                  </a:lnTo>
                  <a:lnTo>
                    <a:pt x="41146" y="265944"/>
                  </a:lnTo>
                  <a:lnTo>
                    <a:pt x="44643" y="278966"/>
                  </a:lnTo>
                  <a:lnTo>
                    <a:pt x="48142" y="291153"/>
                  </a:lnTo>
                  <a:lnTo>
                    <a:pt x="58648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363604" y="4791238"/>
              <a:ext cx="192173" cy="383421"/>
            </a:xfrm>
            <a:custGeom>
              <a:avLst/>
              <a:gdLst/>
              <a:ahLst/>
              <a:cxnLst/>
              <a:rect l="0" t="0" r="0" b="0"/>
              <a:pathLst>
                <a:path w="192173" h="383421">
                  <a:moveTo>
                    <a:pt x="150102" y="120480"/>
                  </a:moveTo>
                  <a:lnTo>
                    <a:pt x="150102" y="92563"/>
                  </a:lnTo>
                  <a:lnTo>
                    <a:pt x="148933" y="78496"/>
                  </a:lnTo>
                  <a:lnTo>
                    <a:pt x="146985" y="63275"/>
                  </a:lnTo>
                  <a:lnTo>
                    <a:pt x="144518" y="47285"/>
                  </a:lnTo>
                  <a:lnTo>
                    <a:pt x="139368" y="34287"/>
                  </a:lnTo>
                  <a:lnTo>
                    <a:pt x="132428" y="23285"/>
                  </a:lnTo>
                  <a:lnTo>
                    <a:pt x="124296" y="13613"/>
                  </a:lnTo>
                  <a:lnTo>
                    <a:pt x="114200" y="7165"/>
                  </a:lnTo>
                  <a:lnTo>
                    <a:pt x="102795" y="2867"/>
                  </a:lnTo>
                  <a:lnTo>
                    <a:pt x="90517" y="0"/>
                  </a:lnTo>
                  <a:lnTo>
                    <a:pt x="77657" y="1596"/>
                  </a:lnTo>
                  <a:lnTo>
                    <a:pt x="64409" y="6166"/>
                  </a:lnTo>
                  <a:lnTo>
                    <a:pt x="50903" y="12717"/>
                  </a:lnTo>
                  <a:lnTo>
                    <a:pt x="39561" y="21760"/>
                  </a:lnTo>
                  <a:lnTo>
                    <a:pt x="29663" y="32463"/>
                  </a:lnTo>
                  <a:lnTo>
                    <a:pt x="20727" y="44273"/>
                  </a:lnTo>
                  <a:lnTo>
                    <a:pt x="13601" y="55652"/>
                  </a:lnTo>
                  <a:lnTo>
                    <a:pt x="7682" y="66743"/>
                  </a:lnTo>
                  <a:lnTo>
                    <a:pt x="2567" y="77644"/>
                  </a:lnTo>
                  <a:lnTo>
                    <a:pt x="326" y="88417"/>
                  </a:lnTo>
                  <a:lnTo>
                    <a:pt x="0" y="99104"/>
                  </a:lnTo>
                  <a:lnTo>
                    <a:pt x="952" y="109736"/>
                  </a:lnTo>
                  <a:lnTo>
                    <a:pt x="5092" y="119160"/>
                  </a:lnTo>
                  <a:lnTo>
                    <a:pt x="11358" y="127781"/>
                  </a:lnTo>
                  <a:lnTo>
                    <a:pt x="19042" y="135865"/>
                  </a:lnTo>
                  <a:lnTo>
                    <a:pt x="28838" y="141254"/>
                  </a:lnTo>
                  <a:lnTo>
                    <a:pt x="40044" y="144847"/>
                  </a:lnTo>
                  <a:lnTo>
                    <a:pt x="52189" y="147242"/>
                  </a:lnTo>
                  <a:lnTo>
                    <a:pt x="62622" y="145333"/>
                  </a:lnTo>
                  <a:lnTo>
                    <a:pt x="71916" y="140555"/>
                  </a:lnTo>
                  <a:lnTo>
                    <a:pt x="80448" y="133863"/>
                  </a:lnTo>
                  <a:lnTo>
                    <a:pt x="89642" y="127065"/>
                  </a:lnTo>
                  <a:lnTo>
                    <a:pt x="109207" y="113278"/>
                  </a:lnTo>
                  <a:lnTo>
                    <a:pt x="118164" y="111005"/>
                  </a:lnTo>
                  <a:lnTo>
                    <a:pt x="126473" y="111826"/>
                  </a:lnTo>
                  <a:lnTo>
                    <a:pt x="134349" y="114710"/>
                  </a:lnTo>
                  <a:lnTo>
                    <a:pt x="139600" y="122477"/>
                  </a:lnTo>
                  <a:lnTo>
                    <a:pt x="143100" y="133498"/>
                  </a:lnTo>
                  <a:lnTo>
                    <a:pt x="145434" y="146688"/>
                  </a:lnTo>
                  <a:lnTo>
                    <a:pt x="146990" y="160156"/>
                  </a:lnTo>
                  <a:lnTo>
                    <a:pt x="148027" y="173809"/>
                  </a:lnTo>
                  <a:lnTo>
                    <a:pt x="148719" y="187586"/>
                  </a:lnTo>
                  <a:lnTo>
                    <a:pt x="150348" y="201444"/>
                  </a:lnTo>
                  <a:lnTo>
                    <a:pt x="152603" y="215358"/>
                  </a:lnTo>
                  <a:lnTo>
                    <a:pt x="158225" y="245620"/>
                  </a:lnTo>
                  <a:lnTo>
                    <a:pt x="164619" y="282443"/>
                  </a:lnTo>
                  <a:lnTo>
                    <a:pt x="167960" y="298572"/>
                  </a:lnTo>
                  <a:lnTo>
                    <a:pt x="171356" y="312831"/>
                  </a:lnTo>
                  <a:lnTo>
                    <a:pt x="174789" y="325843"/>
                  </a:lnTo>
                  <a:lnTo>
                    <a:pt x="181719" y="349650"/>
                  </a:lnTo>
                  <a:lnTo>
                    <a:pt x="192172" y="3834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634832" y="4753954"/>
              <a:ext cx="175037" cy="429727"/>
            </a:xfrm>
            <a:custGeom>
              <a:avLst/>
              <a:gdLst/>
              <a:ahLst/>
              <a:cxnLst/>
              <a:rect l="0" t="0" r="0" b="0"/>
              <a:pathLst>
                <a:path w="175037" h="429727">
                  <a:moveTo>
                    <a:pt x="15602" y="0"/>
                  </a:moveTo>
                  <a:lnTo>
                    <a:pt x="10019" y="16750"/>
                  </a:lnTo>
                  <a:lnTo>
                    <a:pt x="7205" y="29865"/>
                  </a:lnTo>
                  <a:lnTo>
                    <a:pt x="4161" y="46788"/>
                  </a:lnTo>
                  <a:lnTo>
                    <a:pt x="963" y="66251"/>
                  </a:lnTo>
                  <a:lnTo>
                    <a:pt x="0" y="83900"/>
                  </a:lnTo>
                  <a:lnTo>
                    <a:pt x="526" y="100341"/>
                  </a:lnTo>
                  <a:lnTo>
                    <a:pt x="2046" y="115976"/>
                  </a:lnTo>
                  <a:lnTo>
                    <a:pt x="3059" y="131074"/>
                  </a:lnTo>
                  <a:lnTo>
                    <a:pt x="3734" y="145813"/>
                  </a:lnTo>
                  <a:lnTo>
                    <a:pt x="4184" y="160315"/>
                  </a:lnTo>
                  <a:lnTo>
                    <a:pt x="5653" y="175825"/>
                  </a:lnTo>
                  <a:lnTo>
                    <a:pt x="7801" y="192009"/>
                  </a:lnTo>
                  <a:lnTo>
                    <a:pt x="10401" y="208641"/>
                  </a:lnTo>
                  <a:lnTo>
                    <a:pt x="16407" y="242703"/>
                  </a:lnTo>
                  <a:lnTo>
                    <a:pt x="19645" y="259966"/>
                  </a:lnTo>
                  <a:lnTo>
                    <a:pt x="24140" y="276149"/>
                  </a:lnTo>
                  <a:lnTo>
                    <a:pt x="29475" y="291613"/>
                  </a:lnTo>
                  <a:lnTo>
                    <a:pt x="35368" y="306596"/>
                  </a:lnTo>
                  <a:lnTo>
                    <a:pt x="40466" y="321260"/>
                  </a:lnTo>
                  <a:lnTo>
                    <a:pt x="45033" y="335710"/>
                  </a:lnTo>
                  <a:lnTo>
                    <a:pt x="49246" y="350018"/>
                  </a:lnTo>
                  <a:lnTo>
                    <a:pt x="54392" y="363063"/>
                  </a:lnTo>
                  <a:lnTo>
                    <a:pt x="60160" y="375265"/>
                  </a:lnTo>
                  <a:lnTo>
                    <a:pt x="66343" y="386905"/>
                  </a:lnTo>
                  <a:lnTo>
                    <a:pt x="75139" y="398171"/>
                  </a:lnTo>
                  <a:lnTo>
                    <a:pt x="85678" y="409188"/>
                  </a:lnTo>
                  <a:lnTo>
                    <a:pt x="97378" y="420039"/>
                  </a:lnTo>
                  <a:lnTo>
                    <a:pt x="108684" y="426104"/>
                  </a:lnTo>
                  <a:lnTo>
                    <a:pt x="119727" y="428978"/>
                  </a:lnTo>
                  <a:lnTo>
                    <a:pt x="130595" y="429726"/>
                  </a:lnTo>
                  <a:lnTo>
                    <a:pt x="140178" y="426719"/>
                  </a:lnTo>
                  <a:lnTo>
                    <a:pt x="148903" y="421208"/>
                  </a:lnTo>
                  <a:lnTo>
                    <a:pt x="157058" y="414028"/>
                  </a:lnTo>
                  <a:lnTo>
                    <a:pt x="163663" y="403399"/>
                  </a:lnTo>
                  <a:lnTo>
                    <a:pt x="169234" y="390469"/>
                  </a:lnTo>
                  <a:lnTo>
                    <a:pt x="174117" y="376006"/>
                  </a:lnTo>
                  <a:lnTo>
                    <a:pt x="175036" y="361690"/>
                  </a:lnTo>
                  <a:lnTo>
                    <a:pt x="173310" y="347471"/>
                  </a:lnTo>
                  <a:lnTo>
                    <a:pt x="169823" y="333318"/>
                  </a:lnTo>
                  <a:lnTo>
                    <a:pt x="165161" y="321545"/>
                  </a:lnTo>
                  <a:lnTo>
                    <a:pt x="159716" y="311359"/>
                  </a:lnTo>
                  <a:lnTo>
                    <a:pt x="153748" y="302231"/>
                  </a:lnTo>
                  <a:lnTo>
                    <a:pt x="143927" y="297314"/>
                  </a:lnTo>
                  <a:lnTo>
                    <a:pt x="131536" y="295206"/>
                  </a:lnTo>
                  <a:lnTo>
                    <a:pt x="117433" y="294968"/>
                  </a:lnTo>
                  <a:lnTo>
                    <a:pt x="105693" y="297147"/>
                  </a:lnTo>
                  <a:lnTo>
                    <a:pt x="95529" y="300937"/>
                  </a:lnTo>
                  <a:lnTo>
                    <a:pt x="86416" y="305800"/>
                  </a:lnTo>
                  <a:lnTo>
                    <a:pt x="78004" y="313718"/>
                  </a:lnTo>
                  <a:lnTo>
                    <a:pt x="70058" y="323670"/>
                  </a:lnTo>
                  <a:lnTo>
                    <a:pt x="47155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902857" y="5143105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90955" y="4795202"/>
              <a:ext cx="161480" cy="438147"/>
            </a:xfrm>
            <a:custGeom>
              <a:avLst/>
              <a:gdLst/>
              <a:ahLst/>
              <a:cxnLst/>
              <a:rect l="0" t="0" r="0" b="0"/>
              <a:pathLst>
                <a:path w="161480" h="438147">
                  <a:moveTo>
                    <a:pt x="122254" y="21858"/>
                  </a:moveTo>
                  <a:lnTo>
                    <a:pt x="111087" y="5108"/>
                  </a:lnTo>
                  <a:lnTo>
                    <a:pt x="104292" y="1342"/>
                  </a:lnTo>
                  <a:lnTo>
                    <a:pt x="96255" y="0"/>
                  </a:lnTo>
                  <a:lnTo>
                    <a:pt x="87392" y="274"/>
                  </a:lnTo>
                  <a:lnTo>
                    <a:pt x="79146" y="2794"/>
                  </a:lnTo>
                  <a:lnTo>
                    <a:pt x="71311" y="6811"/>
                  </a:lnTo>
                  <a:lnTo>
                    <a:pt x="63751" y="11827"/>
                  </a:lnTo>
                  <a:lnTo>
                    <a:pt x="57542" y="19845"/>
                  </a:lnTo>
                  <a:lnTo>
                    <a:pt x="52235" y="29865"/>
                  </a:lnTo>
                  <a:lnTo>
                    <a:pt x="47527" y="41219"/>
                  </a:lnTo>
                  <a:lnTo>
                    <a:pt x="44389" y="53463"/>
                  </a:lnTo>
                  <a:lnTo>
                    <a:pt x="42297" y="66301"/>
                  </a:lnTo>
                  <a:lnTo>
                    <a:pt x="40902" y="79533"/>
                  </a:lnTo>
                  <a:lnTo>
                    <a:pt x="39973" y="93029"/>
                  </a:lnTo>
                  <a:lnTo>
                    <a:pt x="39353" y="106701"/>
                  </a:lnTo>
                  <a:lnTo>
                    <a:pt x="38664" y="134357"/>
                  </a:lnTo>
                  <a:lnTo>
                    <a:pt x="38358" y="162231"/>
                  </a:lnTo>
                  <a:lnTo>
                    <a:pt x="39445" y="176208"/>
                  </a:lnTo>
                  <a:lnTo>
                    <a:pt x="41338" y="190201"/>
                  </a:lnTo>
                  <a:lnTo>
                    <a:pt x="46558" y="219382"/>
                  </a:lnTo>
                  <a:lnTo>
                    <a:pt x="52773" y="251829"/>
                  </a:lnTo>
                  <a:lnTo>
                    <a:pt x="59431" y="282610"/>
                  </a:lnTo>
                  <a:lnTo>
                    <a:pt x="73227" y="340459"/>
                  </a:lnTo>
                  <a:lnTo>
                    <a:pt x="76715" y="353458"/>
                  </a:lnTo>
                  <a:lnTo>
                    <a:pt x="83705" y="377250"/>
                  </a:lnTo>
                  <a:lnTo>
                    <a:pt x="87206" y="390841"/>
                  </a:lnTo>
                  <a:lnTo>
                    <a:pt x="94212" y="421522"/>
                  </a:lnTo>
                  <a:lnTo>
                    <a:pt x="91873" y="430873"/>
                  </a:lnTo>
                  <a:lnTo>
                    <a:pt x="85639" y="435937"/>
                  </a:lnTo>
                  <a:lnTo>
                    <a:pt x="76809" y="438146"/>
                  </a:lnTo>
                  <a:lnTo>
                    <a:pt x="68585" y="434943"/>
                  </a:lnTo>
                  <a:lnTo>
                    <a:pt x="60764" y="428134"/>
                  </a:lnTo>
                  <a:lnTo>
                    <a:pt x="53214" y="418920"/>
                  </a:lnTo>
                  <a:lnTo>
                    <a:pt x="45843" y="409271"/>
                  </a:lnTo>
                  <a:lnTo>
                    <a:pt x="38592" y="399333"/>
                  </a:lnTo>
                  <a:lnTo>
                    <a:pt x="31420" y="389201"/>
                  </a:lnTo>
                  <a:lnTo>
                    <a:pt x="24302" y="377772"/>
                  </a:lnTo>
                  <a:lnTo>
                    <a:pt x="17220" y="365479"/>
                  </a:lnTo>
                  <a:lnTo>
                    <a:pt x="10161" y="352608"/>
                  </a:lnTo>
                  <a:lnTo>
                    <a:pt x="5455" y="339354"/>
                  </a:lnTo>
                  <a:lnTo>
                    <a:pt x="2317" y="325843"/>
                  </a:lnTo>
                  <a:lnTo>
                    <a:pt x="225" y="312161"/>
                  </a:lnTo>
                  <a:lnTo>
                    <a:pt x="0" y="299534"/>
                  </a:lnTo>
                  <a:lnTo>
                    <a:pt x="1018" y="287610"/>
                  </a:lnTo>
                  <a:lnTo>
                    <a:pt x="2865" y="276155"/>
                  </a:lnTo>
                  <a:lnTo>
                    <a:pt x="7603" y="266181"/>
                  </a:lnTo>
                  <a:lnTo>
                    <a:pt x="14267" y="257195"/>
                  </a:lnTo>
                  <a:lnTo>
                    <a:pt x="22216" y="248866"/>
                  </a:lnTo>
                  <a:lnTo>
                    <a:pt x="32189" y="240977"/>
                  </a:lnTo>
                  <a:lnTo>
                    <a:pt x="43513" y="233380"/>
                  </a:lnTo>
                  <a:lnTo>
                    <a:pt x="55736" y="225978"/>
                  </a:lnTo>
                  <a:lnTo>
                    <a:pt x="66222" y="218706"/>
                  </a:lnTo>
                  <a:lnTo>
                    <a:pt x="75551" y="211521"/>
                  </a:lnTo>
                  <a:lnTo>
                    <a:pt x="84107" y="204394"/>
                  </a:lnTo>
                  <a:lnTo>
                    <a:pt x="93316" y="196137"/>
                  </a:lnTo>
                  <a:lnTo>
                    <a:pt x="112898" y="177613"/>
                  </a:lnTo>
                  <a:lnTo>
                    <a:pt x="138050" y="153057"/>
                  </a:lnTo>
                  <a:lnTo>
                    <a:pt x="144471" y="143214"/>
                  </a:lnTo>
                  <a:lnTo>
                    <a:pt x="149920" y="131977"/>
                  </a:lnTo>
                  <a:lnTo>
                    <a:pt x="154721" y="119812"/>
                  </a:lnTo>
                  <a:lnTo>
                    <a:pt x="157922" y="107027"/>
                  </a:lnTo>
                  <a:lnTo>
                    <a:pt x="160056" y="93829"/>
                  </a:lnTo>
                  <a:lnTo>
                    <a:pt x="161479" y="80356"/>
                  </a:lnTo>
                  <a:lnTo>
                    <a:pt x="160090" y="67868"/>
                  </a:lnTo>
                  <a:lnTo>
                    <a:pt x="156827" y="56037"/>
                  </a:lnTo>
                  <a:lnTo>
                    <a:pt x="122254" y="113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267891" y="5121248"/>
              <a:ext cx="118776" cy="158603"/>
            </a:xfrm>
            <a:custGeom>
              <a:avLst/>
              <a:gdLst/>
              <a:ahLst/>
              <a:cxnLst/>
              <a:rect l="0" t="0" r="0" b="0"/>
              <a:pathLst>
                <a:path w="118776" h="158603">
                  <a:moveTo>
                    <a:pt x="76705" y="21857"/>
                  </a:moveTo>
                  <a:lnTo>
                    <a:pt x="71121" y="5107"/>
                  </a:lnTo>
                  <a:lnTo>
                    <a:pt x="64802" y="1341"/>
                  </a:lnTo>
                  <a:lnTo>
                    <a:pt x="55915" y="0"/>
                  </a:lnTo>
                  <a:lnTo>
                    <a:pt x="45316" y="274"/>
                  </a:lnTo>
                  <a:lnTo>
                    <a:pt x="35912" y="3962"/>
                  </a:lnTo>
                  <a:lnTo>
                    <a:pt x="27306" y="9927"/>
                  </a:lnTo>
                  <a:lnTo>
                    <a:pt x="19231" y="17410"/>
                  </a:lnTo>
                  <a:lnTo>
                    <a:pt x="12679" y="27073"/>
                  </a:lnTo>
                  <a:lnTo>
                    <a:pt x="7143" y="38189"/>
                  </a:lnTo>
                  <a:lnTo>
                    <a:pt x="2283" y="50275"/>
                  </a:lnTo>
                  <a:lnTo>
                    <a:pt x="212" y="63006"/>
                  </a:lnTo>
                  <a:lnTo>
                    <a:pt x="0" y="76168"/>
                  </a:lnTo>
                  <a:lnTo>
                    <a:pt x="1027" y="89617"/>
                  </a:lnTo>
                  <a:lnTo>
                    <a:pt x="5218" y="102089"/>
                  </a:lnTo>
                  <a:lnTo>
                    <a:pt x="11518" y="113909"/>
                  </a:lnTo>
                  <a:lnTo>
                    <a:pt x="19223" y="125296"/>
                  </a:lnTo>
                  <a:lnTo>
                    <a:pt x="29035" y="135224"/>
                  </a:lnTo>
                  <a:lnTo>
                    <a:pt x="40250" y="144180"/>
                  </a:lnTo>
                  <a:lnTo>
                    <a:pt x="52402" y="152488"/>
                  </a:lnTo>
                  <a:lnTo>
                    <a:pt x="64009" y="156858"/>
                  </a:lnTo>
                  <a:lnTo>
                    <a:pt x="75252" y="158602"/>
                  </a:lnTo>
                  <a:lnTo>
                    <a:pt x="118775" y="1585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461751" y="5122070"/>
              <a:ext cx="185699" cy="305011"/>
            </a:xfrm>
            <a:custGeom>
              <a:avLst/>
              <a:gdLst/>
              <a:ahLst/>
              <a:cxnLst/>
              <a:rect l="0" t="0" r="0" b="0"/>
              <a:pathLst>
                <a:path w="185699" h="305011">
                  <a:moveTo>
                    <a:pt x="9056" y="0"/>
                  </a:moveTo>
                  <a:lnTo>
                    <a:pt x="9056" y="104477"/>
                  </a:lnTo>
                  <a:lnTo>
                    <a:pt x="7887" y="119902"/>
                  </a:lnTo>
                  <a:lnTo>
                    <a:pt x="5940" y="134860"/>
                  </a:lnTo>
                  <a:lnTo>
                    <a:pt x="3473" y="149506"/>
                  </a:lnTo>
                  <a:lnTo>
                    <a:pt x="1828" y="154596"/>
                  </a:lnTo>
                  <a:lnTo>
                    <a:pt x="731" y="153314"/>
                  </a:lnTo>
                  <a:lnTo>
                    <a:pt x="0" y="147786"/>
                  </a:lnTo>
                  <a:lnTo>
                    <a:pt x="682" y="140594"/>
                  </a:lnTo>
                  <a:lnTo>
                    <a:pt x="2305" y="132294"/>
                  </a:lnTo>
                  <a:lnTo>
                    <a:pt x="4555" y="123255"/>
                  </a:lnTo>
                  <a:lnTo>
                    <a:pt x="7224" y="110217"/>
                  </a:lnTo>
                  <a:lnTo>
                    <a:pt x="16564" y="60704"/>
                  </a:lnTo>
                  <a:lnTo>
                    <a:pt x="23300" y="30096"/>
                  </a:lnTo>
                  <a:lnTo>
                    <a:pt x="29070" y="22401"/>
                  </a:lnTo>
                  <a:lnTo>
                    <a:pt x="36422" y="19608"/>
                  </a:lnTo>
                  <a:lnTo>
                    <a:pt x="44829" y="20084"/>
                  </a:lnTo>
                  <a:lnTo>
                    <a:pt x="51603" y="26244"/>
                  </a:lnTo>
                  <a:lnTo>
                    <a:pt x="57287" y="36194"/>
                  </a:lnTo>
                  <a:lnTo>
                    <a:pt x="62245" y="48670"/>
                  </a:lnTo>
                  <a:lnTo>
                    <a:pt x="65550" y="62831"/>
                  </a:lnTo>
                  <a:lnTo>
                    <a:pt x="67754" y="78115"/>
                  </a:lnTo>
                  <a:lnTo>
                    <a:pt x="69223" y="94147"/>
                  </a:lnTo>
                  <a:lnTo>
                    <a:pt x="71371" y="108341"/>
                  </a:lnTo>
                  <a:lnTo>
                    <a:pt x="73972" y="121309"/>
                  </a:lnTo>
                  <a:lnTo>
                    <a:pt x="76874" y="133461"/>
                  </a:lnTo>
                  <a:lnTo>
                    <a:pt x="79978" y="138056"/>
                  </a:lnTo>
                  <a:lnTo>
                    <a:pt x="83215" y="137613"/>
                  </a:lnTo>
                  <a:lnTo>
                    <a:pt x="86543" y="133813"/>
                  </a:lnTo>
                  <a:lnTo>
                    <a:pt x="91098" y="126604"/>
                  </a:lnTo>
                  <a:lnTo>
                    <a:pt x="96472" y="117124"/>
                  </a:lnTo>
                  <a:lnTo>
                    <a:pt x="102392" y="106130"/>
                  </a:lnTo>
                  <a:lnTo>
                    <a:pt x="107507" y="95294"/>
                  </a:lnTo>
                  <a:lnTo>
                    <a:pt x="112086" y="84565"/>
                  </a:lnTo>
                  <a:lnTo>
                    <a:pt x="116307" y="73906"/>
                  </a:lnTo>
                  <a:lnTo>
                    <a:pt x="122627" y="65631"/>
                  </a:lnTo>
                  <a:lnTo>
                    <a:pt x="130347" y="58946"/>
                  </a:lnTo>
                  <a:lnTo>
                    <a:pt x="138998" y="53321"/>
                  </a:lnTo>
                  <a:lnTo>
                    <a:pt x="145935" y="53077"/>
                  </a:lnTo>
                  <a:lnTo>
                    <a:pt x="151728" y="56420"/>
                  </a:lnTo>
                  <a:lnTo>
                    <a:pt x="156759" y="62154"/>
                  </a:lnTo>
                  <a:lnTo>
                    <a:pt x="161281" y="70652"/>
                  </a:lnTo>
                  <a:lnTo>
                    <a:pt x="165465" y="80991"/>
                  </a:lnTo>
                  <a:lnTo>
                    <a:pt x="169423" y="92558"/>
                  </a:lnTo>
                  <a:lnTo>
                    <a:pt x="173229" y="107282"/>
                  </a:lnTo>
                  <a:lnTo>
                    <a:pt x="176936" y="124109"/>
                  </a:lnTo>
                  <a:lnTo>
                    <a:pt x="180576" y="142339"/>
                  </a:lnTo>
                  <a:lnTo>
                    <a:pt x="183002" y="161504"/>
                  </a:lnTo>
                  <a:lnTo>
                    <a:pt x="184620" y="181293"/>
                  </a:lnTo>
                  <a:lnTo>
                    <a:pt x="185698" y="201497"/>
                  </a:lnTo>
                  <a:lnTo>
                    <a:pt x="185249" y="220809"/>
                  </a:lnTo>
                  <a:lnTo>
                    <a:pt x="183780" y="239527"/>
                  </a:lnTo>
                  <a:lnTo>
                    <a:pt x="177338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646341" y="4596190"/>
              <a:ext cx="192583" cy="336564"/>
            </a:xfrm>
            <a:custGeom>
              <a:avLst/>
              <a:gdLst/>
              <a:ahLst/>
              <a:cxnLst/>
              <a:rect l="0" t="0" r="0" b="0"/>
              <a:pathLst>
                <a:path w="192583" h="336564">
                  <a:moveTo>
                    <a:pt x="87406" y="0"/>
                  </a:moveTo>
                  <a:lnTo>
                    <a:pt x="81822" y="16750"/>
                  </a:lnTo>
                  <a:lnTo>
                    <a:pt x="84852" y="20516"/>
                  </a:lnTo>
                  <a:lnTo>
                    <a:pt x="91547" y="21858"/>
                  </a:lnTo>
                  <a:lnTo>
                    <a:pt x="100684" y="21583"/>
                  </a:lnTo>
                  <a:lnTo>
                    <a:pt x="110282" y="23738"/>
                  </a:lnTo>
                  <a:lnTo>
                    <a:pt x="120186" y="27512"/>
                  </a:lnTo>
                  <a:lnTo>
                    <a:pt x="130295" y="32365"/>
                  </a:lnTo>
                  <a:lnTo>
                    <a:pt x="138202" y="39106"/>
                  </a:lnTo>
                  <a:lnTo>
                    <a:pt x="144643" y="47106"/>
                  </a:lnTo>
                  <a:lnTo>
                    <a:pt x="150105" y="55945"/>
                  </a:lnTo>
                  <a:lnTo>
                    <a:pt x="153746" y="67681"/>
                  </a:lnTo>
                  <a:lnTo>
                    <a:pt x="156174" y="81348"/>
                  </a:lnTo>
                  <a:lnTo>
                    <a:pt x="157793" y="96303"/>
                  </a:lnTo>
                  <a:lnTo>
                    <a:pt x="157703" y="109778"/>
                  </a:lnTo>
                  <a:lnTo>
                    <a:pt x="156474" y="122267"/>
                  </a:lnTo>
                  <a:lnTo>
                    <a:pt x="154487" y="134099"/>
                  </a:lnTo>
                  <a:lnTo>
                    <a:pt x="151993" y="145494"/>
                  </a:lnTo>
                  <a:lnTo>
                    <a:pt x="149162" y="156595"/>
                  </a:lnTo>
                  <a:lnTo>
                    <a:pt x="146106" y="167502"/>
                  </a:lnTo>
                  <a:lnTo>
                    <a:pt x="141732" y="179449"/>
                  </a:lnTo>
                  <a:lnTo>
                    <a:pt x="136478" y="192087"/>
                  </a:lnTo>
                  <a:lnTo>
                    <a:pt x="130638" y="205187"/>
                  </a:lnTo>
                  <a:lnTo>
                    <a:pt x="123239" y="217427"/>
                  </a:lnTo>
                  <a:lnTo>
                    <a:pt x="114801" y="229092"/>
                  </a:lnTo>
                  <a:lnTo>
                    <a:pt x="105669" y="240375"/>
                  </a:lnTo>
                  <a:lnTo>
                    <a:pt x="94907" y="250233"/>
                  </a:lnTo>
                  <a:lnTo>
                    <a:pt x="83057" y="259143"/>
                  </a:lnTo>
                  <a:lnTo>
                    <a:pt x="70483" y="267421"/>
                  </a:lnTo>
                  <a:lnTo>
                    <a:pt x="58595" y="274108"/>
                  </a:lnTo>
                  <a:lnTo>
                    <a:pt x="47163" y="279734"/>
                  </a:lnTo>
                  <a:lnTo>
                    <a:pt x="36036" y="284654"/>
                  </a:lnTo>
                  <a:lnTo>
                    <a:pt x="25113" y="289102"/>
                  </a:lnTo>
                  <a:lnTo>
                    <a:pt x="14324" y="293236"/>
                  </a:lnTo>
                  <a:lnTo>
                    <a:pt x="3626" y="297161"/>
                  </a:lnTo>
                  <a:lnTo>
                    <a:pt x="0" y="298609"/>
                  </a:lnTo>
                  <a:lnTo>
                    <a:pt x="5320" y="297101"/>
                  </a:lnTo>
                  <a:lnTo>
                    <a:pt x="28025" y="289682"/>
                  </a:lnTo>
                  <a:lnTo>
                    <a:pt x="39639" y="288949"/>
                  </a:lnTo>
                  <a:lnTo>
                    <a:pt x="53223" y="289628"/>
                  </a:lnTo>
                  <a:lnTo>
                    <a:pt x="68124" y="291250"/>
                  </a:lnTo>
                  <a:lnTo>
                    <a:pt x="81563" y="294668"/>
                  </a:lnTo>
                  <a:lnTo>
                    <a:pt x="94028" y="299284"/>
                  </a:lnTo>
                  <a:lnTo>
                    <a:pt x="105845" y="304699"/>
                  </a:lnTo>
                  <a:lnTo>
                    <a:pt x="118396" y="309477"/>
                  </a:lnTo>
                  <a:lnTo>
                    <a:pt x="131439" y="313831"/>
                  </a:lnTo>
                  <a:lnTo>
                    <a:pt x="192582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20370" y="309468"/>
            <a:ext cx="2775021" cy="398420"/>
            <a:chOff x="620370" y="309468"/>
            <a:chExt cx="2775021" cy="398420"/>
          </a:xfrm>
        </p:grpSpPr>
        <p:sp>
          <p:nvSpPr>
            <p:cNvPr id="2" name="Freeform 1"/>
            <p:cNvSpPr/>
            <p:nvPr/>
          </p:nvSpPr>
          <p:spPr>
            <a:xfrm>
              <a:off x="620370" y="309468"/>
              <a:ext cx="178968" cy="398420"/>
            </a:xfrm>
            <a:custGeom>
              <a:avLst/>
              <a:gdLst/>
              <a:ahLst/>
              <a:cxnLst/>
              <a:rect l="0" t="0" r="0" b="0"/>
              <a:pathLst>
                <a:path w="178968" h="398420">
                  <a:moveTo>
                    <a:pt x="178967" y="6059"/>
                  </a:moveTo>
                  <a:lnTo>
                    <a:pt x="162217" y="476"/>
                  </a:lnTo>
                  <a:lnTo>
                    <a:pt x="153777" y="0"/>
                  </a:lnTo>
                  <a:lnTo>
                    <a:pt x="144644" y="851"/>
                  </a:lnTo>
                  <a:lnTo>
                    <a:pt x="135050" y="2587"/>
                  </a:lnTo>
                  <a:lnTo>
                    <a:pt x="125148" y="4913"/>
                  </a:lnTo>
                  <a:lnTo>
                    <a:pt x="115041" y="7633"/>
                  </a:lnTo>
                  <a:lnTo>
                    <a:pt x="104797" y="10614"/>
                  </a:lnTo>
                  <a:lnTo>
                    <a:pt x="92124" y="16108"/>
                  </a:lnTo>
                  <a:lnTo>
                    <a:pt x="77833" y="23276"/>
                  </a:lnTo>
                  <a:lnTo>
                    <a:pt x="62462" y="31560"/>
                  </a:lnTo>
                  <a:lnTo>
                    <a:pt x="48709" y="40589"/>
                  </a:lnTo>
                  <a:lnTo>
                    <a:pt x="36035" y="50115"/>
                  </a:lnTo>
                  <a:lnTo>
                    <a:pt x="24079" y="59971"/>
                  </a:lnTo>
                  <a:lnTo>
                    <a:pt x="14940" y="70047"/>
                  </a:lnTo>
                  <a:lnTo>
                    <a:pt x="7679" y="80271"/>
                  </a:lnTo>
                  <a:lnTo>
                    <a:pt x="1669" y="90592"/>
                  </a:lnTo>
                  <a:lnTo>
                    <a:pt x="0" y="100979"/>
                  </a:lnTo>
                  <a:lnTo>
                    <a:pt x="1225" y="111410"/>
                  </a:lnTo>
                  <a:lnTo>
                    <a:pt x="4378" y="121869"/>
                  </a:lnTo>
                  <a:lnTo>
                    <a:pt x="8818" y="131179"/>
                  </a:lnTo>
                  <a:lnTo>
                    <a:pt x="14115" y="139724"/>
                  </a:lnTo>
                  <a:lnTo>
                    <a:pt x="19983" y="147757"/>
                  </a:lnTo>
                  <a:lnTo>
                    <a:pt x="29739" y="156618"/>
                  </a:lnTo>
                  <a:lnTo>
                    <a:pt x="42086" y="166032"/>
                  </a:lnTo>
                  <a:lnTo>
                    <a:pt x="56160" y="175813"/>
                  </a:lnTo>
                  <a:lnTo>
                    <a:pt x="67880" y="184671"/>
                  </a:lnTo>
                  <a:lnTo>
                    <a:pt x="78031" y="192914"/>
                  </a:lnTo>
                  <a:lnTo>
                    <a:pt x="87135" y="200747"/>
                  </a:lnTo>
                  <a:lnTo>
                    <a:pt x="96711" y="208305"/>
                  </a:lnTo>
                  <a:lnTo>
                    <a:pt x="106600" y="215682"/>
                  </a:lnTo>
                  <a:lnTo>
                    <a:pt x="116699" y="222937"/>
                  </a:lnTo>
                  <a:lnTo>
                    <a:pt x="124600" y="231279"/>
                  </a:lnTo>
                  <a:lnTo>
                    <a:pt x="131036" y="240347"/>
                  </a:lnTo>
                  <a:lnTo>
                    <a:pt x="136496" y="249898"/>
                  </a:lnTo>
                  <a:lnTo>
                    <a:pt x="148794" y="272975"/>
                  </a:lnTo>
                  <a:lnTo>
                    <a:pt x="155346" y="285673"/>
                  </a:lnTo>
                  <a:lnTo>
                    <a:pt x="157376" y="298813"/>
                  </a:lnTo>
                  <a:lnTo>
                    <a:pt x="156393" y="312248"/>
                  </a:lnTo>
                  <a:lnTo>
                    <a:pt x="153400" y="325879"/>
                  </a:lnTo>
                  <a:lnTo>
                    <a:pt x="149067" y="337303"/>
                  </a:lnTo>
                  <a:lnTo>
                    <a:pt x="143842" y="347257"/>
                  </a:lnTo>
                  <a:lnTo>
                    <a:pt x="138021" y="356230"/>
                  </a:lnTo>
                  <a:lnTo>
                    <a:pt x="129466" y="364549"/>
                  </a:lnTo>
                  <a:lnTo>
                    <a:pt x="119088" y="372432"/>
                  </a:lnTo>
                  <a:lnTo>
                    <a:pt x="107495" y="380025"/>
                  </a:lnTo>
                  <a:lnTo>
                    <a:pt x="96260" y="386255"/>
                  </a:lnTo>
                  <a:lnTo>
                    <a:pt x="85265" y="391578"/>
                  </a:lnTo>
                  <a:lnTo>
                    <a:pt x="74428" y="396295"/>
                  </a:lnTo>
                  <a:lnTo>
                    <a:pt x="63698" y="398270"/>
                  </a:lnTo>
                  <a:lnTo>
                    <a:pt x="53039" y="398419"/>
                  </a:lnTo>
                  <a:lnTo>
                    <a:pt x="42427" y="397350"/>
                  </a:lnTo>
                  <a:lnTo>
                    <a:pt x="33015" y="393131"/>
                  </a:lnTo>
                  <a:lnTo>
                    <a:pt x="24403" y="386812"/>
                  </a:lnTo>
                  <a:lnTo>
                    <a:pt x="16325" y="379094"/>
                  </a:lnTo>
                  <a:lnTo>
                    <a:pt x="12108" y="368106"/>
                  </a:lnTo>
                  <a:lnTo>
                    <a:pt x="10465" y="354937"/>
                  </a:lnTo>
                  <a:lnTo>
                    <a:pt x="10538" y="340314"/>
                  </a:lnTo>
                  <a:lnTo>
                    <a:pt x="11756" y="327060"/>
                  </a:lnTo>
                  <a:lnTo>
                    <a:pt x="13736" y="314718"/>
                  </a:lnTo>
                  <a:lnTo>
                    <a:pt x="16225" y="302985"/>
                  </a:lnTo>
                  <a:lnTo>
                    <a:pt x="20222" y="291656"/>
                  </a:lnTo>
                  <a:lnTo>
                    <a:pt x="25223" y="280598"/>
                  </a:lnTo>
                  <a:lnTo>
                    <a:pt x="30895" y="269720"/>
                  </a:lnTo>
                  <a:lnTo>
                    <a:pt x="35845" y="258962"/>
                  </a:lnTo>
                  <a:lnTo>
                    <a:pt x="40313" y="248285"/>
                  </a:lnTo>
                  <a:lnTo>
                    <a:pt x="44461" y="237660"/>
                  </a:lnTo>
                  <a:lnTo>
                    <a:pt x="50732" y="227071"/>
                  </a:lnTo>
                  <a:lnTo>
                    <a:pt x="58418" y="216506"/>
                  </a:lnTo>
                  <a:lnTo>
                    <a:pt x="67048" y="205957"/>
                  </a:lnTo>
                  <a:lnTo>
                    <a:pt x="75139" y="195418"/>
                  </a:lnTo>
                  <a:lnTo>
                    <a:pt x="82870" y="184887"/>
                  </a:lnTo>
                  <a:lnTo>
                    <a:pt x="90361" y="174360"/>
                  </a:lnTo>
                  <a:lnTo>
                    <a:pt x="96524" y="163836"/>
                  </a:lnTo>
                  <a:lnTo>
                    <a:pt x="101801" y="153314"/>
                  </a:lnTo>
                  <a:lnTo>
                    <a:pt x="106488" y="142794"/>
                  </a:lnTo>
                  <a:lnTo>
                    <a:pt x="117928" y="118639"/>
                  </a:lnTo>
                  <a:lnTo>
                    <a:pt x="124251" y="105654"/>
                  </a:lnTo>
                  <a:lnTo>
                    <a:pt x="128466" y="92322"/>
                  </a:lnTo>
                  <a:lnTo>
                    <a:pt x="131276" y="78760"/>
                  </a:lnTo>
                  <a:lnTo>
                    <a:pt x="126379" y="376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57823" y="410186"/>
              <a:ext cx="196342" cy="273219"/>
            </a:xfrm>
            <a:custGeom>
              <a:avLst/>
              <a:gdLst/>
              <a:ahLst/>
              <a:cxnLst/>
              <a:rect l="0" t="0" r="0" b="0"/>
              <a:pathLst>
                <a:path w="196342" h="273219">
                  <a:moveTo>
                    <a:pt x="88760" y="0"/>
                  </a:moveTo>
                  <a:lnTo>
                    <a:pt x="77594" y="16750"/>
                  </a:lnTo>
                  <a:lnTo>
                    <a:pt x="62762" y="37439"/>
                  </a:lnTo>
                  <a:lnTo>
                    <a:pt x="53899" y="49500"/>
                  </a:lnTo>
                  <a:lnTo>
                    <a:pt x="46821" y="61047"/>
                  </a:lnTo>
                  <a:lnTo>
                    <a:pt x="40934" y="72251"/>
                  </a:lnTo>
                  <a:lnTo>
                    <a:pt x="35841" y="83226"/>
                  </a:lnTo>
                  <a:lnTo>
                    <a:pt x="31277" y="94048"/>
                  </a:lnTo>
                  <a:lnTo>
                    <a:pt x="27066" y="104769"/>
                  </a:lnTo>
                  <a:lnTo>
                    <a:pt x="19270" y="126030"/>
                  </a:lnTo>
                  <a:lnTo>
                    <a:pt x="1196" y="178775"/>
                  </a:lnTo>
                  <a:lnTo>
                    <a:pt x="0" y="189301"/>
                  </a:lnTo>
                  <a:lnTo>
                    <a:pt x="371" y="199824"/>
                  </a:lnTo>
                  <a:lnTo>
                    <a:pt x="1787" y="210345"/>
                  </a:lnTo>
                  <a:lnTo>
                    <a:pt x="5069" y="222033"/>
                  </a:lnTo>
                  <a:lnTo>
                    <a:pt x="9594" y="234500"/>
                  </a:lnTo>
                  <a:lnTo>
                    <a:pt x="14947" y="247486"/>
                  </a:lnTo>
                  <a:lnTo>
                    <a:pt x="22022" y="257312"/>
                  </a:lnTo>
                  <a:lnTo>
                    <a:pt x="30245" y="265031"/>
                  </a:lnTo>
                  <a:lnTo>
                    <a:pt x="39232" y="271346"/>
                  </a:lnTo>
                  <a:lnTo>
                    <a:pt x="49899" y="273218"/>
                  </a:lnTo>
                  <a:lnTo>
                    <a:pt x="61684" y="272129"/>
                  </a:lnTo>
                  <a:lnTo>
                    <a:pt x="74215" y="269066"/>
                  </a:lnTo>
                  <a:lnTo>
                    <a:pt x="84907" y="264687"/>
                  </a:lnTo>
                  <a:lnTo>
                    <a:pt x="94372" y="259430"/>
                  </a:lnTo>
                  <a:lnTo>
                    <a:pt x="103019" y="253588"/>
                  </a:lnTo>
                  <a:lnTo>
                    <a:pt x="111121" y="247356"/>
                  </a:lnTo>
                  <a:lnTo>
                    <a:pt x="118859" y="240865"/>
                  </a:lnTo>
                  <a:lnTo>
                    <a:pt x="126356" y="234200"/>
                  </a:lnTo>
                  <a:lnTo>
                    <a:pt x="133690" y="226250"/>
                  </a:lnTo>
                  <a:lnTo>
                    <a:pt x="140918" y="217445"/>
                  </a:lnTo>
                  <a:lnTo>
                    <a:pt x="148073" y="208069"/>
                  </a:lnTo>
                  <a:lnTo>
                    <a:pt x="154012" y="198312"/>
                  </a:lnTo>
                  <a:lnTo>
                    <a:pt x="159140" y="188302"/>
                  </a:lnTo>
                  <a:lnTo>
                    <a:pt x="163727" y="178123"/>
                  </a:lnTo>
                  <a:lnTo>
                    <a:pt x="169122" y="167830"/>
                  </a:lnTo>
                  <a:lnTo>
                    <a:pt x="175056" y="157463"/>
                  </a:lnTo>
                  <a:lnTo>
                    <a:pt x="181350" y="147046"/>
                  </a:lnTo>
                  <a:lnTo>
                    <a:pt x="186714" y="134258"/>
                  </a:lnTo>
                  <a:lnTo>
                    <a:pt x="191459" y="119889"/>
                  </a:lnTo>
                  <a:lnTo>
                    <a:pt x="195790" y="104467"/>
                  </a:lnTo>
                  <a:lnTo>
                    <a:pt x="196341" y="89511"/>
                  </a:lnTo>
                  <a:lnTo>
                    <a:pt x="194371" y="74866"/>
                  </a:lnTo>
                  <a:lnTo>
                    <a:pt x="190720" y="60428"/>
                  </a:lnTo>
                  <a:lnTo>
                    <a:pt x="183612" y="48466"/>
                  </a:lnTo>
                  <a:lnTo>
                    <a:pt x="174198" y="38154"/>
                  </a:lnTo>
                  <a:lnTo>
                    <a:pt x="163248" y="28942"/>
                  </a:lnTo>
                  <a:lnTo>
                    <a:pt x="151274" y="22800"/>
                  </a:lnTo>
                  <a:lnTo>
                    <a:pt x="138616" y="18706"/>
                  </a:lnTo>
                  <a:lnTo>
                    <a:pt x="78243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88282" y="378633"/>
              <a:ext cx="255224" cy="328480"/>
            </a:xfrm>
            <a:custGeom>
              <a:avLst/>
              <a:gdLst/>
              <a:ahLst/>
              <a:cxnLst/>
              <a:rect l="0" t="0" r="0" b="0"/>
              <a:pathLst>
                <a:path w="255224" h="328480">
                  <a:moveTo>
                    <a:pt x="100206" y="0"/>
                  </a:moveTo>
                  <a:lnTo>
                    <a:pt x="89039" y="11167"/>
                  </a:lnTo>
                  <a:lnTo>
                    <a:pt x="82244" y="19131"/>
                  </a:lnTo>
                  <a:lnTo>
                    <a:pt x="65345" y="40445"/>
                  </a:lnTo>
                  <a:lnTo>
                    <a:pt x="58267" y="51504"/>
                  </a:lnTo>
                  <a:lnTo>
                    <a:pt x="52380" y="62383"/>
                  </a:lnTo>
                  <a:lnTo>
                    <a:pt x="47287" y="73142"/>
                  </a:lnTo>
                  <a:lnTo>
                    <a:pt x="41554" y="83820"/>
                  </a:lnTo>
                  <a:lnTo>
                    <a:pt x="35395" y="94444"/>
                  </a:lnTo>
                  <a:lnTo>
                    <a:pt x="28952" y="105033"/>
                  </a:lnTo>
                  <a:lnTo>
                    <a:pt x="23488" y="115598"/>
                  </a:lnTo>
                  <a:lnTo>
                    <a:pt x="18676" y="126148"/>
                  </a:lnTo>
                  <a:lnTo>
                    <a:pt x="14300" y="136687"/>
                  </a:lnTo>
                  <a:lnTo>
                    <a:pt x="11383" y="148387"/>
                  </a:lnTo>
                  <a:lnTo>
                    <a:pt x="9438" y="160862"/>
                  </a:lnTo>
                  <a:lnTo>
                    <a:pt x="8141" y="173852"/>
                  </a:lnTo>
                  <a:lnTo>
                    <a:pt x="6108" y="186019"/>
                  </a:lnTo>
                  <a:lnTo>
                    <a:pt x="3584" y="197636"/>
                  </a:lnTo>
                  <a:lnTo>
                    <a:pt x="733" y="208886"/>
                  </a:lnTo>
                  <a:lnTo>
                    <a:pt x="0" y="219893"/>
                  </a:lnTo>
                  <a:lnTo>
                    <a:pt x="681" y="230736"/>
                  </a:lnTo>
                  <a:lnTo>
                    <a:pt x="2303" y="241471"/>
                  </a:lnTo>
                  <a:lnTo>
                    <a:pt x="4553" y="252133"/>
                  </a:lnTo>
                  <a:lnTo>
                    <a:pt x="7222" y="262747"/>
                  </a:lnTo>
                  <a:lnTo>
                    <a:pt x="10170" y="273329"/>
                  </a:lnTo>
                  <a:lnTo>
                    <a:pt x="15641" y="283889"/>
                  </a:lnTo>
                  <a:lnTo>
                    <a:pt x="22794" y="294436"/>
                  </a:lnTo>
                  <a:lnTo>
                    <a:pt x="31069" y="304972"/>
                  </a:lnTo>
                  <a:lnTo>
                    <a:pt x="40091" y="313165"/>
                  </a:lnTo>
                  <a:lnTo>
                    <a:pt x="49612" y="319796"/>
                  </a:lnTo>
                  <a:lnTo>
                    <a:pt x="59465" y="325385"/>
                  </a:lnTo>
                  <a:lnTo>
                    <a:pt x="69539" y="327943"/>
                  </a:lnTo>
                  <a:lnTo>
                    <a:pt x="79762" y="328479"/>
                  </a:lnTo>
                  <a:lnTo>
                    <a:pt x="90082" y="327668"/>
                  </a:lnTo>
                  <a:lnTo>
                    <a:pt x="100469" y="325958"/>
                  </a:lnTo>
                  <a:lnTo>
                    <a:pt x="110899" y="323650"/>
                  </a:lnTo>
                  <a:lnTo>
                    <a:pt x="121358" y="320943"/>
                  </a:lnTo>
                  <a:lnTo>
                    <a:pt x="131837" y="316801"/>
                  </a:lnTo>
                  <a:lnTo>
                    <a:pt x="142328" y="311702"/>
                  </a:lnTo>
                  <a:lnTo>
                    <a:pt x="152829" y="305966"/>
                  </a:lnTo>
                  <a:lnTo>
                    <a:pt x="163335" y="298635"/>
                  </a:lnTo>
                  <a:lnTo>
                    <a:pt x="173845" y="290243"/>
                  </a:lnTo>
                  <a:lnTo>
                    <a:pt x="184357" y="281142"/>
                  </a:lnTo>
                  <a:lnTo>
                    <a:pt x="193703" y="272737"/>
                  </a:lnTo>
                  <a:lnTo>
                    <a:pt x="210319" y="257166"/>
                  </a:lnTo>
                  <a:lnTo>
                    <a:pt x="218023" y="248573"/>
                  </a:lnTo>
                  <a:lnTo>
                    <a:pt x="225495" y="239339"/>
                  </a:lnTo>
                  <a:lnTo>
                    <a:pt x="232814" y="229677"/>
                  </a:lnTo>
                  <a:lnTo>
                    <a:pt x="238862" y="219729"/>
                  </a:lnTo>
                  <a:lnTo>
                    <a:pt x="244063" y="209592"/>
                  </a:lnTo>
                  <a:lnTo>
                    <a:pt x="248699" y="199328"/>
                  </a:lnTo>
                  <a:lnTo>
                    <a:pt x="251789" y="185473"/>
                  </a:lnTo>
                  <a:lnTo>
                    <a:pt x="253849" y="169225"/>
                  </a:lnTo>
                  <a:lnTo>
                    <a:pt x="255223" y="151381"/>
                  </a:lnTo>
                  <a:lnTo>
                    <a:pt x="253801" y="135979"/>
                  </a:lnTo>
                  <a:lnTo>
                    <a:pt x="250516" y="122206"/>
                  </a:lnTo>
                  <a:lnTo>
                    <a:pt x="245989" y="109517"/>
                  </a:lnTo>
                  <a:lnTo>
                    <a:pt x="240634" y="98721"/>
                  </a:lnTo>
                  <a:lnTo>
                    <a:pt x="234726" y="89187"/>
                  </a:lnTo>
                  <a:lnTo>
                    <a:pt x="228451" y="80493"/>
                  </a:lnTo>
                  <a:lnTo>
                    <a:pt x="221930" y="72360"/>
                  </a:lnTo>
                  <a:lnTo>
                    <a:pt x="215245" y="64601"/>
                  </a:lnTo>
                  <a:lnTo>
                    <a:pt x="208452" y="57091"/>
                  </a:lnTo>
                  <a:lnTo>
                    <a:pt x="199248" y="49747"/>
                  </a:lnTo>
                  <a:lnTo>
                    <a:pt x="188438" y="42513"/>
                  </a:lnTo>
                  <a:lnTo>
                    <a:pt x="176557" y="35354"/>
                  </a:lnTo>
                  <a:lnTo>
                    <a:pt x="165130" y="29412"/>
                  </a:lnTo>
                  <a:lnTo>
                    <a:pt x="154006" y="24283"/>
                  </a:lnTo>
                  <a:lnTo>
                    <a:pt x="11072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63574" y="472978"/>
              <a:ext cx="244453" cy="179114"/>
            </a:xfrm>
            <a:custGeom>
              <a:avLst/>
              <a:gdLst/>
              <a:ahLst/>
              <a:cxnLst/>
              <a:rect l="0" t="0" r="0" b="0"/>
              <a:pathLst>
                <a:path w="244453" h="179114">
                  <a:moveTo>
                    <a:pt x="29924" y="10831"/>
                  </a:moveTo>
                  <a:lnTo>
                    <a:pt x="24341" y="27581"/>
                  </a:lnTo>
                  <a:lnTo>
                    <a:pt x="21528" y="37190"/>
                  </a:lnTo>
                  <a:lnTo>
                    <a:pt x="15285" y="60332"/>
                  </a:lnTo>
                  <a:lnTo>
                    <a:pt x="13153" y="74216"/>
                  </a:lnTo>
                  <a:lnTo>
                    <a:pt x="11732" y="89315"/>
                  </a:lnTo>
                  <a:lnTo>
                    <a:pt x="10784" y="105224"/>
                  </a:lnTo>
                  <a:lnTo>
                    <a:pt x="8984" y="120504"/>
                  </a:lnTo>
                  <a:lnTo>
                    <a:pt x="6615" y="135366"/>
                  </a:lnTo>
                  <a:lnTo>
                    <a:pt x="3868" y="149948"/>
                  </a:lnTo>
                  <a:lnTo>
                    <a:pt x="2036" y="153827"/>
                  </a:lnTo>
                  <a:lnTo>
                    <a:pt x="814" y="150569"/>
                  </a:lnTo>
                  <a:lnTo>
                    <a:pt x="0" y="142554"/>
                  </a:lnTo>
                  <a:lnTo>
                    <a:pt x="626" y="133705"/>
                  </a:lnTo>
                  <a:lnTo>
                    <a:pt x="2212" y="124300"/>
                  </a:lnTo>
                  <a:lnTo>
                    <a:pt x="7090" y="102163"/>
                  </a:lnTo>
                  <a:lnTo>
                    <a:pt x="13154" y="72848"/>
                  </a:lnTo>
                  <a:lnTo>
                    <a:pt x="17575" y="60356"/>
                  </a:lnTo>
                  <a:lnTo>
                    <a:pt x="22860" y="49691"/>
                  </a:lnTo>
                  <a:lnTo>
                    <a:pt x="28721" y="40243"/>
                  </a:lnTo>
                  <a:lnTo>
                    <a:pt x="36134" y="30439"/>
                  </a:lnTo>
                  <a:lnTo>
                    <a:pt x="44582" y="20397"/>
                  </a:lnTo>
                  <a:lnTo>
                    <a:pt x="53719" y="10197"/>
                  </a:lnTo>
                  <a:lnTo>
                    <a:pt x="64486" y="4565"/>
                  </a:lnTo>
                  <a:lnTo>
                    <a:pt x="76338" y="1979"/>
                  </a:lnTo>
                  <a:lnTo>
                    <a:pt x="88914" y="1424"/>
                  </a:lnTo>
                  <a:lnTo>
                    <a:pt x="99635" y="3391"/>
                  </a:lnTo>
                  <a:lnTo>
                    <a:pt x="109119" y="7040"/>
                  </a:lnTo>
                  <a:lnTo>
                    <a:pt x="117780" y="11809"/>
                  </a:lnTo>
                  <a:lnTo>
                    <a:pt x="123553" y="20832"/>
                  </a:lnTo>
                  <a:lnTo>
                    <a:pt x="127402" y="32691"/>
                  </a:lnTo>
                  <a:lnTo>
                    <a:pt x="129968" y="46439"/>
                  </a:lnTo>
                  <a:lnTo>
                    <a:pt x="131679" y="60280"/>
                  </a:lnTo>
                  <a:lnTo>
                    <a:pt x="132820" y="74181"/>
                  </a:lnTo>
                  <a:lnTo>
                    <a:pt x="133580" y="88123"/>
                  </a:lnTo>
                  <a:lnTo>
                    <a:pt x="132918" y="100923"/>
                  </a:lnTo>
                  <a:lnTo>
                    <a:pt x="131308" y="112963"/>
                  </a:lnTo>
                  <a:lnTo>
                    <a:pt x="129067" y="124495"/>
                  </a:lnTo>
                  <a:lnTo>
                    <a:pt x="126403" y="127509"/>
                  </a:lnTo>
                  <a:lnTo>
                    <a:pt x="123459" y="124844"/>
                  </a:lnTo>
                  <a:lnTo>
                    <a:pt x="120328" y="118392"/>
                  </a:lnTo>
                  <a:lnTo>
                    <a:pt x="119409" y="109417"/>
                  </a:lnTo>
                  <a:lnTo>
                    <a:pt x="119965" y="98759"/>
                  </a:lnTo>
                  <a:lnTo>
                    <a:pt x="121504" y="86979"/>
                  </a:lnTo>
                  <a:lnTo>
                    <a:pt x="126036" y="74451"/>
                  </a:lnTo>
                  <a:lnTo>
                    <a:pt x="132564" y="61425"/>
                  </a:lnTo>
                  <a:lnTo>
                    <a:pt x="140421" y="48066"/>
                  </a:lnTo>
                  <a:lnTo>
                    <a:pt x="147996" y="36823"/>
                  </a:lnTo>
                  <a:lnTo>
                    <a:pt x="155384" y="26990"/>
                  </a:lnTo>
                  <a:lnTo>
                    <a:pt x="162646" y="18098"/>
                  </a:lnTo>
                  <a:lnTo>
                    <a:pt x="170994" y="11001"/>
                  </a:lnTo>
                  <a:lnTo>
                    <a:pt x="180064" y="5101"/>
                  </a:lnTo>
                  <a:lnTo>
                    <a:pt x="189617" y="0"/>
                  </a:lnTo>
                  <a:lnTo>
                    <a:pt x="198323" y="104"/>
                  </a:lnTo>
                  <a:lnTo>
                    <a:pt x="206465" y="3680"/>
                  </a:lnTo>
                  <a:lnTo>
                    <a:pt x="214229" y="9569"/>
                  </a:lnTo>
                  <a:lnTo>
                    <a:pt x="220574" y="18170"/>
                  </a:lnTo>
                  <a:lnTo>
                    <a:pt x="225973" y="28579"/>
                  </a:lnTo>
                  <a:lnTo>
                    <a:pt x="230741" y="40192"/>
                  </a:lnTo>
                  <a:lnTo>
                    <a:pt x="235088" y="52609"/>
                  </a:lnTo>
                  <a:lnTo>
                    <a:pt x="239155" y="65561"/>
                  </a:lnTo>
                  <a:lnTo>
                    <a:pt x="243035" y="78871"/>
                  </a:lnTo>
                  <a:lnTo>
                    <a:pt x="244452" y="92418"/>
                  </a:lnTo>
                  <a:lnTo>
                    <a:pt x="244229" y="106124"/>
                  </a:lnTo>
                  <a:lnTo>
                    <a:pt x="240277" y="1791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14202" y="515362"/>
              <a:ext cx="136730" cy="1"/>
            </a:xfrm>
            <a:custGeom>
              <a:avLst/>
              <a:gdLst/>
              <a:ahLst/>
              <a:cxnLst/>
              <a:rect l="0" t="0" r="0" b="0"/>
              <a:pathLst>
                <a:path w="136730" h="1">
                  <a:moveTo>
                    <a:pt x="0" y="0"/>
                  </a:move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56107" y="326045"/>
              <a:ext cx="84142" cy="347082"/>
            </a:xfrm>
            <a:custGeom>
              <a:avLst/>
              <a:gdLst/>
              <a:ahLst/>
              <a:cxnLst/>
              <a:rect l="0" t="0" r="0" b="0"/>
              <a:pathLst>
                <a:path w="84142" h="347082">
                  <a:moveTo>
                    <a:pt x="84141" y="0"/>
                  </a:moveTo>
                  <a:lnTo>
                    <a:pt x="84141" y="22334"/>
                  </a:lnTo>
                  <a:lnTo>
                    <a:pt x="82972" y="32418"/>
                  </a:lnTo>
                  <a:lnTo>
                    <a:pt x="81025" y="42648"/>
                  </a:lnTo>
                  <a:lnTo>
                    <a:pt x="78558" y="52973"/>
                  </a:lnTo>
                  <a:lnTo>
                    <a:pt x="75744" y="63362"/>
                  </a:lnTo>
                  <a:lnTo>
                    <a:pt x="66201" y="95903"/>
                  </a:lnTo>
                  <a:lnTo>
                    <a:pt x="55973" y="133462"/>
                  </a:lnTo>
                  <a:lnTo>
                    <a:pt x="49028" y="156312"/>
                  </a:lnTo>
                  <a:lnTo>
                    <a:pt x="46709" y="168482"/>
                  </a:lnTo>
                  <a:lnTo>
                    <a:pt x="45163" y="181270"/>
                  </a:lnTo>
                  <a:lnTo>
                    <a:pt x="44132" y="194470"/>
                  </a:lnTo>
                  <a:lnTo>
                    <a:pt x="42276" y="206776"/>
                  </a:lnTo>
                  <a:lnTo>
                    <a:pt x="39870" y="218485"/>
                  </a:lnTo>
                  <a:lnTo>
                    <a:pt x="37098" y="229798"/>
                  </a:lnTo>
                  <a:lnTo>
                    <a:pt x="34081" y="240845"/>
                  </a:lnTo>
                  <a:lnTo>
                    <a:pt x="24251" y="274312"/>
                  </a:lnTo>
                  <a:lnTo>
                    <a:pt x="20842" y="286882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88302" y="346298"/>
              <a:ext cx="223102" cy="279122"/>
            </a:xfrm>
            <a:custGeom>
              <a:avLst/>
              <a:gdLst/>
              <a:ahLst/>
              <a:cxnLst/>
              <a:rect l="0" t="0" r="0" b="0"/>
              <a:pathLst>
                <a:path w="223102" h="279122">
                  <a:moveTo>
                    <a:pt x="99192" y="32335"/>
                  </a:moveTo>
                  <a:lnTo>
                    <a:pt x="64331" y="67197"/>
                  </a:lnTo>
                  <a:lnTo>
                    <a:pt x="56085" y="76611"/>
                  </a:lnTo>
                  <a:lnTo>
                    <a:pt x="48250" y="86394"/>
                  </a:lnTo>
                  <a:lnTo>
                    <a:pt x="40690" y="96421"/>
                  </a:lnTo>
                  <a:lnTo>
                    <a:pt x="34481" y="106612"/>
                  </a:lnTo>
                  <a:lnTo>
                    <a:pt x="29173" y="116912"/>
                  </a:lnTo>
                  <a:lnTo>
                    <a:pt x="24466" y="127284"/>
                  </a:lnTo>
                  <a:lnTo>
                    <a:pt x="20159" y="137705"/>
                  </a:lnTo>
                  <a:lnTo>
                    <a:pt x="16119" y="148158"/>
                  </a:lnTo>
                  <a:lnTo>
                    <a:pt x="8514" y="169121"/>
                  </a:lnTo>
                  <a:lnTo>
                    <a:pt x="1239" y="190125"/>
                  </a:lnTo>
                  <a:lnTo>
                    <a:pt x="0" y="202971"/>
                  </a:lnTo>
                  <a:lnTo>
                    <a:pt x="343" y="217378"/>
                  </a:lnTo>
                  <a:lnTo>
                    <a:pt x="1740" y="232826"/>
                  </a:lnTo>
                  <a:lnTo>
                    <a:pt x="5008" y="245462"/>
                  </a:lnTo>
                  <a:lnTo>
                    <a:pt x="9525" y="256223"/>
                  </a:lnTo>
                  <a:lnTo>
                    <a:pt x="14873" y="265735"/>
                  </a:lnTo>
                  <a:lnTo>
                    <a:pt x="23113" y="272076"/>
                  </a:lnTo>
                  <a:lnTo>
                    <a:pt x="33281" y="276303"/>
                  </a:lnTo>
                  <a:lnTo>
                    <a:pt x="44734" y="279121"/>
                  </a:lnTo>
                  <a:lnTo>
                    <a:pt x="55875" y="278663"/>
                  </a:lnTo>
                  <a:lnTo>
                    <a:pt x="66808" y="276020"/>
                  </a:lnTo>
                  <a:lnTo>
                    <a:pt x="88305" y="268019"/>
                  </a:lnTo>
                  <a:lnTo>
                    <a:pt x="109546" y="260568"/>
                  </a:lnTo>
                  <a:lnTo>
                    <a:pt x="118949" y="255776"/>
                  </a:lnTo>
                  <a:lnTo>
                    <a:pt x="127556" y="250245"/>
                  </a:lnTo>
                  <a:lnTo>
                    <a:pt x="135631" y="244220"/>
                  </a:lnTo>
                  <a:lnTo>
                    <a:pt x="144520" y="236697"/>
                  </a:lnTo>
                  <a:lnTo>
                    <a:pt x="153952" y="228176"/>
                  </a:lnTo>
                  <a:lnTo>
                    <a:pt x="172612" y="210528"/>
                  </a:lnTo>
                  <a:lnTo>
                    <a:pt x="188696" y="194894"/>
                  </a:lnTo>
                  <a:lnTo>
                    <a:pt x="195089" y="186284"/>
                  </a:lnTo>
                  <a:lnTo>
                    <a:pt x="200519" y="177038"/>
                  </a:lnTo>
                  <a:lnTo>
                    <a:pt x="205308" y="167368"/>
                  </a:lnTo>
                  <a:lnTo>
                    <a:pt x="209669" y="157416"/>
                  </a:lnTo>
                  <a:lnTo>
                    <a:pt x="213746" y="147275"/>
                  </a:lnTo>
                  <a:lnTo>
                    <a:pt x="217632" y="137009"/>
                  </a:lnTo>
                  <a:lnTo>
                    <a:pt x="220222" y="124321"/>
                  </a:lnTo>
                  <a:lnTo>
                    <a:pt x="221949" y="110020"/>
                  </a:lnTo>
                  <a:lnTo>
                    <a:pt x="223101" y="94643"/>
                  </a:lnTo>
                  <a:lnTo>
                    <a:pt x="222700" y="80885"/>
                  </a:lnTo>
                  <a:lnTo>
                    <a:pt x="221264" y="68208"/>
                  </a:lnTo>
                  <a:lnTo>
                    <a:pt x="219138" y="56250"/>
                  </a:lnTo>
                  <a:lnTo>
                    <a:pt x="215383" y="45941"/>
                  </a:lnTo>
                  <a:lnTo>
                    <a:pt x="210543" y="36731"/>
                  </a:lnTo>
                  <a:lnTo>
                    <a:pt x="204979" y="28254"/>
                  </a:lnTo>
                  <a:lnTo>
                    <a:pt x="195427" y="20265"/>
                  </a:lnTo>
                  <a:lnTo>
                    <a:pt x="183215" y="12602"/>
                  </a:lnTo>
                  <a:lnTo>
                    <a:pt x="169231" y="5157"/>
                  </a:lnTo>
                  <a:lnTo>
                    <a:pt x="155234" y="1361"/>
                  </a:lnTo>
                  <a:lnTo>
                    <a:pt x="141228" y="0"/>
                  </a:lnTo>
                  <a:lnTo>
                    <a:pt x="127216" y="260"/>
                  </a:lnTo>
                  <a:lnTo>
                    <a:pt x="114369" y="1603"/>
                  </a:lnTo>
                  <a:lnTo>
                    <a:pt x="102298" y="3667"/>
                  </a:lnTo>
                  <a:lnTo>
                    <a:pt x="67640" y="113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52184" y="336563"/>
              <a:ext cx="180084" cy="273324"/>
            </a:xfrm>
            <a:custGeom>
              <a:avLst/>
              <a:gdLst/>
              <a:ahLst/>
              <a:cxnLst/>
              <a:rect l="0" t="0" r="0" b="0"/>
              <a:pathLst>
                <a:path w="180084" h="273324">
                  <a:moveTo>
                    <a:pt x="87733" y="0"/>
                  </a:moveTo>
                  <a:lnTo>
                    <a:pt x="82149" y="16750"/>
                  </a:lnTo>
                  <a:lnTo>
                    <a:pt x="73175" y="40555"/>
                  </a:lnTo>
                  <a:lnTo>
                    <a:pt x="67510" y="55084"/>
                  </a:lnTo>
                  <a:lnTo>
                    <a:pt x="61396" y="68275"/>
                  </a:lnTo>
                  <a:lnTo>
                    <a:pt x="54983" y="80575"/>
                  </a:lnTo>
                  <a:lnTo>
                    <a:pt x="48370" y="92281"/>
                  </a:lnTo>
                  <a:lnTo>
                    <a:pt x="42793" y="103591"/>
                  </a:lnTo>
                  <a:lnTo>
                    <a:pt x="37906" y="114637"/>
                  </a:lnTo>
                  <a:lnTo>
                    <a:pt x="33480" y="125507"/>
                  </a:lnTo>
                  <a:lnTo>
                    <a:pt x="28192" y="136259"/>
                  </a:lnTo>
                  <a:lnTo>
                    <a:pt x="22329" y="146933"/>
                  </a:lnTo>
                  <a:lnTo>
                    <a:pt x="16083" y="157555"/>
                  </a:lnTo>
                  <a:lnTo>
                    <a:pt x="10751" y="171648"/>
                  </a:lnTo>
                  <a:lnTo>
                    <a:pt x="6027" y="188055"/>
                  </a:lnTo>
                  <a:lnTo>
                    <a:pt x="1710" y="206005"/>
                  </a:lnTo>
                  <a:lnTo>
                    <a:pt x="0" y="221477"/>
                  </a:lnTo>
                  <a:lnTo>
                    <a:pt x="29" y="235298"/>
                  </a:lnTo>
                  <a:lnTo>
                    <a:pt x="1216" y="248018"/>
                  </a:lnTo>
                  <a:lnTo>
                    <a:pt x="5514" y="257666"/>
                  </a:lnTo>
                  <a:lnTo>
                    <a:pt x="11885" y="265267"/>
                  </a:lnTo>
                  <a:lnTo>
                    <a:pt x="19638" y="271503"/>
                  </a:lnTo>
                  <a:lnTo>
                    <a:pt x="30650" y="273323"/>
                  </a:lnTo>
                  <a:lnTo>
                    <a:pt x="43835" y="272199"/>
                  </a:lnTo>
                  <a:lnTo>
                    <a:pt x="58467" y="269113"/>
                  </a:lnTo>
                  <a:lnTo>
                    <a:pt x="70559" y="264718"/>
                  </a:lnTo>
                  <a:lnTo>
                    <a:pt x="80958" y="259451"/>
                  </a:lnTo>
                  <a:lnTo>
                    <a:pt x="99914" y="247365"/>
                  </a:lnTo>
                  <a:lnTo>
                    <a:pt x="120025" y="234204"/>
                  </a:lnTo>
                  <a:lnTo>
                    <a:pt x="129127" y="226253"/>
                  </a:lnTo>
                  <a:lnTo>
                    <a:pt x="137533" y="217447"/>
                  </a:lnTo>
                  <a:lnTo>
                    <a:pt x="145474" y="208070"/>
                  </a:lnTo>
                  <a:lnTo>
                    <a:pt x="151936" y="198313"/>
                  </a:lnTo>
                  <a:lnTo>
                    <a:pt x="157414" y="188302"/>
                  </a:lnTo>
                  <a:lnTo>
                    <a:pt x="162234" y="178123"/>
                  </a:lnTo>
                  <a:lnTo>
                    <a:pt x="166615" y="167831"/>
                  </a:lnTo>
                  <a:lnTo>
                    <a:pt x="170705" y="157463"/>
                  </a:lnTo>
                  <a:lnTo>
                    <a:pt x="174601" y="147046"/>
                  </a:lnTo>
                  <a:lnTo>
                    <a:pt x="177198" y="134258"/>
                  </a:lnTo>
                  <a:lnTo>
                    <a:pt x="178929" y="119889"/>
                  </a:lnTo>
                  <a:lnTo>
                    <a:pt x="180083" y="104467"/>
                  </a:lnTo>
                  <a:lnTo>
                    <a:pt x="177346" y="90680"/>
                  </a:lnTo>
                  <a:lnTo>
                    <a:pt x="172016" y="77982"/>
                  </a:lnTo>
                  <a:lnTo>
                    <a:pt x="164957" y="66012"/>
                  </a:lnTo>
                  <a:lnTo>
                    <a:pt x="156745" y="56862"/>
                  </a:lnTo>
                  <a:lnTo>
                    <a:pt x="147764" y="49594"/>
                  </a:lnTo>
                  <a:lnTo>
                    <a:pt x="138271" y="43580"/>
                  </a:lnTo>
                  <a:lnTo>
                    <a:pt x="127268" y="41908"/>
                  </a:lnTo>
                  <a:lnTo>
                    <a:pt x="115258" y="43131"/>
                  </a:lnTo>
                  <a:lnTo>
                    <a:pt x="66698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80707" y="336563"/>
              <a:ext cx="244154" cy="287398"/>
            </a:xfrm>
            <a:custGeom>
              <a:avLst/>
              <a:gdLst/>
              <a:ahLst/>
              <a:cxnLst/>
              <a:rect l="0" t="0" r="0" b="0"/>
              <a:pathLst>
                <a:path w="244154" h="287398">
                  <a:moveTo>
                    <a:pt x="122150" y="0"/>
                  </a:moveTo>
                  <a:lnTo>
                    <a:pt x="110983" y="16750"/>
                  </a:lnTo>
                  <a:lnTo>
                    <a:pt x="105356" y="26359"/>
                  </a:lnTo>
                  <a:lnTo>
                    <a:pt x="99268" y="37439"/>
                  </a:lnTo>
                  <a:lnTo>
                    <a:pt x="92872" y="49500"/>
                  </a:lnTo>
                  <a:lnTo>
                    <a:pt x="85102" y="61047"/>
                  </a:lnTo>
                  <a:lnTo>
                    <a:pt x="76416" y="72251"/>
                  </a:lnTo>
                  <a:lnTo>
                    <a:pt x="67119" y="83226"/>
                  </a:lnTo>
                  <a:lnTo>
                    <a:pt x="59753" y="94048"/>
                  </a:lnTo>
                  <a:lnTo>
                    <a:pt x="53674" y="104769"/>
                  </a:lnTo>
                  <a:lnTo>
                    <a:pt x="29936" y="152749"/>
                  </a:lnTo>
                  <a:lnTo>
                    <a:pt x="23278" y="164938"/>
                  </a:lnTo>
                  <a:lnTo>
                    <a:pt x="16502" y="176570"/>
                  </a:lnTo>
                  <a:lnTo>
                    <a:pt x="9648" y="187831"/>
                  </a:lnTo>
                  <a:lnTo>
                    <a:pt x="5078" y="201181"/>
                  </a:lnTo>
                  <a:lnTo>
                    <a:pt x="2032" y="215924"/>
                  </a:lnTo>
                  <a:lnTo>
                    <a:pt x="0" y="231596"/>
                  </a:lnTo>
                  <a:lnTo>
                    <a:pt x="2152" y="245550"/>
                  </a:lnTo>
                  <a:lnTo>
                    <a:pt x="7093" y="258358"/>
                  </a:lnTo>
                  <a:lnTo>
                    <a:pt x="13892" y="270403"/>
                  </a:lnTo>
                  <a:lnTo>
                    <a:pt x="23100" y="278433"/>
                  </a:lnTo>
                  <a:lnTo>
                    <a:pt x="33913" y="283786"/>
                  </a:lnTo>
                  <a:lnTo>
                    <a:pt x="45796" y="287355"/>
                  </a:lnTo>
                  <a:lnTo>
                    <a:pt x="56055" y="287397"/>
                  </a:lnTo>
                  <a:lnTo>
                    <a:pt x="65232" y="285088"/>
                  </a:lnTo>
                  <a:lnTo>
                    <a:pt x="73687" y="281211"/>
                  </a:lnTo>
                  <a:lnTo>
                    <a:pt x="82829" y="276289"/>
                  </a:lnTo>
                  <a:lnTo>
                    <a:pt x="92430" y="270671"/>
                  </a:lnTo>
                  <a:lnTo>
                    <a:pt x="112447" y="258195"/>
                  </a:lnTo>
                  <a:lnTo>
                    <a:pt x="164327" y="224212"/>
                  </a:lnTo>
                  <a:lnTo>
                    <a:pt x="173640" y="216086"/>
                  </a:lnTo>
                  <a:lnTo>
                    <a:pt x="182187" y="207163"/>
                  </a:lnTo>
                  <a:lnTo>
                    <a:pt x="190221" y="197708"/>
                  </a:lnTo>
                  <a:lnTo>
                    <a:pt x="197915" y="189068"/>
                  </a:lnTo>
                  <a:lnTo>
                    <a:pt x="212696" y="173235"/>
                  </a:lnTo>
                  <a:lnTo>
                    <a:pt x="219910" y="164572"/>
                  </a:lnTo>
                  <a:lnTo>
                    <a:pt x="227056" y="155291"/>
                  </a:lnTo>
                  <a:lnTo>
                    <a:pt x="234158" y="145597"/>
                  </a:lnTo>
                  <a:lnTo>
                    <a:pt x="238892" y="134461"/>
                  </a:lnTo>
                  <a:lnTo>
                    <a:pt x="242048" y="122362"/>
                  </a:lnTo>
                  <a:lnTo>
                    <a:pt x="244153" y="109621"/>
                  </a:lnTo>
                  <a:lnTo>
                    <a:pt x="242050" y="96453"/>
                  </a:lnTo>
                  <a:lnTo>
                    <a:pt x="237142" y="83000"/>
                  </a:lnTo>
                  <a:lnTo>
                    <a:pt x="230364" y="69357"/>
                  </a:lnTo>
                  <a:lnTo>
                    <a:pt x="221171" y="59093"/>
                  </a:lnTo>
                  <a:lnTo>
                    <a:pt x="210367" y="51081"/>
                  </a:lnTo>
                  <a:lnTo>
                    <a:pt x="198491" y="44572"/>
                  </a:lnTo>
                  <a:lnTo>
                    <a:pt x="184730" y="41400"/>
                  </a:lnTo>
                  <a:lnTo>
                    <a:pt x="169713" y="40455"/>
                  </a:lnTo>
                  <a:lnTo>
                    <a:pt x="153859" y="40993"/>
                  </a:lnTo>
                  <a:lnTo>
                    <a:pt x="139783" y="43690"/>
                  </a:lnTo>
                  <a:lnTo>
                    <a:pt x="126894" y="47824"/>
                  </a:lnTo>
                  <a:lnTo>
                    <a:pt x="80079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96153" y="438869"/>
              <a:ext cx="299238" cy="202705"/>
            </a:xfrm>
            <a:custGeom>
              <a:avLst/>
              <a:gdLst/>
              <a:ahLst/>
              <a:cxnLst/>
              <a:rect l="0" t="0" r="0" b="0"/>
              <a:pathLst>
                <a:path w="299238" h="202705">
                  <a:moveTo>
                    <a:pt x="80161" y="13387"/>
                  </a:moveTo>
                  <a:lnTo>
                    <a:pt x="68994" y="41304"/>
                  </a:lnTo>
                  <a:lnTo>
                    <a:pt x="60396" y="64359"/>
                  </a:lnTo>
                  <a:lnTo>
                    <a:pt x="45354" y="107726"/>
                  </a:lnTo>
                  <a:lnTo>
                    <a:pt x="40595" y="118350"/>
                  </a:lnTo>
                  <a:lnTo>
                    <a:pt x="35086" y="128939"/>
                  </a:lnTo>
                  <a:lnTo>
                    <a:pt x="29076" y="139504"/>
                  </a:lnTo>
                  <a:lnTo>
                    <a:pt x="22732" y="150053"/>
                  </a:lnTo>
                  <a:lnTo>
                    <a:pt x="9451" y="171123"/>
                  </a:lnTo>
                  <a:lnTo>
                    <a:pt x="4974" y="173470"/>
                  </a:lnTo>
                  <a:lnTo>
                    <a:pt x="1990" y="170360"/>
                  </a:lnTo>
                  <a:lnTo>
                    <a:pt x="0" y="163612"/>
                  </a:lnTo>
                  <a:lnTo>
                    <a:pt x="1011" y="153270"/>
                  </a:lnTo>
                  <a:lnTo>
                    <a:pt x="4022" y="140533"/>
                  </a:lnTo>
                  <a:lnTo>
                    <a:pt x="8366" y="126198"/>
                  </a:lnTo>
                  <a:lnTo>
                    <a:pt x="13600" y="113135"/>
                  </a:lnTo>
                  <a:lnTo>
                    <a:pt x="19426" y="100921"/>
                  </a:lnTo>
                  <a:lnTo>
                    <a:pt x="25648" y="89272"/>
                  </a:lnTo>
                  <a:lnTo>
                    <a:pt x="33302" y="76832"/>
                  </a:lnTo>
                  <a:lnTo>
                    <a:pt x="41910" y="63864"/>
                  </a:lnTo>
                  <a:lnTo>
                    <a:pt x="51154" y="50544"/>
                  </a:lnTo>
                  <a:lnTo>
                    <a:pt x="60823" y="39327"/>
                  </a:lnTo>
                  <a:lnTo>
                    <a:pt x="70775" y="29512"/>
                  </a:lnTo>
                  <a:lnTo>
                    <a:pt x="80916" y="20631"/>
                  </a:lnTo>
                  <a:lnTo>
                    <a:pt x="91182" y="13542"/>
                  </a:lnTo>
                  <a:lnTo>
                    <a:pt x="101532" y="7647"/>
                  </a:lnTo>
                  <a:lnTo>
                    <a:pt x="111938" y="2549"/>
                  </a:lnTo>
                  <a:lnTo>
                    <a:pt x="122381" y="319"/>
                  </a:lnTo>
                  <a:lnTo>
                    <a:pt x="132849" y="0"/>
                  </a:lnTo>
                  <a:lnTo>
                    <a:pt x="143333" y="957"/>
                  </a:lnTo>
                  <a:lnTo>
                    <a:pt x="151491" y="6269"/>
                  </a:lnTo>
                  <a:lnTo>
                    <a:pt x="158099" y="14485"/>
                  </a:lnTo>
                  <a:lnTo>
                    <a:pt x="163672" y="24637"/>
                  </a:lnTo>
                  <a:lnTo>
                    <a:pt x="167388" y="37247"/>
                  </a:lnTo>
                  <a:lnTo>
                    <a:pt x="169865" y="51498"/>
                  </a:lnTo>
                  <a:lnTo>
                    <a:pt x="171517" y="66841"/>
                  </a:lnTo>
                  <a:lnTo>
                    <a:pt x="171449" y="82913"/>
                  </a:lnTo>
                  <a:lnTo>
                    <a:pt x="170235" y="99471"/>
                  </a:lnTo>
                  <a:lnTo>
                    <a:pt x="168258" y="116353"/>
                  </a:lnTo>
                  <a:lnTo>
                    <a:pt x="165770" y="131113"/>
                  </a:lnTo>
                  <a:lnTo>
                    <a:pt x="162944" y="144459"/>
                  </a:lnTo>
                  <a:lnTo>
                    <a:pt x="159024" y="160457"/>
                  </a:lnTo>
                  <a:lnTo>
                    <a:pt x="161177" y="151985"/>
                  </a:lnTo>
                  <a:lnTo>
                    <a:pt x="165725" y="143182"/>
                  </a:lnTo>
                  <a:lnTo>
                    <a:pt x="172263" y="132638"/>
                  </a:lnTo>
                  <a:lnTo>
                    <a:pt x="180127" y="120935"/>
                  </a:lnTo>
                  <a:lnTo>
                    <a:pt x="187707" y="110795"/>
                  </a:lnTo>
                  <a:lnTo>
                    <a:pt x="195097" y="101698"/>
                  </a:lnTo>
                  <a:lnTo>
                    <a:pt x="202361" y="93297"/>
                  </a:lnTo>
                  <a:lnTo>
                    <a:pt x="209542" y="85358"/>
                  </a:lnTo>
                  <a:lnTo>
                    <a:pt x="223752" y="70305"/>
                  </a:lnTo>
                  <a:lnTo>
                    <a:pt x="231982" y="63019"/>
                  </a:lnTo>
                  <a:lnTo>
                    <a:pt x="240975" y="55824"/>
                  </a:lnTo>
                  <a:lnTo>
                    <a:pt x="250476" y="48690"/>
                  </a:lnTo>
                  <a:lnTo>
                    <a:pt x="260316" y="45103"/>
                  </a:lnTo>
                  <a:lnTo>
                    <a:pt x="270381" y="43880"/>
                  </a:lnTo>
                  <a:lnTo>
                    <a:pt x="280598" y="44233"/>
                  </a:lnTo>
                  <a:lnTo>
                    <a:pt x="287409" y="49143"/>
                  </a:lnTo>
                  <a:lnTo>
                    <a:pt x="291950" y="57091"/>
                  </a:lnTo>
                  <a:lnTo>
                    <a:pt x="294977" y="67064"/>
                  </a:lnTo>
                  <a:lnTo>
                    <a:pt x="296995" y="78387"/>
                  </a:lnTo>
                  <a:lnTo>
                    <a:pt x="298340" y="90611"/>
                  </a:lnTo>
                  <a:lnTo>
                    <a:pt x="299237" y="103434"/>
                  </a:lnTo>
                  <a:lnTo>
                    <a:pt x="298666" y="115489"/>
                  </a:lnTo>
                  <a:lnTo>
                    <a:pt x="297117" y="127031"/>
                  </a:lnTo>
                  <a:lnTo>
                    <a:pt x="294916" y="138232"/>
                  </a:lnTo>
                  <a:lnTo>
                    <a:pt x="292280" y="149205"/>
                  </a:lnTo>
                  <a:lnTo>
                    <a:pt x="289353" y="160026"/>
                  </a:lnTo>
                  <a:lnTo>
                    <a:pt x="269478" y="202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86501" y="252422"/>
            <a:ext cx="1220042" cy="305011"/>
            <a:chOff x="3586501" y="252422"/>
            <a:chExt cx="1220042" cy="305011"/>
          </a:xfrm>
        </p:grpSpPr>
        <p:sp>
          <p:nvSpPr>
            <p:cNvPr id="13" name="Freeform 12"/>
            <p:cNvSpPr/>
            <p:nvPr/>
          </p:nvSpPr>
          <p:spPr>
            <a:xfrm>
              <a:off x="3691676" y="315527"/>
              <a:ext cx="52590" cy="220871"/>
            </a:xfrm>
            <a:custGeom>
              <a:avLst/>
              <a:gdLst/>
              <a:ahLst/>
              <a:cxnLst/>
              <a:rect l="0" t="0" r="0" b="0"/>
              <a:pathLst>
                <a:path w="52590" h="220871">
                  <a:moveTo>
                    <a:pt x="52589" y="0"/>
                  </a:moveTo>
                  <a:lnTo>
                    <a:pt x="47005" y="16751"/>
                  </a:lnTo>
                  <a:lnTo>
                    <a:pt x="44192" y="27528"/>
                  </a:lnTo>
                  <a:lnTo>
                    <a:pt x="37949" y="55084"/>
                  </a:lnTo>
                  <a:lnTo>
                    <a:pt x="31280" y="89925"/>
                  </a:lnTo>
                  <a:lnTo>
                    <a:pt x="27865" y="109032"/>
                  </a:lnTo>
                  <a:lnTo>
                    <a:pt x="24420" y="126445"/>
                  </a:lnTo>
                  <a:lnTo>
                    <a:pt x="17476" y="158258"/>
                  </a:lnTo>
                  <a:lnTo>
                    <a:pt x="13988" y="172117"/>
                  </a:lnTo>
                  <a:lnTo>
                    <a:pt x="10494" y="18486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86501" y="378633"/>
              <a:ext cx="231388" cy="21036"/>
            </a:xfrm>
            <a:custGeom>
              <a:avLst/>
              <a:gdLst/>
              <a:ahLst/>
              <a:cxnLst/>
              <a:rect l="0" t="0" r="0" b="0"/>
              <a:pathLst>
                <a:path w="231388" h="21036">
                  <a:moveTo>
                    <a:pt x="0" y="21035"/>
                  </a:moveTo>
                  <a:lnTo>
                    <a:pt x="33500" y="21035"/>
                  </a:lnTo>
                  <a:lnTo>
                    <a:pt x="46874" y="19867"/>
                  </a:lnTo>
                  <a:lnTo>
                    <a:pt x="59296" y="17919"/>
                  </a:lnTo>
                  <a:lnTo>
                    <a:pt x="71083" y="15452"/>
                  </a:lnTo>
                  <a:lnTo>
                    <a:pt x="83616" y="13807"/>
                  </a:lnTo>
                  <a:lnTo>
                    <a:pt x="96646" y="12711"/>
                  </a:lnTo>
                  <a:lnTo>
                    <a:pt x="110007" y="11980"/>
                  </a:lnTo>
                  <a:lnTo>
                    <a:pt x="143550" y="11167"/>
                  </a:lnTo>
                  <a:lnTo>
                    <a:pt x="162311" y="10951"/>
                  </a:lnTo>
                  <a:lnTo>
                    <a:pt x="178325" y="9638"/>
                  </a:lnTo>
                  <a:lnTo>
                    <a:pt x="192506" y="7594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70476" y="252422"/>
              <a:ext cx="105177" cy="305011"/>
            </a:xfrm>
            <a:custGeom>
              <a:avLst/>
              <a:gdLst/>
              <a:ahLst/>
              <a:cxnLst/>
              <a:rect l="0" t="0" r="0" b="0"/>
              <a:pathLst>
                <a:path w="105177" h="305011">
                  <a:moveTo>
                    <a:pt x="105176" y="0"/>
                  </a:moveTo>
                  <a:lnTo>
                    <a:pt x="99592" y="16750"/>
                  </a:lnTo>
                  <a:lnTo>
                    <a:pt x="90619" y="40555"/>
                  </a:lnTo>
                  <a:lnTo>
                    <a:pt x="84953" y="55084"/>
                  </a:lnTo>
                  <a:lnTo>
                    <a:pt x="80008" y="69444"/>
                  </a:lnTo>
                  <a:lnTo>
                    <a:pt x="75542" y="83692"/>
                  </a:lnTo>
                  <a:lnTo>
                    <a:pt x="67465" y="110819"/>
                  </a:lnTo>
                  <a:lnTo>
                    <a:pt x="52757" y="156801"/>
                  </a:lnTo>
                  <a:lnTo>
                    <a:pt x="49194" y="167640"/>
                  </a:lnTo>
                  <a:lnTo>
                    <a:pt x="45651" y="179540"/>
                  </a:lnTo>
                  <a:lnTo>
                    <a:pt x="38597" y="205227"/>
                  </a:lnTo>
                  <a:lnTo>
                    <a:pt x="33912" y="219790"/>
                  </a:lnTo>
                  <a:lnTo>
                    <a:pt x="28451" y="235342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63301" y="262939"/>
              <a:ext cx="173410" cy="263037"/>
            </a:xfrm>
            <a:custGeom>
              <a:avLst/>
              <a:gdLst/>
              <a:ahLst/>
              <a:cxnLst/>
              <a:rect l="0" t="0" r="0" b="0"/>
              <a:pathLst>
                <a:path w="173410" h="263037">
                  <a:moveTo>
                    <a:pt x="85974" y="52588"/>
                  </a:moveTo>
                  <a:lnTo>
                    <a:pt x="74807" y="63755"/>
                  </a:lnTo>
                  <a:lnTo>
                    <a:pt x="69180" y="71719"/>
                  </a:lnTo>
                  <a:lnTo>
                    <a:pt x="63092" y="81703"/>
                  </a:lnTo>
                  <a:lnTo>
                    <a:pt x="56696" y="93033"/>
                  </a:lnTo>
                  <a:lnTo>
                    <a:pt x="50094" y="102924"/>
                  </a:lnTo>
                  <a:lnTo>
                    <a:pt x="43356" y="111855"/>
                  </a:lnTo>
                  <a:lnTo>
                    <a:pt x="36527" y="120147"/>
                  </a:lnTo>
                  <a:lnTo>
                    <a:pt x="30805" y="130349"/>
                  </a:lnTo>
                  <a:lnTo>
                    <a:pt x="25822" y="141824"/>
                  </a:lnTo>
                  <a:lnTo>
                    <a:pt x="16001" y="168209"/>
                  </a:lnTo>
                  <a:lnTo>
                    <a:pt x="3845" y="199413"/>
                  </a:lnTo>
                  <a:lnTo>
                    <a:pt x="837" y="213577"/>
                  </a:lnTo>
                  <a:lnTo>
                    <a:pt x="0" y="226526"/>
                  </a:lnTo>
                  <a:lnTo>
                    <a:pt x="611" y="238664"/>
                  </a:lnTo>
                  <a:lnTo>
                    <a:pt x="4525" y="247925"/>
                  </a:lnTo>
                  <a:lnTo>
                    <a:pt x="10639" y="255267"/>
                  </a:lnTo>
                  <a:lnTo>
                    <a:pt x="18221" y="261331"/>
                  </a:lnTo>
                  <a:lnTo>
                    <a:pt x="27951" y="263036"/>
                  </a:lnTo>
                  <a:lnTo>
                    <a:pt x="39112" y="261835"/>
                  </a:lnTo>
                  <a:lnTo>
                    <a:pt x="51226" y="258698"/>
                  </a:lnTo>
                  <a:lnTo>
                    <a:pt x="61640" y="254269"/>
                  </a:lnTo>
                  <a:lnTo>
                    <a:pt x="70920" y="248979"/>
                  </a:lnTo>
                  <a:lnTo>
                    <a:pt x="79444" y="243115"/>
                  </a:lnTo>
                  <a:lnTo>
                    <a:pt x="87464" y="236869"/>
                  </a:lnTo>
                  <a:lnTo>
                    <a:pt x="95147" y="230367"/>
                  </a:lnTo>
                  <a:lnTo>
                    <a:pt x="102607" y="223696"/>
                  </a:lnTo>
                  <a:lnTo>
                    <a:pt x="120245" y="206934"/>
                  </a:lnTo>
                  <a:lnTo>
                    <a:pt x="129856" y="197556"/>
                  </a:lnTo>
                  <a:lnTo>
                    <a:pt x="137433" y="187798"/>
                  </a:lnTo>
                  <a:lnTo>
                    <a:pt x="143652" y="177787"/>
                  </a:lnTo>
                  <a:lnTo>
                    <a:pt x="148967" y="167607"/>
                  </a:lnTo>
                  <a:lnTo>
                    <a:pt x="153679" y="157314"/>
                  </a:lnTo>
                  <a:lnTo>
                    <a:pt x="157989" y="146947"/>
                  </a:lnTo>
                  <a:lnTo>
                    <a:pt x="162031" y="136529"/>
                  </a:lnTo>
                  <a:lnTo>
                    <a:pt x="165894" y="124910"/>
                  </a:lnTo>
                  <a:lnTo>
                    <a:pt x="169638" y="112489"/>
                  </a:lnTo>
                  <a:lnTo>
                    <a:pt x="173303" y="99534"/>
                  </a:lnTo>
                  <a:lnTo>
                    <a:pt x="173409" y="86223"/>
                  </a:lnTo>
                  <a:lnTo>
                    <a:pt x="171142" y="72674"/>
                  </a:lnTo>
                  <a:lnTo>
                    <a:pt x="167294" y="58967"/>
                  </a:lnTo>
                  <a:lnTo>
                    <a:pt x="161222" y="47492"/>
                  </a:lnTo>
                  <a:lnTo>
                    <a:pt x="153669" y="37504"/>
                  </a:lnTo>
                  <a:lnTo>
                    <a:pt x="145128" y="28509"/>
                  </a:lnTo>
                  <a:lnTo>
                    <a:pt x="134759" y="21343"/>
                  </a:lnTo>
                  <a:lnTo>
                    <a:pt x="123172" y="15398"/>
                  </a:lnTo>
                  <a:lnTo>
                    <a:pt x="7545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13271" y="315527"/>
              <a:ext cx="185163" cy="214213"/>
            </a:xfrm>
            <a:custGeom>
              <a:avLst/>
              <a:gdLst/>
              <a:ahLst/>
              <a:cxnLst/>
              <a:rect l="0" t="0" r="0" b="0"/>
              <a:pathLst>
                <a:path w="185163" h="214213">
                  <a:moveTo>
                    <a:pt x="77909" y="31553"/>
                  </a:moveTo>
                  <a:lnTo>
                    <a:pt x="66742" y="42720"/>
                  </a:lnTo>
                  <a:lnTo>
                    <a:pt x="61115" y="49515"/>
                  </a:lnTo>
                  <a:lnTo>
                    <a:pt x="55027" y="57551"/>
                  </a:lnTo>
                  <a:lnTo>
                    <a:pt x="42029" y="75829"/>
                  </a:lnTo>
                  <a:lnTo>
                    <a:pt x="28462" y="95639"/>
                  </a:lnTo>
                  <a:lnTo>
                    <a:pt x="22740" y="105830"/>
                  </a:lnTo>
                  <a:lnTo>
                    <a:pt x="17757" y="116130"/>
                  </a:lnTo>
                  <a:lnTo>
                    <a:pt x="13267" y="126502"/>
                  </a:lnTo>
                  <a:lnTo>
                    <a:pt x="9104" y="138092"/>
                  </a:lnTo>
                  <a:lnTo>
                    <a:pt x="5161" y="150492"/>
                  </a:lnTo>
                  <a:lnTo>
                    <a:pt x="1363" y="163434"/>
                  </a:lnTo>
                  <a:lnTo>
                    <a:pt x="0" y="175568"/>
                  </a:lnTo>
                  <a:lnTo>
                    <a:pt x="260" y="187163"/>
                  </a:lnTo>
                  <a:lnTo>
                    <a:pt x="1601" y="198398"/>
                  </a:lnTo>
                  <a:lnTo>
                    <a:pt x="7171" y="205889"/>
                  </a:lnTo>
                  <a:lnTo>
                    <a:pt x="15558" y="210883"/>
                  </a:lnTo>
                  <a:lnTo>
                    <a:pt x="25824" y="214212"/>
                  </a:lnTo>
                  <a:lnTo>
                    <a:pt x="37342" y="214094"/>
                  </a:lnTo>
                  <a:lnTo>
                    <a:pt x="49696" y="211678"/>
                  </a:lnTo>
                  <a:lnTo>
                    <a:pt x="86300" y="200228"/>
                  </a:lnTo>
                  <a:lnTo>
                    <a:pt x="97526" y="196591"/>
                  </a:lnTo>
                  <a:lnTo>
                    <a:pt x="107348" y="190660"/>
                  </a:lnTo>
                  <a:lnTo>
                    <a:pt x="116233" y="183201"/>
                  </a:lnTo>
                  <a:lnTo>
                    <a:pt x="168842" y="129975"/>
                  </a:lnTo>
                  <a:lnTo>
                    <a:pt x="174758" y="119372"/>
                  </a:lnTo>
                  <a:lnTo>
                    <a:pt x="179871" y="106460"/>
                  </a:lnTo>
                  <a:lnTo>
                    <a:pt x="184448" y="92008"/>
                  </a:lnTo>
                  <a:lnTo>
                    <a:pt x="185162" y="77700"/>
                  </a:lnTo>
                  <a:lnTo>
                    <a:pt x="183301" y="63486"/>
                  </a:lnTo>
                  <a:lnTo>
                    <a:pt x="179723" y="49336"/>
                  </a:lnTo>
                  <a:lnTo>
                    <a:pt x="173832" y="37565"/>
                  </a:lnTo>
                  <a:lnTo>
                    <a:pt x="166398" y="27381"/>
                  </a:lnTo>
                  <a:lnTo>
                    <a:pt x="157937" y="18254"/>
                  </a:lnTo>
                  <a:lnTo>
                    <a:pt x="147622" y="12170"/>
                  </a:lnTo>
                  <a:lnTo>
                    <a:pt x="136070" y="8113"/>
                  </a:lnTo>
                  <a:lnTo>
                    <a:pt x="7790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96190" y="336563"/>
              <a:ext cx="189318" cy="10518"/>
            </a:xfrm>
            <a:custGeom>
              <a:avLst/>
              <a:gdLst/>
              <a:ahLst/>
              <a:cxnLst/>
              <a:rect l="0" t="0" r="0" b="0"/>
              <a:pathLst>
                <a:path w="189318" h="10518">
                  <a:moveTo>
                    <a:pt x="0" y="10517"/>
                  </a:moveTo>
                  <a:lnTo>
                    <a:pt x="16750" y="4934"/>
                  </a:lnTo>
                  <a:lnTo>
                    <a:pt x="27528" y="3289"/>
                  </a:lnTo>
                  <a:lnTo>
                    <a:pt x="40556" y="2193"/>
                  </a:lnTo>
                  <a:lnTo>
                    <a:pt x="55084" y="1462"/>
                  </a:lnTo>
                  <a:lnTo>
                    <a:pt x="86809" y="649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17225" y="420703"/>
              <a:ext cx="189318" cy="10519"/>
            </a:xfrm>
            <a:custGeom>
              <a:avLst/>
              <a:gdLst/>
              <a:ahLst/>
              <a:cxnLst/>
              <a:rect l="0" t="0" r="0" b="0"/>
              <a:pathLst>
                <a:path w="189318" h="10519">
                  <a:moveTo>
                    <a:pt x="0" y="10518"/>
                  </a:moveTo>
                  <a:lnTo>
                    <a:pt x="16751" y="4935"/>
                  </a:lnTo>
                  <a:lnTo>
                    <a:pt x="27528" y="3290"/>
                  </a:lnTo>
                  <a:lnTo>
                    <a:pt x="40556" y="2193"/>
                  </a:lnTo>
                  <a:lnTo>
                    <a:pt x="55084" y="1462"/>
                  </a:lnTo>
                  <a:lnTo>
                    <a:pt x="89925" y="650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80331" y="199834"/>
            <a:ext cx="2549374" cy="6026585"/>
            <a:chOff x="4680331" y="199834"/>
            <a:chExt cx="2549374" cy="6026585"/>
          </a:xfrm>
        </p:grpSpPr>
        <p:sp>
          <p:nvSpPr>
            <p:cNvPr id="21" name="Freeform 20"/>
            <p:cNvSpPr/>
            <p:nvPr/>
          </p:nvSpPr>
          <p:spPr>
            <a:xfrm>
              <a:off x="4974824" y="357598"/>
              <a:ext cx="147247" cy="10518"/>
            </a:xfrm>
            <a:custGeom>
              <a:avLst/>
              <a:gdLst/>
              <a:ahLst/>
              <a:cxnLst/>
              <a:rect l="0" t="0" r="0" b="0"/>
              <a:pathLst>
                <a:path w="147247" h="10518">
                  <a:moveTo>
                    <a:pt x="0" y="0"/>
                  </a:moveTo>
                  <a:lnTo>
                    <a:pt x="22334" y="0"/>
                  </a:lnTo>
                  <a:lnTo>
                    <a:pt x="34755" y="1168"/>
                  </a:lnTo>
                  <a:lnTo>
                    <a:pt x="48880" y="3116"/>
                  </a:lnTo>
                  <a:lnTo>
                    <a:pt x="64139" y="5583"/>
                  </a:lnTo>
                  <a:lnTo>
                    <a:pt x="80155" y="7228"/>
                  </a:lnTo>
                  <a:lnTo>
                    <a:pt x="96676" y="8324"/>
                  </a:lnTo>
                  <a:lnTo>
                    <a:pt x="147246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51551" y="262939"/>
              <a:ext cx="153449" cy="283977"/>
            </a:xfrm>
            <a:custGeom>
              <a:avLst/>
              <a:gdLst/>
              <a:ahLst/>
              <a:cxnLst/>
              <a:rect l="0" t="0" r="0" b="0"/>
              <a:pathLst>
                <a:path w="153449" h="283977">
                  <a:moveTo>
                    <a:pt x="59836" y="0"/>
                  </a:moveTo>
                  <a:lnTo>
                    <a:pt x="54252" y="16751"/>
                  </a:lnTo>
                  <a:lnTo>
                    <a:pt x="50270" y="26359"/>
                  </a:lnTo>
                  <a:lnTo>
                    <a:pt x="45278" y="37440"/>
                  </a:lnTo>
                  <a:lnTo>
                    <a:pt x="33499" y="62216"/>
                  </a:lnTo>
                  <a:lnTo>
                    <a:pt x="20473" y="88810"/>
                  </a:lnTo>
                  <a:lnTo>
                    <a:pt x="13728" y="100109"/>
                  </a:lnTo>
                  <a:lnTo>
                    <a:pt x="6893" y="109978"/>
                  </a:lnTo>
                  <a:lnTo>
                    <a:pt x="0" y="118895"/>
                  </a:lnTo>
                  <a:lnTo>
                    <a:pt x="78" y="123671"/>
                  </a:lnTo>
                  <a:lnTo>
                    <a:pt x="4805" y="125687"/>
                  </a:lnTo>
                  <a:lnTo>
                    <a:pt x="24860" y="125978"/>
                  </a:lnTo>
                  <a:lnTo>
                    <a:pt x="57146" y="126108"/>
                  </a:lnTo>
                  <a:lnTo>
                    <a:pt x="74403" y="128480"/>
                  </a:lnTo>
                  <a:lnTo>
                    <a:pt x="91751" y="132398"/>
                  </a:lnTo>
                  <a:lnTo>
                    <a:pt x="109160" y="137348"/>
                  </a:lnTo>
                  <a:lnTo>
                    <a:pt x="123103" y="144153"/>
                  </a:lnTo>
                  <a:lnTo>
                    <a:pt x="134735" y="152196"/>
                  </a:lnTo>
                  <a:lnTo>
                    <a:pt x="144827" y="161064"/>
                  </a:lnTo>
                  <a:lnTo>
                    <a:pt x="150387" y="172819"/>
                  </a:lnTo>
                  <a:lnTo>
                    <a:pt x="152924" y="186499"/>
                  </a:lnTo>
                  <a:lnTo>
                    <a:pt x="153448" y="201462"/>
                  </a:lnTo>
                  <a:lnTo>
                    <a:pt x="151459" y="213774"/>
                  </a:lnTo>
                  <a:lnTo>
                    <a:pt x="147796" y="224320"/>
                  </a:lnTo>
                  <a:lnTo>
                    <a:pt x="143017" y="233688"/>
                  </a:lnTo>
                  <a:lnTo>
                    <a:pt x="137494" y="242270"/>
                  </a:lnTo>
                  <a:lnTo>
                    <a:pt x="131475" y="250329"/>
                  </a:lnTo>
                  <a:lnTo>
                    <a:pt x="125125" y="258038"/>
                  </a:lnTo>
                  <a:lnTo>
                    <a:pt x="116217" y="264347"/>
                  </a:lnTo>
                  <a:lnTo>
                    <a:pt x="105603" y="269721"/>
                  </a:lnTo>
                  <a:lnTo>
                    <a:pt x="49318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63975" y="283975"/>
              <a:ext cx="178800" cy="31553"/>
            </a:xfrm>
            <a:custGeom>
              <a:avLst/>
              <a:gdLst/>
              <a:ahLst/>
              <a:cxnLst/>
              <a:rect l="0" t="0" r="0" b="0"/>
              <a:pathLst>
                <a:path w="178800" h="31553">
                  <a:moveTo>
                    <a:pt x="0" y="0"/>
                  </a:moveTo>
                  <a:lnTo>
                    <a:pt x="22334" y="0"/>
                  </a:lnTo>
                  <a:lnTo>
                    <a:pt x="32418" y="1168"/>
                  </a:lnTo>
                  <a:lnTo>
                    <a:pt x="42647" y="3116"/>
                  </a:lnTo>
                  <a:lnTo>
                    <a:pt x="52972" y="5583"/>
                  </a:lnTo>
                  <a:lnTo>
                    <a:pt x="66867" y="8396"/>
                  </a:lnTo>
                  <a:lnTo>
                    <a:pt x="117587" y="17939"/>
                  </a:lnTo>
                  <a:lnTo>
                    <a:pt x="178799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91026" y="336563"/>
              <a:ext cx="207251" cy="199125"/>
            </a:xfrm>
            <a:custGeom>
              <a:avLst/>
              <a:gdLst/>
              <a:ahLst/>
              <a:cxnLst/>
              <a:rect l="0" t="0" r="0" b="0"/>
              <a:pathLst>
                <a:path w="207251" h="199125">
                  <a:moveTo>
                    <a:pt x="56924" y="0"/>
                  </a:moveTo>
                  <a:lnTo>
                    <a:pt x="45757" y="16750"/>
                  </a:lnTo>
                  <a:lnTo>
                    <a:pt x="40130" y="26359"/>
                  </a:lnTo>
                  <a:lnTo>
                    <a:pt x="34042" y="37439"/>
                  </a:lnTo>
                  <a:lnTo>
                    <a:pt x="27646" y="49500"/>
                  </a:lnTo>
                  <a:lnTo>
                    <a:pt x="22213" y="61047"/>
                  </a:lnTo>
                  <a:lnTo>
                    <a:pt x="17423" y="72251"/>
                  </a:lnTo>
                  <a:lnTo>
                    <a:pt x="13060" y="83226"/>
                  </a:lnTo>
                  <a:lnTo>
                    <a:pt x="5097" y="104769"/>
                  </a:lnTo>
                  <a:lnTo>
                    <a:pt x="1338" y="115422"/>
                  </a:lnTo>
                  <a:lnTo>
                    <a:pt x="0" y="128367"/>
                  </a:lnTo>
                  <a:lnTo>
                    <a:pt x="276" y="142841"/>
                  </a:lnTo>
                  <a:lnTo>
                    <a:pt x="1629" y="158333"/>
                  </a:lnTo>
                  <a:lnTo>
                    <a:pt x="6037" y="170998"/>
                  </a:lnTo>
                  <a:lnTo>
                    <a:pt x="12482" y="181778"/>
                  </a:lnTo>
                  <a:lnTo>
                    <a:pt x="20284" y="191303"/>
                  </a:lnTo>
                  <a:lnTo>
                    <a:pt x="31329" y="196484"/>
                  </a:lnTo>
                  <a:lnTo>
                    <a:pt x="44535" y="198769"/>
                  </a:lnTo>
                  <a:lnTo>
                    <a:pt x="59182" y="199124"/>
                  </a:lnTo>
                  <a:lnTo>
                    <a:pt x="72453" y="197024"/>
                  </a:lnTo>
                  <a:lnTo>
                    <a:pt x="84806" y="193286"/>
                  </a:lnTo>
                  <a:lnTo>
                    <a:pt x="96547" y="188457"/>
                  </a:lnTo>
                  <a:lnTo>
                    <a:pt x="107881" y="184069"/>
                  </a:lnTo>
                  <a:lnTo>
                    <a:pt x="129822" y="176077"/>
                  </a:lnTo>
                  <a:lnTo>
                    <a:pt x="140581" y="169973"/>
                  </a:lnTo>
                  <a:lnTo>
                    <a:pt x="151260" y="162397"/>
                  </a:lnTo>
                  <a:lnTo>
                    <a:pt x="161885" y="153841"/>
                  </a:lnTo>
                  <a:lnTo>
                    <a:pt x="171305" y="145799"/>
                  </a:lnTo>
                  <a:lnTo>
                    <a:pt x="179923" y="138101"/>
                  </a:lnTo>
                  <a:lnTo>
                    <a:pt x="188005" y="130632"/>
                  </a:lnTo>
                  <a:lnTo>
                    <a:pt x="194562" y="119809"/>
                  </a:lnTo>
                  <a:lnTo>
                    <a:pt x="200102" y="106751"/>
                  </a:lnTo>
                  <a:lnTo>
                    <a:pt x="204964" y="92202"/>
                  </a:lnTo>
                  <a:lnTo>
                    <a:pt x="207036" y="78998"/>
                  </a:lnTo>
                  <a:lnTo>
                    <a:pt x="207250" y="66688"/>
                  </a:lnTo>
                  <a:lnTo>
                    <a:pt x="206223" y="54976"/>
                  </a:lnTo>
                  <a:lnTo>
                    <a:pt x="200864" y="44831"/>
                  </a:lnTo>
                  <a:lnTo>
                    <a:pt x="192617" y="35730"/>
                  </a:lnTo>
                  <a:lnTo>
                    <a:pt x="182445" y="27326"/>
                  </a:lnTo>
                  <a:lnTo>
                    <a:pt x="170988" y="21723"/>
                  </a:lnTo>
                  <a:lnTo>
                    <a:pt x="158677" y="17988"/>
                  </a:lnTo>
                  <a:lnTo>
                    <a:pt x="145794" y="15498"/>
                  </a:lnTo>
                  <a:lnTo>
                    <a:pt x="133700" y="15006"/>
                  </a:lnTo>
                  <a:lnTo>
                    <a:pt x="122132" y="15847"/>
                  </a:lnTo>
                  <a:lnTo>
                    <a:pt x="88477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26584" y="336563"/>
              <a:ext cx="63106" cy="199835"/>
            </a:xfrm>
            <a:custGeom>
              <a:avLst/>
              <a:gdLst/>
              <a:ahLst/>
              <a:cxnLst/>
              <a:rect l="0" t="0" r="0" b="0"/>
              <a:pathLst>
                <a:path w="63106" h="199835">
                  <a:moveTo>
                    <a:pt x="63105" y="0"/>
                  </a:moveTo>
                  <a:lnTo>
                    <a:pt x="48466" y="58556"/>
                  </a:lnTo>
                  <a:lnTo>
                    <a:pt x="45165" y="70590"/>
                  </a:lnTo>
                  <a:lnTo>
                    <a:pt x="38382" y="93310"/>
                  </a:lnTo>
                  <a:lnTo>
                    <a:pt x="33768" y="106614"/>
                  </a:lnTo>
                  <a:lnTo>
                    <a:pt x="12686" y="163718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42443" y="389151"/>
              <a:ext cx="210352" cy="21036"/>
            </a:xfrm>
            <a:custGeom>
              <a:avLst/>
              <a:gdLst/>
              <a:ahLst/>
              <a:cxnLst/>
              <a:rect l="0" t="0" r="0" b="0"/>
              <a:pathLst>
                <a:path w="210352" h="21036">
                  <a:moveTo>
                    <a:pt x="0" y="0"/>
                  </a:moveTo>
                  <a:lnTo>
                    <a:pt x="33500" y="5583"/>
                  </a:lnTo>
                  <a:lnTo>
                    <a:pt x="48043" y="7228"/>
                  </a:lnTo>
                  <a:lnTo>
                    <a:pt x="62413" y="8324"/>
                  </a:lnTo>
                  <a:lnTo>
                    <a:pt x="76667" y="9055"/>
                  </a:lnTo>
                  <a:lnTo>
                    <a:pt x="90844" y="10711"/>
                  </a:lnTo>
                  <a:lnTo>
                    <a:pt x="104970" y="12984"/>
                  </a:lnTo>
                  <a:lnTo>
                    <a:pt x="119062" y="15667"/>
                  </a:lnTo>
                  <a:lnTo>
                    <a:pt x="133131" y="17457"/>
                  </a:lnTo>
                  <a:lnTo>
                    <a:pt x="147185" y="18649"/>
                  </a:lnTo>
                  <a:lnTo>
                    <a:pt x="21035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66382" y="225936"/>
              <a:ext cx="184339" cy="247356"/>
            </a:xfrm>
            <a:custGeom>
              <a:avLst/>
              <a:gdLst/>
              <a:ahLst/>
              <a:cxnLst/>
              <a:rect l="0" t="0" r="0" b="0"/>
              <a:pathLst>
                <a:path w="184339" h="247356">
                  <a:moveTo>
                    <a:pt x="165046" y="37003"/>
                  </a:moveTo>
                  <a:lnTo>
                    <a:pt x="170629" y="14670"/>
                  </a:lnTo>
                  <a:lnTo>
                    <a:pt x="167600" y="8091"/>
                  </a:lnTo>
                  <a:lnTo>
                    <a:pt x="160906" y="3705"/>
                  </a:lnTo>
                  <a:lnTo>
                    <a:pt x="151768" y="781"/>
                  </a:lnTo>
                  <a:lnTo>
                    <a:pt x="142171" y="0"/>
                  </a:lnTo>
                  <a:lnTo>
                    <a:pt x="132267" y="648"/>
                  </a:lnTo>
                  <a:lnTo>
                    <a:pt x="122158" y="2249"/>
                  </a:lnTo>
                  <a:lnTo>
                    <a:pt x="111913" y="4485"/>
                  </a:lnTo>
                  <a:lnTo>
                    <a:pt x="101577" y="7144"/>
                  </a:lnTo>
                  <a:lnTo>
                    <a:pt x="91180" y="10086"/>
                  </a:lnTo>
                  <a:lnTo>
                    <a:pt x="81912" y="14384"/>
                  </a:lnTo>
                  <a:lnTo>
                    <a:pt x="73397" y="19586"/>
                  </a:lnTo>
                  <a:lnTo>
                    <a:pt x="31768" y="50313"/>
                  </a:lnTo>
                  <a:lnTo>
                    <a:pt x="21269" y="58732"/>
                  </a:lnTo>
                  <a:lnTo>
                    <a:pt x="11933" y="66681"/>
                  </a:lnTo>
                  <a:lnTo>
                    <a:pt x="3371" y="74318"/>
                  </a:lnTo>
                  <a:lnTo>
                    <a:pt x="0" y="81746"/>
                  </a:lnTo>
                  <a:lnTo>
                    <a:pt x="91" y="89036"/>
                  </a:lnTo>
                  <a:lnTo>
                    <a:pt x="2488" y="96233"/>
                  </a:lnTo>
                  <a:lnTo>
                    <a:pt x="9929" y="99862"/>
                  </a:lnTo>
                  <a:lnTo>
                    <a:pt x="20733" y="101113"/>
                  </a:lnTo>
                  <a:lnTo>
                    <a:pt x="33778" y="100778"/>
                  </a:lnTo>
                  <a:lnTo>
                    <a:pt x="45982" y="99387"/>
                  </a:lnTo>
                  <a:lnTo>
                    <a:pt x="57623" y="97290"/>
                  </a:lnTo>
                  <a:lnTo>
                    <a:pt x="68889" y="94724"/>
                  </a:lnTo>
                  <a:lnTo>
                    <a:pt x="79907" y="91845"/>
                  </a:lnTo>
                  <a:lnTo>
                    <a:pt x="90757" y="88756"/>
                  </a:lnTo>
                  <a:lnTo>
                    <a:pt x="101497" y="85529"/>
                  </a:lnTo>
                  <a:lnTo>
                    <a:pt x="113331" y="79871"/>
                  </a:lnTo>
                  <a:lnTo>
                    <a:pt x="125894" y="72594"/>
                  </a:lnTo>
                  <a:lnTo>
                    <a:pt x="174062" y="41307"/>
                  </a:lnTo>
                  <a:lnTo>
                    <a:pt x="180405" y="42210"/>
                  </a:lnTo>
                  <a:lnTo>
                    <a:pt x="183466" y="48655"/>
                  </a:lnTo>
                  <a:lnTo>
                    <a:pt x="184338" y="58794"/>
                  </a:lnTo>
                  <a:lnTo>
                    <a:pt x="182581" y="67891"/>
                  </a:lnTo>
                  <a:lnTo>
                    <a:pt x="179074" y="76293"/>
                  </a:lnTo>
                  <a:lnTo>
                    <a:pt x="174397" y="84232"/>
                  </a:lnTo>
                  <a:lnTo>
                    <a:pt x="170112" y="93030"/>
                  </a:lnTo>
                  <a:lnTo>
                    <a:pt x="166086" y="102402"/>
                  </a:lnTo>
                  <a:lnTo>
                    <a:pt x="162234" y="112155"/>
                  </a:lnTo>
                  <a:lnTo>
                    <a:pt x="157328" y="120995"/>
                  </a:lnTo>
                  <a:lnTo>
                    <a:pt x="151720" y="129225"/>
                  </a:lnTo>
                  <a:lnTo>
                    <a:pt x="145645" y="137049"/>
                  </a:lnTo>
                  <a:lnTo>
                    <a:pt x="139257" y="145771"/>
                  </a:lnTo>
                  <a:lnTo>
                    <a:pt x="125927" y="164811"/>
                  </a:lnTo>
                  <a:lnTo>
                    <a:pt x="119100" y="173628"/>
                  </a:lnTo>
                  <a:lnTo>
                    <a:pt x="112211" y="181843"/>
                  </a:lnTo>
                  <a:lnTo>
                    <a:pt x="105282" y="189657"/>
                  </a:lnTo>
                  <a:lnTo>
                    <a:pt x="98325" y="198372"/>
                  </a:lnTo>
                  <a:lnTo>
                    <a:pt x="91350" y="207688"/>
                  </a:lnTo>
                  <a:lnTo>
                    <a:pt x="70388" y="2473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36770" y="4732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636604" y="210351"/>
              <a:ext cx="153237" cy="236257"/>
            </a:xfrm>
            <a:custGeom>
              <a:avLst/>
              <a:gdLst/>
              <a:ahLst/>
              <a:cxnLst/>
              <a:rect l="0" t="0" r="0" b="0"/>
              <a:pathLst>
                <a:path w="153237" h="236257">
                  <a:moveTo>
                    <a:pt x="84141" y="0"/>
                  </a:moveTo>
                  <a:lnTo>
                    <a:pt x="67390" y="5584"/>
                  </a:lnTo>
                  <a:lnTo>
                    <a:pt x="60119" y="9566"/>
                  </a:lnTo>
                  <a:lnTo>
                    <a:pt x="52934" y="14558"/>
                  </a:lnTo>
                  <a:lnTo>
                    <a:pt x="45807" y="20223"/>
                  </a:lnTo>
                  <a:lnTo>
                    <a:pt x="37550" y="27506"/>
                  </a:lnTo>
                  <a:lnTo>
                    <a:pt x="19026" y="44946"/>
                  </a:lnTo>
                  <a:lnTo>
                    <a:pt x="15021" y="55674"/>
                  </a:lnTo>
                  <a:lnTo>
                    <a:pt x="14689" y="67500"/>
                  </a:lnTo>
                  <a:lnTo>
                    <a:pt x="16805" y="80059"/>
                  </a:lnTo>
                  <a:lnTo>
                    <a:pt x="25227" y="91937"/>
                  </a:lnTo>
                  <a:lnTo>
                    <a:pt x="37853" y="103362"/>
                  </a:lnTo>
                  <a:lnTo>
                    <a:pt x="53283" y="114485"/>
                  </a:lnTo>
                  <a:lnTo>
                    <a:pt x="67075" y="123068"/>
                  </a:lnTo>
                  <a:lnTo>
                    <a:pt x="79775" y="129959"/>
                  </a:lnTo>
                  <a:lnTo>
                    <a:pt x="91748" y="135722"/>
                  </a:lnTo>
                  <a:lnTo>
                    <a:pt x="102066" y="141901"/>
                  </a:lnTo>
                  <a:lnTo>
                    <a:pt x="111284" y="148357"/>
                  </a:lnTo>
                  <a:lnTo>
                    <a:pt x="119765" y="154999"/>
                  </a:lnTo>
                  <a:lnTo>
                    <a:pt x="128926" y="162932"/>
                  </a:lnTo>
                  <a:lnTo>
                    <a:pt x="138539" y="171727"/>
                  </a:lnTo>
                  <a:lnTo>
                    <a:pt x="148453" y="181097"/>
                  </a:lnTo>
                  <a:lnTo>
                    <a:pt x="152725" y="190849"/>
                  </a:lnTo>
                  <a:lnTo>
                    <a:pt x="153236" y="200856"/>
                  </a:lnTo>
                  <a:lnTo>
                    <a:pt x="151240" y="211033"/>
                  </a:lnTo>
                  <a:lnTo>
                    <a:pt x="144065" y="217818"/>
                  </a:lnTo>
                  <a:lnTo>
                    <a:pt x="133440" y="222341"/>
                  </a:lnTo>
                  <a:lnTo>
                    <a:pt x="120513" y="225357"/>
                  </a:lnTo>
                  <a:lnTo>
                    <a:pt x="108388" y="228536"/>
                  </a:lnTo>
                  <a:lnTo>
                    <a:pt x="96800" y="231823"/>
                  </a:lnTo>
                  <a:lnTo>
                    <a:pt x="85569" y="235184"/>
                  </a:lnTo>
                  <a:lnTo>
                    <a:pt x="74575" y="236256"/>
                  </a:lnTo>
                  <a:lnTo>
                    <a:pt x="63740" y="235802"/>
                  </a:lnTo>
                  <a:lnTo>
                    <a:pt x="0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52297" y="210351"/>
              <a:ext cx="252424" cy="31554"/>
            </a:xfrm>
            <a:custGeom>
              <a:avLst/>
              <a:gdLst/>
              <a:ahLst/>
              <a:cxnLst/>
              <a:rect l="0" t="0" r="0" b="0"/>
              <a:pathLst>
                <a:path w="252424" h="31554">
                  <a:moveTo>
                    <a:pt x="0" y="0"/>
                  </a:moveTo>
                  <a:lnTo>
                    <a:pt x="22335" y="5584"/>
                  </a:lnTo>
                  <a:lnTo>
                    <a:pt x="34756" y="7229"/>
                  </a:lnTo>
                  <a:lnTo>
                    <a:pt x="48881" y="8325"/>
                  </a:lnTo>
                  <a:lnTo>
                    <a:pt x="64141" y="9056"/>
                  </a:lnTo>
                  <a:lnTo>
                    <a:pt x="78988" y="10712"/>
                  </a:lnTo>
                  <a:lnTo>
                    <a:pt x="93561" y="12985"/>
                  </a:lnTo>
                  <a:lnTo>
                    <a:pt x="107950" y="15668"/>
                  </a:lnTo>
                  <a:lnTo>
                    <a:pt x="145753" y="21767"/>
                  </a:lnTo>
                  <a:lnTo>
                    <a:pt x="167286" y="25029"/>
                  </a:lnTo>
                  <a:lnTo>
                    <a:pt x="186316" y="27204"/>
                  </a:lnTo>
                  <a:lnTo>
                    <a:pt x="203678" y="28653"/>
                  </a:lnTo>
                  <a:lnTo>
                    <a:pt x="252423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977493" y="199834"/>
              <a:ext cx="252212" cy="279831"/>
            </a:xfrm>
            <a:custGeom>
              <a:avLst/>
              <a:gdLst/>
              <a:ahLst/>
              <a:cxnLst/>
              <a:rect l="0" t="0" r="0" b="0"/>
              <a:pathLst>
                <a:path w="252212" h="279831">
                  <a:moveTo>
                    <a:pt x="163956" y="42070"/>
                  </a:moveTo>
                  <a:lnTo>
                    <a:pt x="141622" y="47654"/>
                  </a:lnTo>
                  <a:lnTo>
                    <a:pt x="132707" y="52804"/>
                  </a:lnTo>
                  <a:lnTo>
                    <a:pt x="124425" y="59744"/>
                  </a:lnTo>
                  <a:lnTo>
                    <a:pt x="116567" y="67876"/>
                  </a:lnTo>
                  <a:lnTo>
                    <a:pt x="107822" y="75635"/>
                  </a:lnTo>
                  <a:lnTo>
                    <a:pt x="98487" y="83145"/>
                  </a:lnTo>
                  <a:lnTo>
                    <a:pt x="88757" y="90488"/>
                  </a:lnTo>
                  <a:lnTo>
                    <a:pt x="78764" y="98890"/>
                  </a:lnTo>
                  <a:lnTo>
                    <a:pt x="68597" y="107997"/>
                  </a:lnTo>
                  <a:lnTo>
                    <a:pt x="58313" y="117574"/>
                  </a:lnTo>
                  <a:lnTo>
                    <a:pt x="49119" y="127465"/>
                  </a:lnTo>
                  <a:lnTo>
                    <a:pt x="40654" y="137565"/>
                  </a:lnTo>
                  <a:lnTo>
                    <a:pt x="32672" y="147804"/>
                  </a:lnTo>
                  <a:lnTo>
                    <a:pt x="25014" y="158135"/>
                  </a:lnTo>
                  <a:lnTo>
                    <a:pt x="10273" y="178964"/>
                  </a:lnTo>
                  <a:lnTo>
                    <a:pt x="5407" y="190595"/>
                  </a:lnTo>
                  <a:lnTo>
                    <a:pt x="2163" y="203024"/>
                  </a:lnTo>
                  <a:lnTo>
                    <a:pt x="0" y="215984"/>
                  </a:lnTo>
                  <a:lnTo>
                    <a:pt x="895" y="226962"/>
                  </a:lnTo>
                  <a:lnTo>
                    <a:pt x="3830" y="236617"/>
                  </a:lnTo>
                  <a:lnTo>
                    <a:pt x="8124" y="245391"/>
                  </a:lnTo>
                  <a:lnTo>
                    <a:pt x="16828" y="253578"/>
                  </a:lnTo>
                  <a:lnTo>
                    <a:pt x="28475" y="261373"/>
                  </a:lnTo>
                  <a:lnTo>
                    <a:pt x="42082" y="268907"/>
                  </a:lnTo>
                  <a:lnTo>
                    <a:pt x="55828" y="273930"/>
                  </a:lnTo>
                  <a:lnTo>
                    <a:pt x="69667" y="277278"/>
                  </a:lnTo>
                  <a:lnTo>
                    <a:pt x="83567" y="279510"/>
                  </a:lnTo>
                  <a:lnTo>
                    <a:pt x="96340" y="279830"/>
                  </a:lnTo>
                  <a:lnTo>
                    <a:pt x="108361" y="278874"/>
                  </a:lnTo>
                  <a:lnTo>
                    <a:pt x="119881" y="277069"/>
                  </a:lnTo>
                  <a:lnTo>
                    <a:pt x="132235" y="274696"/>
                  </a:lnTo>
                  <a:lnTo>
                    <a:pt x="158428" y="268944"/>
                  </a:lnTo>
                  <a:lnTo>
                    <a:pt x="170788" y="264605"/>
                  </a:lnTo>
                  <a:lnTo>
                    <a:pt x="182534" y="259376"/>
                  </a:lnTo>
                  <a:lnTo>
                    <a:pt x="193870" y="253552"/>
                  </a:lnTo>
                  <a:lnTo>
                    <a:pt x="203766" y="247332"/>
                  </a:lnTo>
                  <a:lnTo>
                    <a:pt x="212700" y="240849"/>
                  </a:lnTo>
                  <a:lnTo>
                    <a:pt x="220993" y="234189"/>
                  </a:lnTo>
                  <a:lnTo>
                    <a:pt x="227691" y="226243"/>
                  </a:lnTo>
                  <a:lnTo>
                    <a:pt x="233324" y="217440"/>
                  </a:lnTo>
                  <a:lnTo>
                    <a:pt x="238248" y="208066"/>
                  </a:lnTo>
                  <a:lnTo>
                    <a:pt x="242700" y="198310"/>
                  </a:lnTo>
                  <a:lnTo>
                    <a:pt x="246836" y="188301"/>
                  </a:lnTo>
                  <a:lnTo>
                    <a:pt x="250762" y="178122"/>
                  </a:lnTo>
                  <a:lnTo>
                    <a:pt x="252211" y="164324"/>
                  </a:lnTo>
                  <a:lnTo>
                    <a:pt x="252009" y="148114"/>
                  </a:lnTo>
                  <a:lnTo>
                    <a:pt x="250705" y="130295"/>
                  </a:lnTo>
                  <a:lnTo>
                    <a:pt x="248667" y="114910"/>
                  </a:lnTo>
                  <a:lnTo>
                    <a:pt x="246139" y="101148"/>
                  </a:lnTo>
                  <a:lnTo>
                    <a:pt x="243286" y="88467"/>
                  </a:lnTo>
                  <a:lnTo>
                    <a:pt x="240216" y="76507"/>
                  </a:lnTo>
                  <a:lnTo>
                    <a:pt x="236999" y="65028"/>
                  </a:lnTo>
                  <a:lnTo>
                    <a:pt x="233686" y="53870"/>
                  </a:lnTo>
                  <a:lnTo>
                    <a:pt x="227972" y="45262"/>
                  </a:lnTo>
                  <a:lnTo>
                    <a:pt x="220656" y="38355"/>
                  </a:lnTo>
                  <a:lnTo>
                    <a:pt x="212274" y="32582"/>
                  </a:lnTo>
                  <a:lnTo>
                    <a:pt x="202011" y="26396"/>
                  </a:lnTo>
                  <a:lnTo>
                    <a:pt x="190495" y="19934"/>
                  </a:lnTo>
                  <a:lnTo>
                    <a:pt x="14292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80331" y="441739"/>
              <a:ext cx="152347" cy="5784680"/>
            </a:xfrm>
            <a:custGeom>
              <a:avLst/>
              <a:gdLst/>
              <a:ahLst/>
              <a:cxnLst/>
              <a:rect l="0" t="0" r="0" b="0"/>
              <a:pathLst>
                <a:path w="152347" h="5784680">
                  <a:moveTo>
                    <a:pt x="0" y="0"/>
                  </a:moveTo>
                  <a:lnTo>
                    <a:pt x="3116" y="109141"/>
                  </a:lnTo>
                  <a:lnTo>
                    <a:pt x="7228" y="163032"/>
                  </a:lnTo>
                  <a:lnTo>
                    <a:pt x="10712" y="247101"/>
                  </a:lnTo>
                  <a:lnTo>
                    <a:pt x="15668" y="307320"/>
                  </a:lnTo>
                  <a:lnTo>
                    <a:pt x="23445" y="466195"/>
                  </a:lnTo>
                  <a:lnTo>
                    <a:pt x="27949" y="535580"/>
                  </a:lnTo>
                  <a:lnTo>
                    <a:pt x="30841" y="684867"/>
                  </a:lnTo>
                  <a:lnTo>
                    <a:pt x="31511" y="968306"/>
                  </a:lnTo>
                  <a:lnTo>
                    <a:pt x="34650" y="1055181"/>
                  </a:lnTo>
                  <a:lnTo>
                    <a:pt x="38773" y="1144433"/>
                  </a:lnTo>
                  <a:lnTo>
                    <a:pt x="42262" y="1280091"/>
                  </a:lnTo>
                  <a:lnTo>
                    <a:pt x="49009" y="1417672"/>
                  </a:lnTo>
                  <a:lnTo>
                    <a:pt x="52696" y="1561535"/>
                  </a:lnTo>
                  <a:lnTo>
                    <a:pt x="60670" y="1707779"/>
                  </a:lnTo>
                  <a:lnTo>
                    <a:pt x="108685" y="2403563"/>
                  </a:lnTo>
                  <a:lnTo>
                    <a:pt x="112579" y="2505655"/>
                  </a:lnTo>
                  <a:lnTo>
                    <a:pt x="115478" y="2608292"/>
                  </a:lnTo>
                  <a:lnTo>
                    <a:pt x="126861" y="2810608"/>
                  </a:lnTo>
                  <a:lnTo>
                    <a:pt x="130150" y="2862393"/>
                  </a:lnTo>
                  <a:lnTo>
                    <a:pt x="143572" y="3219453"/>
                  </a:lnTo>
                  <a:lnTo>
                    <a:pt x="147326" y="3376465"/>
                  </a:lnTo>
                  <a:lnTo>
                    <a:pt x="152346" y="3481465"/>
                  </a:lnTo>
                  <a:lnTo>
                    <a:pt x="150575" y="3639130"/>
                  </a:lnTo>
                  <a:lnTo>
                    <a:pt x="148233" y="3791281"/>
                  </a:lnTo>
                  <a:lnTo>
                    <a:pt x="147539" y="3945565"/>
                  </a:lnTo>
                  <a:lnTo>
                    <a:pt x="144260" y="4046810"/>
                  </a:lnTo>
                  <a:lnTo>
                    <a:pt x="140076" y="4146344"/>
                  </a:lnTo>
                  <a:lnTo>
                    <a:pt x="136552" y="4293192"/>
                  </a:lnTo>
                  <a:lnTo>
                    <a:pt x="128626" y="4434608"/>
                  </a:lnTo>
                  <a:lnTo>
                    <a:pt x="94639" y="4906191"/>
                  </a:lnTo>
                  <a:lnTo>
                    <a:pt x="59599" y="5317687"/>
                  </a:lnTo>
                  <a:lnTo>
                    <a:pt x="55704" y="5388978"/>
                  </a:lnTo>
                  <a:lnTo>
                    <a:pt x="52998" y="5552429"/>
                  </a:lnTo>
                  <a:lnTo>
                    <a:pt x="52588" y="57846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81325" y="652091"/>
            <a:ext cx="990649" cy="371106"/>
            <a:chOff x="3481325" y="652091"/>
            <a:chExt cx="990649" cy="371106"/>
          </a:xfrm>
        </p:grpSpPr>
        <p:sp>
          <p:nvSpPr>
            <p:cNvPr id="34" name="Freeform 33"/>
            <p:cNvSpPr/>
            <p:nvPr/>
          </p:nvSpPr>
          <p:spPr>
            <a:xfrm>
              <a:off x="3481325" y="841407"/>
              <a:ext cx="220870" cy="42072"/>
            </a:xfrm>
            <a:custGeom>
              <a:avLst/>
              <a:gdLst/>
              <a:ahLst/>
              <a:cxnLst/>
              <a:rect l="0" t="0" r="0" b="0"/>
              <a:pathLst>
                <a:path w="220870" h="42072">
                  <a:moveTo>
                    <a:pt x="0" y="42071"/>
                  </a:moveTo>
                  <a:lnTo>
                    <a:pt x="11166" y="30904"/>
                  </a:lnTo>
                  <a:lnTo>
                    <a:pt x="19130" y="26446"/>
                  </a:lnTo>
                  <a:lnTo>
                    <a:pt x="29114" y="22305"/>
                  </a:lnTo>
                  <a:lnTo>
                    <a:pt x="40444" y="18376"/>
                  </a:lnTo>
                  <a:lnTo>
                    <a:pt x="56178" y="15757"/>
                  </a:lnTo>
                  <a:lnTo>
                    <a:pt x="74848" y="14011"/>
                  </a:lnTo>
                  <a:lnTo>
                    <a:pt x="95475" y="12846"/>
                  </a:lnTo>
                  <a:lnTo>
                    <a:pt x="112732" y="10902"/>
                  </a:lnTo>
                  <a:lnTo>
                    <a:pt x="127743" y="8436"/>
                  </a:lnTo>
                  <a:lnTo>
                    <a:pt x="141255" y="5624"/>
                  </a:lnTo>
                  <a:lnTo>
                    <a:pt x="156107" y="3750"/>
                  </a:lnTo>
                  <a:lnTo>
                    <a:pt x="171852" y="2500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96853" y="652091"/>
              <a:ext cx="126212" cy="357599"/>
            </a:xfrm>
            <a:custGeom>
              <a:avLst/>
              <a:gdLst/>
              <a:ahLst/>
              <a:cxnLst/>
              <a:rect l="0" t="0" r="0" b="0"/>
              <a:pathLst>
                <a:path w="126212" h="357599">
                  <a:moveTo>
                    <a:pt x="126211" y="0"/>
                  </a:moveTo>
                  <a:lnTo>
                    <a:pt x="120628" y="27917"/>
                  </a:lnTo>
                  <a:lnTo>
                    <a:pt x="117814" y="39646"/>
                  </a:lnTo>
                  <a:lnTo>
                    <a:pt x="114770" y="50972"/>
                  </a:lnTo>
                  <a:lnTo>
                    <a:pt x="108271" y="74073"/>
                  </a:lnTo>
                  <a:lnTo>
                    <a:pt x="87610" y="153436"/>
                  </a:lnTo>
                  <a:lnTo>
                    <a:pt x="80618" y="176876"/>
                  </a:lnTo>
                  <a:lnTo>
                    <a:pt x="75949" y="189203"/>
                  </a:lnTo>
                  <a:lnTo>
                    <a:pt x="70499" y="202096"/>
                  </a:lnTo>
                  <a:lnTo>
                    <a:pt x="64529" y="215365"/>
                  </a:lnTo>
                  <a:lnTo>
                    <a:pt x="58211" y="227717"/>
                  </a:lnTo>
                  <a:lnTo>
                    <a:pt x="51662" y="239458"/>
                  </a:lnTo>
                  <a:lnTo>
                    <a:pt x="44959" y="250791"/>
                  </a:lnTo>
                  <a:lnTo>
                    <a:pt x="39321" y="261852"/>
                  </a:lnTo>
                  <a:lnTo>
                    <a:pt x="34394" y="272732"/>
                  </a:lnTo>
                  <a:lnTo>
                    <a:pt x="29941" y="283492"/>
                  </a:lnTo>
                  <a:lnTo>
                    <a:pt x="25804" y="295339"/>
                  </a:lnTo>
                  <a:lnTo>
                    <a:pt x="21877" y="307912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961747" y="691379"/>
              <a:ext cx="220042" cy="284774"/>
            </a:xfrm>
            <a:custGeom>
              <a:avLst/>
              <a:gdLst/>
              <a:ahLst/>
              <a:cxnLst/>
              <a:rect l="0" t="0" r="0" b="0"/>
              <a:pathLst>
                <a:path w="220042" h="284774">
                  <a:moveTo>
                    <a:pt x="87528" y="34335"/>
                  </a:moveTo>
                  <a:lnTo>
                    <a:pt x="72889" y="78252"/>
                  </a:lnTo>
                  <a:lnTo>
                    <a:pt x="68420" y="88154"/>
                  </a:lnTo>
                  <a:lnTo>
                    <a:pt x="63103" y="98261"/>
                  </a:lnTo>
                  <a:lnTo>
                    <a:pt x="57221" y="108505"/>
                  </a:lnTo>
                  <a:lnTo>
                    <a:pt x="50963" y="118840"/>
                  </a:lnTo>
                  <a:lnTo>
                    <a:pt x="37776" y="139673"/>
                  </a:lnTo>
                  <a:lnTo>
                    <a:pt x="17212" y="171112"/>
                  </a:lnTo>
                  <a:lnTo>
                    <a:pt x="11435" y="183950"/>
                  </a:lnTo>
                  <a:lnTo>
                    <a:pt x="6415" y="198353"/>
                  </a:lnTo>
                  <a:lnTo>
                    <a:pt x="1900" y="213797"/>
                  </a:lnTo>
                  <a:lnTo>
                    <a:pt x="59" y="228768"/>
                  </a:lnTo>
                  <a:lnTo>
                    <a:pt x="0" y="243424"/>
                  </a:lnTo>
                  <a:lnTo>
                    <a:pt x="1129" y="257868"/>
                  </a:lnTo>
                  <a:lnTo>
                    <a:pt x="6556" y="268666"/>
                  </a:lnTo>
                  <a:lnTo>
                    <a:pt x="14849" y="277034"/>
                  </a:lnTo>
                  <a:lnTo>
                    <a:pt x="25051" y="283781"/>
                  </a:lnTo>
                  <a:lnTo>
                    <a:pt x="37697" y="284773"/>
                  </a:lnTo>
                  <a:lnTo>
                    <a:pt x="51970" y="281928"/>
                  </a:lnTo>
                  <a:lnTo>
                    <a:pt x="67328" y="276526"/>
                  </a:lnTo>
                  <a:lnTo>
                    <a:pt x="81073" y="270588"/>
                  </a:lnTo>
                  <a:lnTo>
                    <a:pt x="93743" y="264291"/>
                  </a:lnTo>
                  <a:lnTo>
                    <a:pt x="105695" y="257756"/>
                  </a:lnTo>
                  <a:lnTo>
                    <a:pt x="117168" y="249894"/>
                  </a:lnTo>
                  <a:lnTo>
                    <a:pt x="128324" y="241147"/>
                  </a:lnTo>
                  <a:lnTo>
                    <a:pt x="139266" y="231809"/>
                  </a:lnTo>
                  <a:lnTo>
                    <a:pt x="148898" y="222078"/>
                  </a:lnTo>
                  <a:lnTo>
                    <a:pt x="157657" y="212085"/>
                  </a:lnTo>
                  <a:lnTo>
                    <a:pt x="165834" y="201917"/>
                  </a:lnTo>
                  <a:lnTo>
                    <a:pt x="173622" y="191633"/>
                  </a:lnTo>
                  <a:lnTo>
                    <a:pt x="188508" y="170856"/>
                  </a:lnTo>
                  <a:lnTo>
                    <a:pt x="210029" y="139449"/>
                  </a:lnTo>
                  <a:lnTo>
                    <a:pt x="214772" y="126615"/>
                  </a:lnTo>
                  <a:lnTo>
                    <a:pt x="217933" y="112216"/>
                  </a:lnTo>
                  <a:lnTo>
                    <a:pt x="220041" y="96773"/>
                  </a:lnTo>
                  <a:lnTo>
                    <a:pt x="217940" y="81803"/>
                  </a:lnTo>
                  <a:lnTo>
                    <a:pt x="213034" y="67149"/>
                  </a:lnTo>
                  <a:lnTo>
                    <a:pt x="206257" y="52705"/>
                  </a:lnTo>
                  <a:lnTo>
                    <a:pt x="199402" y="40739"/>
                  </a:lnTo>
                  <a:lnTo>
                    <a:pt x="192495" y="30424"/>
                  </a:lnTo>
                  <a:lnTo>
                    <a:pt x="185553" y="21210"/>
                  </a:lnTo>
                  <a:lnTo>
                    <a:pt x="176250" y="13899"/>
                  </a:lnTo>
                  <a:lnTo>
                    <a:pt x="165374" y="7856"/>
                  </a:lnTo>
                  <a:lnTo>
                    <a:pt x="153449" y="2659"/>
                  </a:lnTo>
                  <a:lnTo>
                    <a:pt x="141993" y="363"/>
                  </a:lnTo>
                  <a:lnTo>
                    <a:pt x="130850" y="0"/>
                  </a:lnTo>
                  <a:lnTo>
                    <a:pt x="98045" y="27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210753" y="754021"/>
              <a:ext cx="261221" cy="269176"/>
            </a:xfrm>
            <a:custGeom>
              <a:avLst/>
              <a:gdLst/>
              <a:ahLst/>
              <a:cxnLst/>
              <a:rect l="0" t="0" r="0" b="0"/>
              <a:pathLst>
                <a:path w="261221" h="269176">
                  <a:moveTo>
                    <a:pt x="80427" y="34798"/>
                  </a:moveTo>
                  <a:lnTo>
                    <a:pt x="69260" y="51549"/>
                  </a:lnTo>
                  <a:lnTo>
                    <a:pt x="54428" y="72238"/>
                  </a:lnTo>
                  <a:lnTo>
                    <a:pt x="45565" y="84299"/>
                  </a:lnTo>
                  <a:lnTo>
                    <a:pt x="38488" y="95846"/>
                  </a:lnTo>
                  <a:lnTo>
                    <a:pt x="32601" y="107049"/>
                  </a:lnTo>
                  <a:lnTo>
                    <a:pt x="27507" y="118024"/>
                  </a:lnTo>
                  <a:lnTo>
                    <a:pt x="21775" y="127678"/>
                  </a:lnTo>
                  <a:lnTo>
                    <a:pt x="15616" y="136451"/>
                  </a:lnTo>
                  <a:lnTo>
                    <a:pt x="9172" y="144638"/>
                  </a:lnTo>
                  <a:lnTo>
                    <a:pt x="4877" y="155938"/>
                  </a:lnTo>
                  <a:lnTo>
                    <a:pt x="2013" y="169315"/>
                  </a:lnTo>
                  <a:lnTo>
                    <a:pt x="104" y="184076"/>
                  </a:lnTo>
                  <a:lnTo>
                    <a:pt x="0" y="197422"/>
                  </a:lnTo>
                  <a:lnTo>
                    <a:pt x="1099" y="209826"/>
                  </a:lnTo>
                  <a:lnTo>
                    <a:pt x="3001" y="221601"/>
                  </a:lnTo>
                  <a:lnTo>
                    <a:pt x="6605" y="231788"/>
                  </a:lnTo>
                  <a:lnTo>
                    <a:pt x="11346" y="240916"/>
                  </a:lnTo>
                  <a:lnTo>
                    <a:pt x="16843" y="249339"/>
                  </a:lnTo>
                  <a:lnTo>
                    <a:pt x="25183" y="256123"/>
                  </a:lnTo>
                  <a:lnTo>
                    <a:pt x="35417" y="261815"/>
                  </a:lnTo>
                  <a:lnTo>
                    <a:pt x="46915" y="266778"/>
                  </a:lnTo>
                  <a:lnTo>
                    <a:pt x="60423" y="268917"/>
                  </a:lnTo>
                  <a:lnTo>
                    <a:pt x="75271" y="269175"/>
                  </a:lnTo>
                  <a:lnTo>
                    <a:pt x="91013" y="268179"/>
                  </a:lnTo>
                  <a:lnTo>
                    <a:pt x="105014" y="266346"/>
                  </a:lnTo>
                  <a:lnTo>
                    <a:pt x="117853" y="263955"/>
                  </a:lnTo>
                  <a:lnTo>
                    <a:pt x="129919" y="261193"/>
                  </a:lnTo>
                  <a:lnTo>
                    <a:pt x="141468" y="258183"/>
                  </a:lnTo>
                  <a:lnTo>
                    <a:pt x="152674" y="255007"/>
                  </a:lnTo>
                  <a:lnTo>
                    <a:pt x="163650" y="251721"/>
                  </a:lnTo>
                  <a:lnTo>
                    <a:pt x="174473" y="247194"/>
                  </a:lnTo>
                  <a:lnTo>
                    <a:pt x="185195" y="241838"/>
                  </a:lnTo>
                  <a:lnTo>
                    <a:pt x="195848" y="235930"/>
                  </a:lnTo>
                  <a:lnTo>
                    <a:pt x="205288" y="229655"/>
                  </a:lnTo>
                  <a:lnTo>
                    <a:pt x="213918" y="223134"/>
                  </a:lnTo>
                  <a:lnTo>
                    <a:pt x="222009" y="216449"/>
                  </a:lnTo>
                  <a:lnTo>
                    <a:pt x="229740" y="207318"/>
                  </a:lnTo>
                  <a:lnTo>
                    <a:pt x="237232" y="196557"/>
                  </a:lnTo>
                  <a:lnTo>
                    <a:pt x="244563" y="184708"/>
                  </a:lnTo>
                  <a:lnTo>
                    <a:pt x="250619" y="173302"/>
                  </a:lnTo>
                  <a:lnTo>
                    <a:pt x="255825" y="162193"/>
                  </a:lnTo>
                  <a:lnTo>
                    <a:pt x="260465" y="151281"/>
                  </a:lnTo>
                  <a:lnTo>
                    <a:pt x="261220" y="138163"/>
                  </a:lnTo>
                  <a:lnTo>
                    <a:pt x="259387" y="123575"/>
                  </a:lnTo>
                  <a:lnTo>
                    <a:pt x="255827" y="108006"/>
                  </a:lnTo>
                  <a:lnTo>
                    <a:pt x="252286" y="94121"/>
                  </a:lnTo>
                  <a:lnTo>
                    <a:pt x="248756" y="81359"/>
                  </a:lnTo>
                  <a:lnTo>
                    <a:pt x="245234" y="69344"/>
                  </a:lnTo>
                  <a:lnTo>
                    <a:pt x="240549" y="58998"/>
                  </a:lnTo>
                  <a:lnTo>
                    <a:pt x="235088" y="49763"/>
                  </a:lnTo>
                  <a:lnTo>
                    <a:pt x="229111" y="41269"/>
                  </a:lnTo>
                  <a:lnTo>
                    <a:pt x="222788" y="33269"/>
                  </a:lnTo>
                  <a:lnTo>
                    <a:pt x="216236" y="25598"/>
                  </a:lnTo>
                  <a:lnTo>
                    <a:pt x="209531" y="18147"/>
                  </a:lnTo>
                  <a:lnTo>
                    <a:pt x="199218" y="12011"/>
                  </a:lnTo>
                  <a:lnTo>
                    <a:pt x="186499" y="6752"/>
                  </a:lnTo>
                  <a:lnTo>
                    <a:pt x="172177" y="2078"/>
                  </a:lnTo>
                  <a:lnTo>
                    <a:pt x="155617" y="130"/>
                  </a:lnTo>
                  <a:lnTo>
                    <a:pt x="137565" y="0"/>
                  </a:lnTo>
                  <a:lnTo>
                    <a:pt x="80427" y="3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99503" y="294492"/>
            <a:ext cx="6603762" cy="1487099"/>
            <a:chOff x="599503" y="294492"/>
            <a:chExt cx="6603762" cy="1487099"/>
          </a:xfrm>
        </p:grpSpPr>
        <p:sp>
          <p:nvSpPr>
            <p:cNvPr id="39" name="Freeform 38"/>
            <p:cNvSpPr/>
            <p:nvPr/>
          </p:nvSpPr>
          <p:spPr>
            <a:xfrm>
              <a:off x="5879337" y="799337"/>
              <a:ext cx="262941" cy="31554"/>
            </a:xfrm>
            <a:custGeom>
              <a:avLst/>
              <a:gdLst/>
              <a:ahLst/>
              <a:cxnLst/>
              <a:rect l="0" t="0" r="0" b="0"/>
              <a:pathLst>
                <a:path w="262941" h="31554">
                  <a:moveTo>
                    <a:pt x="0" y="31553"/>
                  </a:moveTo>
                  <a:lnTo>
                    <a:pt x="22334" y="25969"/>
                  </a:lnTo>
                  <a:lnTo>
                    <a:pt x="48880" y="20112"/>
                  </a:lnTo>
                  <a:lnTo>
                    <a:pt x="64140" y="16914"/>
                  </a:lnTo>
                  <a:lnTo>
                    <a:pt x="80156" y="14782"/>
                  </a:lnTo>
                  <a:lnTo>
                    <a:pt x="96676" y="13360"/>
                  </a:lnTo>
                  <a:lnTo>
                    <a:pt x="113533" y="12413"/>
                  </a:lnTo>
                  <a:lnTo>
                    <a:pt x="130614" y="10612"/>
                  </a:lnTo>
                  <a:lnTo>
                    <a:pt x="147845" y="8244"/>
                  </a:lnTo>
                  <a:lnTo>
                    <a:pt x="165175" y="5496"/>
                  </a:lnTo>
                  <a:lnTo>
                    <a:pt x="183740" y="3664"/>
                  </a:lnTo>
                  <a:lnTo>
                    <a:pt x="203128" y="2442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236935" y="694161"/>
              <a:ext cx="115695" cy="305011"/>
            </a:xfrm>
            <a:custGeom>
              <a:avLst/>
              <a:gdLst/>
              <a:ahLst/>
              <a:cxnLst/>
              <a:rect l="0" t="0" r="0" b="0"/>
              <a:pathLst>
                <a:path w="115695" h="305011">
                  <a:moveTo>
                    <a:pt x="115694" y="0"/>
                  </a:moveTo>
                  <a:lnTo>
                    <a:pt x="110111" y="16750"/>
                  </a:lnTo>
                  <a:lnTo>
                    <a:pt x="101136" y="40555"/>
                  </a:lnTo>
                  <a:lnTo>
                    <a:pt x="95471" y="55084"/>
                  </a:lnTo>
                  <a:lnTo>
                    <a:pt x="90526" y="69444"/>
                  </a:lnTo>
                  <a:lnTo>
                    <a:pt x="86060" y="83692"/>
                  </a:lnTo>
                  <a:lnTo>
                    <a:pt x="77983" y="111988"/>
                  </a:lnTo>
                  <a:lnTo>
                    <a:pt x="70497" y="140146"/>
                  </a:lnTo>
                  <a:lnTo>
                    <a:pt x="65696" y="154199"/>
                  </a:lnTo>
                  <a:lnTo>
                    <a:pt x="60158" y="168242"/>
                  </a:lnTo>
                  <a:lnTo>
                    <a:pt x="54129" y="182279"/>
                  </a:lnTo>
                  <a:lnTo>
                    <a:pt x="48941" y="195142"/>
                  </a:lnTo>
                  <a:lnTo>
                    <a:pt x="40060" y="218784"/>
                  </a:lnTo>
                  <a:lnTo>
                    <a:pt x="34887" y="229997"/>
                  </a:lnTo>
                  <a:lnTo>
                    <a:pt x="29101" y="240978"/>
                  </a:lnTo>
                  <a:lnTo>
                    <a:pt x="22907" y="251804"/>
                  </a:lnTo>
                  <a:lnTo>
                    <a:pt x="17609" y="262528"/>
                  </a:lnTo>
                  <a:lnTo>
                    <a:pt x="12908" y="273183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367459" y="694161"/>
              <a:ext cx="241728" cy="267270"/>
            </a:xfrm>
            <a:custGeom>
              <a:avLst/>
              <a:gdLst/>
              <a:ahLst/>
              <a:cxnLst/>
              <a:rect l="0" t="0" r="0" b="0"/>
              <a:pathLst>
                <a:path w="241728" h="267270">
                  <a:moveTo>
                    <a:pt x="121899" y="31553"/>
                  </a:moveTo>
                  <a:lnTo>
                    <a:pt x="57813" y="95639"/>
                  </a:lnTo>
                  <a:lnTo>
                    <a:pt x="48791" y="105830"/>
                  </a:lnTo>
                  <a:lnTo>
                    <a:pt x="40439" y="116129"/>
                  </a:lnTo>
                  <a:lnTo>
                    <a:pt x="32534" y="126502"/>
                  </a:lnTo>
                  <a:lnTo>
                    <a:pt x="17517" y="147375"/>
                  </a:lnTo>
                  <a:lnTo>
                    <a:pt x="10241" y="157850"/>
                  </a:lnTo>
                  <a:lnTo>
                    <a:pt x="5389" y="171845"/>
                  </a:lnTo>
                  <a:lnTo>
                    <a:pt x="2156" y="188186"/>
                  </a:lnTo>
                  <a:lnTo>
                    <a:pt x="0" y="206092"/>
                  </a:lnTo>
                  <a:lnTo>
                    <a:pt x="899" y="221536"/>
                  </a:lnTo>
                  <a:lnTo>
                    <a:pt x="3837" y="235337"/>
                  </a:lnTo>
                  <a:lnTo>
                    <a:pt x="8132" y="248044"/>
                  </a:lnTo>
                  <a:lnTo>
                    <a:pt x="16839" y="256515"/>
                  </a:lnTo>
                  <a:lnTo>
                    <a:pt x="28487" y="262163"/>
                  </a:lnTo>
                  <a:lnTo>
                    <a:pt x="42095" y="265928"/>
                  </a:lnTo>
                  <a:lnTo>
                    <a:pt x="54673" y="267269"/>
                  </a:lnTo>
                  <a:lnTo>
                    <a:pt x="66564" y="266995"/>
                  </a:lnTo>
                  <a:lnTo>
                    <a:pt x="77997" y="265643"/>
                  </a:lnTo>
                  <a:lnTo>
                    <a:pt x="90294" y="262405"/>
                  </a:lnTo>
                  <a:lnTo>
                    <a:pt x="103166" y="257909"/>
                  </a:lnTo>
                  <a:lnTo>
                    <a:pt x="116422" y="252574"/>
                  </a:lnTo>
                  <a:lnTo>
                    <a:pt x="128765" y="246680"/>
                  </a:lnTo>
                  <a:lnTo>
                    <a:pt x="140500" y="240414"/>
                  </a:lnTo>
                  <a:lnTo>
                    <a:pt x="151829" y="233899"/>
                  </a:lnTo>
                  <a:lnTo>
                    <a:pt x="162887" y="226050"/>
                  </a:lnTo>
                  <a:lnTo>
                    <a:pt x="173765" y="217312"/>
                  </a:lnTo>
                  <a:lnTo>
                    <a:pt x="184524" y="207980"/>
                  </a:lnTo>
                  <a:lnTo>
                    <a:pt x="194032" y="198253"/>
                  </a:lnTo>
                  <a:lnTo>
                    <a:pt x="202709" y="188263"/>
                  </a:lnTo>
                  <a:lnTo>
                    <a:pt x="210831" y="178096"/>
                  </a:lnTo>
                  <a:lnTo>
                    <a:pt x="217415" y="167813"/>
                  </a:lnTo>
                  <a:lnTo>
                    <a:pt x="222972" y="157452"/>
                  </a:lnTo>
                  <a:lnTo>
                    <a:pt x="227846" y="147038"/>
                  </a:lnTo>
                  <a:lnTo>
                    <a:pt x="232263" y="135421"/>
                  </a:lnTo>
                  <a:lnTo>
                    <a:pt x="236377" y="123002"/>
                  </a:lnTo>
                  <a:lnTo>
                    <a:pt x="240288" y="110048"/>
                  </a:lnTo>
                  <a:lnTo>
                    <a:pt x="241727" y="97907"/>
                  </a:lnTo>
                  <a:lnTo>
                    <a:pt x="241517" y="86306"/>
                  </a:lnTo>
                  <a:lnTo>
                    <a:pt x="240209" y="75067"/>
                  </a:lnTo>
                  <a:lnTo>
                    <a:pt x="236999" y="62899"/>
                  </a:lnTo>
                  <a:lnTo>
                    <a:pt x="232523" y="50113"/>
                  </a:lnTo>
                  <a:lnTo>
                    <a:pt x="227201" y="36915"/>
                  </a:lnTo>
                  <a:lnTo>
                    <a:pt x="217810" y="25778"/>
                  </a:lnTo>
                  <a:lnTo>
                    <a:pt x="205706" y="16017"/>
                  </a:lnTo>
                  <a:lnTo>
                    <a:pt x="191794" y="7172"/>
                  </a:lnTo>
                  <a:lnTo>
                    <a:pt x="179013" y="2444"/>
                  </a:lnTo>
                  <a:lnTo>
                    <a:pt x="166987" y="461"/>
                  </a:lnTo>
                  <a:lnTo>
                    <a:pt x="1218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685833" y="668780"/>
              <a:ext cx="284316" cy="306341"/>
            </a:xfrm>
            <a:custGeom>
              <a:avLst/>
              <a:gdLst/>
              <a:ahLst/>
              <a:cxnLst/>
              <a:rect l="0" t="0" r="0" b="0"/>
              <a:pathLst>
                <a:path w="284316" h="306341">
                  <a:moveTo>
                    <a:pt x="98018" y="56934"/>
                  </a:moveTo>
                  <a:lnTo>
                    <a:pt x="81267" y="73684"/>
                  </a:lnTo>
                  <a:lnTo>
                    <a:pt x="73996" y="83293"/>
                  </a:lnTo>
                  <a:lnTo>
                    <a:pt x="66811" y="94373"/>
                  </a:lnTo>
                  <a:lnTo>
                    <a:pt x="59683" y="106434"/>
                  </a:lnTo>
                  <a:lnTo>
                    <a:pt x="45532" y="129185"/>
                  </a:lnTo>
                  <a:lnTo>
                    <a:pt x="38486" y="140160"/>
                  </a:lnTo>
                  <a:lnTo>
                    <a:pt x="31451" y="152151"/>
                  </a:lnTo>
                  <a:lnTo>
                    <a:pt x="24424" y="164819"/>
                  </a:lnTo>
                  <a:lnTo>
                    <a:pt x="17402" y="177940"/>
                  </a:lnTo>
                  <a:lnTo>
                    <a:pt x="11553" y="190192"/>
                  </a:lnTo>
                  <a:lnTo>
                    <a:pt x="6484" y="201867"/>
                  </a:lnTo>
                  <a:lnTo>
                    <a:pt x="1937" y="213155"/>
                  </a:lnTo>
                  <a:lnTo>
                    <a:pt x="74" y="225356"/>
                  </a:lnTo>
                  <a:lnTo>
                    <a:pt x="0" y="238164"/>
                  </a:lnTo>
                  <a:lnTo>
                    <a:pt x="1120" y="251377"/>
                  </a:lnTo>
                  <a:lnTo>
                    <a:pt x="4203" y="262523"/>
                  </a:lnTo>
                  <a:lnTo>
                    <a:pt x="8596" y="272291"/>
                  </a:lnTo>
                  <a:lnTo>
                    <a:pt x="13862" y="281140"/>
                  </a:lnTo>
                  <a:lnTo>
                    <a:pt x="20879" y="288208"/>
                  </a:lnTo>
                  <a:lnTo>
                    <a:pt x="29062" y="294089"/>
                  </a:lnTo>
                  <a:lnTo>
                    <a:pt x="38024" y="299178"/>
                  </a:lnTo>
                  <a:lnTo>
                    <a:pt x="48672" y="302571"/>
                  </a:lnTo>
                  <a:lnTo>
                    <a:pt x="60446" y="304833"/>
                  </a:lnTo>
                  <a:lnTo>
                    <a:pt x="72970" y="306340"/>
                  </a:lnTo>
                  <a:lnTo>
                    <a:pt x="85993" y="306177"/>
                  </a:lnTo>
                  <a:lnTo>
                    <a:pt x="99351" y="304899"/>
                  </a:lnTo>
                  <a:lnTo>
                    <a:pt x="112930" y="302879"/>
                  </a:lnTo>
                  <a:lnTo>
                    <a:pt x="126657" y="300364"/>
                  </a:lnTo>
                  <a:lnTo>
                    <a:pt x="140482" y="297518"/>
                  </a:lnTo>
                  <a:lnTo>
                    <a:pt x="154375" y="294452"/>
                  </a:lnTo>
                  <a:lnTo>
                    <a:pt x="167141" y="290071"/>
                  </a:lnTo>
                  <a:lnTo>
                    <a:pt x="179158" y="284813"/>
                  </a:lnTo>
                  <a:lnTo>
                    <a:pt x="190676" y="278971"/>
                  </a:lnTo>
                  <a:lnTo>
                    <a:pt x="203029" y="271570"/>
                  </a:lnTo>
                  <a:lnTo>
                    <a:pt x="215939" y="263130"/>
                  </a:lnTo>
                  <a:lnTo>
                    <a:pt x="229220" y="253998"/>
                  </a:lnTo>
                  <a:lnTo>
                    <a:pt x="240411" y="244404"/>
                  </a:lnTo>
                  <a:lnTo>
                    <a:pt x="250209" y="234502"/>
                  </a:lnTo>
                  <a:lnTo>
                    <a:pt x="259078" y="224395"/>
                  </a:lnTo>
                  <a:lnTo>
                    <a:pt x="266160" y="212982"/>
                  </a:lnTo>
                  <a:lnTo>
                    <a:pt x="272050" y="200699"/>
                  </a:lnTo>
                  <a:lnTo>
                    <a:pt x="277145" y="187836"/>
                  </a:lnTo>
                  <a:lnTo>
                    <a:pt x="280541" y="174586"/>
                  </a:lnTo>
                  <a:lnTo>
                    <a:pt x="282805" y="161078"/>
                  </a:lnTo>
                  <a:lnTo>
                    <a:pt x="284315" y="147399"/>
                  </a:lnTo>
                  <a:lnTo>
                    <a:pt x="282985" y="131267"/>
                  </a:lnTo>
                  <a:lnTo>
                    <a:pt x="279760" y="113501"/>
                  </a:lnTo>
                  <a:lnTo>
                    <a:pt x="275273" y="94645"/>
                  </a:lnTo>
                  <a:lnTo>
                    <a:pt x="269944" y="78569"/>
                  </a:lnTo>
                  <a:lnTo>
                    <a:pt x="264055" y="64345"/>
                  </a:lnTo>
                  <a:lnTo>
                    <a:pt x="257792" y="51357"/>
                  </a:lnTo>
                  <a:lnTo>
                    <a:pt x="250110" y="41530"/>
                  </a:lnTo>
                  <a:lnTo>
                    <a:pt x="241482" y="33810"/>
                  </a:lnTo>
                  <a:lnTo>
                    <a:pt x="232226" y="27494"/>
                  </a:lnTo>
                  <a:lnTo>
                    <a:pt x="222548" y="22115"/>
                  </a:lnTo>
                  <a:lnTo>
                    <a:pt x="212590" y="17361"/>
                  </a:lnTo>
                  <a:lnTo>
                    <a:pt x="202446" y="13022"/>
                  </a:lnTo>
                  <a:lnTo>
                    <a:pt x="191009" y="8962"/>
                  </a:lnTo>
                  <a:lnTo>
                    <a:pt x="178710" y="5086"/>
                  </a:lnTo>
                  <a:lnTo>
                    <a:pt x="165836" y="1333"/>
                  </a:lnTo>
                  <a:lnTo>
                    <a:pt x="153747" y="0"/>
                  </a:lnTo>
                  <a:lnTo>
                    <a:pt x="142182" y="280"/>
                  </a:lnTo>
                  <a:lnTo>
                    <a:pt x="130967" y="1635"/>
                  </a:lnTo>
                  <a:lnTo>
                    <a:pt x="119984" y="3707"/>
                  </a:lnTo>
                  <a:lnTo>
                    <a:pt x="109156" y="6258"/>
                  </a:lnTo>
                  <a:lnTo>
                    <a:pt x="76982" y="148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99503" y="1136029"/>
              <a:ext cx="6594535" cy="136597"/>
            </a:xfrm>
            <a:custGeom>
              <a:avLst/>
              <a:gdLst/>
              <a:ahLst/>
              <a:cxnLst/>
              <a:rect l="0" t="0" r="0" b="0"/>
              <a:pathLst>
                <a:path w="6594535" h="136597">
                  <a:moveTo>
                    <a:pt x="6594534" y="126082"/>
                  </a:moveTo>
                  <a:lnTo>
                    <a:pt x="6577783" y="120499"/>
                  </a:lnTo>
                  <a:lnTo>
                    <a:pt x="6539450" y="117027"/>
                  </a:lnTo>
                  <a:lnTo>
                    <a:pt x="6495260" y="113098"/>
                  </a:lnTo>
                  <a:lnTo>
                    <a:pt x="6468752" y="110415"/>
                  </a:lnTo>
                  <a:lnTo>
                    <a:pt x="6397943" y="106637"/>
                  </a:lnTo>
                  <a:lnTo>
                    <a:pt x="6295574" y="104193"/>
                  </a:lnTo>
                  <a:lnTo>
                    <a:pt x="6270185" y="102140"/>
                  </a:lnTo>
                  <a:lnTo>
                    <a:pt x="6220161" y="97912"/>
                  </a:lnTo>
                  <a:lnTo>
                    <a:pt x="6036222" y="97844"/>
                  </a:lnTo>
                  <a:lnTo>
                    <a:pt x="5980617" y="101846"/>
                  </a:lnTo>
                  <a:lnTo>
                    <a:pt x="5781540" y="104860"/>
                  </a:lnTo>
                  <a:lnTo>
                    <a:pt x="5689090" y="108108"/>
                  </a:lnTo>
                  <a:lnTo>
                    <a:pt x="5626502" y="112251"/>
                  </a:lnTo>
                  <a:lnTo>
                    <a:pt x="5430334" y="116442"/>
                  </a:lnTo>
                  <a:lnTo>
                    <a:pt x="5397696" y="118487"/>
                  </a:lnTo>
                  <a:lnTo>
                    <a:pt x="5332217" y="122707"/>
                  </a:lnTo>
                  <a:lnTo>
                    <a:pt x="5133647" y="126955"/>
                  </a:lnTo>
                  <a:lnTo>
                    <a:pt x="5101741" y="129001"/>
                  </a:lnTo>
                  <a:lnTo>
                    <a:pt x="5037074" y="133223"/>
                  </a:lnTo>
                  <a:lnTo>
                    <a:pt x="4839097" y="136303"/>
                  </a:lnTo>
                  <a:lnTo>
                    <a:pt x="4481970" y="136596"/>
                  </a:lnTo>
                  <a:lnTo>
                    <a:pt x="4414929" y="133482"/>
                  </a:lnTo>
                  <a:lnTo>
                    <a:pt x="4346179" y="129371"/>
                  </a:lnTo>
                  <a:lnTo>
                    <a:pt x="4145222" y="126371"/>
                  </a:lnTo>
                  <a:lnTo>
                    <a:pt x="4014861" y="123023"/>
                  </a:lnTo>
                  <a:lnTo>
                    <a:pt x="3947501" y="118880"/>
                  </a:lnTo>
                  <a:lnTo>
                    <a:pt x="3850449" y="115378"/>
                  </a:lnTo>
                  <a:lnTo>
                    <a:pt x="3786783" y="110418"/>
                  </a:lnTo>
                  <a:lnTo>
                    <a:pt x="3691809" y="106638"/>
                  </a:lnTo>
                  <a:lnTo>
                    <a:pt x="3557095" y="104193"/>
                  </a:lnTo>
                  <a:lnTo>
                    <a:pt x="3452875" y="97912"/>
                  </a:lnTo>
                  <a:lnTo>
                    <a:pt x="3250119" y="93658"/>
                  </a:lnTo>
                  <a:lnTo>
                    <a:pt x="3148451" y="87389"/>
                  </a:lnTo>
                  <a:lnTo>
                    <a:pt x="2948540" y="83140"/>
                  </a:lnTo>
                  <a:lnTo>
                    <a:pt x="2915783" y="81093"/>
                  </a:lnTo>
                  <a:lnTo>
                    <a:pt x="2851339" y="76872"/>
                  </a:lnTo>
                  <a:lnTo>
                    <a:pt x="2653818" y="73791"/>
                  </a:lnTo>
                  <a:lnTo>
                    <a:pt x="2521775" y="70437"/>
                  </a:lnTo>
                  <a:lnTo>
                    <a:pt x="2454187" y="66292"/>
                  </a:lnTo>
                  <a:lnTo>
                    <a:pt x="2260429" y="63268"/>
                  </a:lnTo>
                  <a:lnTo>
                    <a:pt x="2004372" y="62988"/>
                  </a:lnTo>
                  <a:lnTo>
                    <a:pt x="1943760" y="59865"/>
                  </a:lnTo>
                  <a:lnTo>
                    <a:pt x="1882932" y="55751"/>
                  </a:lnTo>
                  <a:lnTo>
                    <a:pt x="1702798" y="51579"/>
                  </a:lnTo>
                  <a:lnTo>
                    <a:pt x="1671596" y="49535"/>
                  </a:lnTo>
                  <a:lnTo>
                    <a:pt x="1608880" y="45317"/>
                  </a:lnTo>
                  <a:lnTo>
                    <a:pt x="1425908" y="41069"/>
                  </a:lnTo>
                  <a:lnTo>
                    <a:pt x="1328692" y="34801"/>
                  </a:lnTo>
                  <a:lnTo>
                    <a:pt x="1154043" y="30552"/>
                  </a:lnTo>
                  <a:lnTo>
                    <a:pt x="1125791" y="28505"/>
                  </a:lnTo>
                  <a:lnTo>
                    <a:pt x="1069470" y="24284"/>
                  </a:lnTo>
                  <a:lnTo>
                    <a:pt x="902192" y="20034"/>
                  </a:lnTo>
                  <a:lnTo>
                    <a:pt x="876087" y="17988"/>
                  </a:lnTo>
                  <a:lnTo>
                    <a:pt x="824099" y="13766"/>
                  </a:lnTo>
                  <a:lnTo>
                    <a:pt x="642304" y="10586"/>
                  </a:lnTo>
                  <a:lnTo>
                    <a:pt x="568167" y="7331"/>
                  </a:lnTo>
                  <a:lnTo>
                    <a:pt x="517795" y="3187"/>
                  </a:lnTo>
                  <a:lnTo>
                    <a:pt x="321514" y="0"/>
                  </a:lnTo>
                  <a:lnTo>
                    <a:pt x="124388" y="1042"/>
                  </a:lnTo>
                  <a:lnTo>
                    <a:pt x="108635" y="2989"/>
                  </a:lnTo>
                  <a:lnTo>
                    <a:pt x="78666" y="7100"/>
                  </a:lnTo>
                  <a:lnTo>
                    <a:pt x="0" y="103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75983" y="294492"/>
              <a:ext cx="736233" cy="610022"/>
            </a:xfrm>
            <a:custGeom>
              <a:avLst/>
              <a:gdLst/>
              <a:ahLst/>
              <a:cxnLst/>
              <a:rect l="0" t="0" r="0" b="0"/>
              <a:pathLst>
                <a:path w="736233" h="610022">
                  <a:moveTo>
                    <a:pt x="736232" y="0"/>
                  </a:moveTo>
                  <a:lnTo>
                    <a:pt x="719482" y="11167"/>
                  </a:lnTo>
                  <a:lnTo>
                    <a:pt x="701909" y="25998"/>
                  </a:lnTo>
                  <a:lnTo>
                    <a:pt x="692315" y="34862"/>
                  </a:lnTo>
                  <a:lnTo>
                    <a:pt x="680076" y="43108"/>
                  </a:lnTo>
                  <a:lnTo>
                    <a:pt x="666073" y="50942"/>
                  </a:lnTo>
                  <a:lnTo>
                    <a:pt x="650895" y="58503"/>
                  </a:lnTo>
                  <a:lnTo>
                    <a:pt x="636101" y="68217"/>
                  </a:lnTo>
                  <a:lnTo>
                    <a:pt x="621565" y="79368"/>
                  </a:lnTo>
                  <a:lnTo>
                    <a:pt x="607199" y="91477"/>
                  </a:lnTo>
                  <a:lnTo>
                    <a:pt x="590610" y="103055"/>
                  </a:lnTo>
                  <a:lnTo>
                    <a:pt x="572540" y="114280"/>
                  </a:lnTo>
                  <a:lnTo>
                    <a:pt x="553481" y="125269"/>
                  </a:lnTo>
                  <a:lnTo>
                    <a:pt x="533763" y="138438"/>
                  </a:lnTo>
                  <a:lnTo>
                    <a:pt x="513606" y="153060"/>
                  </a:lnTo>
                  <a:lnTo>
                    <a:pt x="493156" y="168652"/>
                  </a:lnTo>
                  <a:lnTo>
                    <a:pt x="451736" y="201557"/>
                  </a:lnTo>
                  <a:lnTo>
                    <a:pt x="430875" y="218512"/>
                  </a:lnTo>
                  <a:lnTo>
                    <a:pt x="411124" y="235659"/>
                  </a:lnTo>
                  <a:lnTo>
                    <a:pt x="392113" y="252933"/>
                  </a:lnTo>
                  <a:lnTo>
                    <a:pt x="373596" y="270292"/>
                  </a:lnTo>
                  <a:lnTo>
                    <a:pt x="334324" y="305162"/>
                  </a:lnTo>
                  <a:lnTo>
                    <a:pt x="314035" y="322641"/>
                  </a:lnTo>
                  <a:lnTo>
                    <a:pt x="294666" y="340136"/>
                  </a:lnTo>
                  <a:lnTo>
                    <a:pt x="257564" y="375158"/>
                  </a:lnTo>
                  <a:lnTo>
                    <a:pt x="239489" y="391509"/>
                  </a:lnTo>
                  <a:lnTo>
                    <a:pt x="203825" y="422141"/>
                  </a:lnTo>
                  <a:lnTo>
                    <a:pt x="150896" y="465668"/>
                  </a:lnTo>
                  <a:lnTo>
                    <a:pt x="135656" y="479895"/>
                  </a:lnTo>
                  <a:lnTo>
                    <a:pt x="121990" y="494055"/>
                  </a:lnTo>
                  <a:lnTo>
                    <a:pt x="109373" y="508169"/>
                  </a:lnTo>
                  <a:lnTo>
                    <a:pt x="86006" y="533201"/>
                  </a:lnTo>
                  <a:lnTo>
                    <a:pt x="74867" y="544784"/>
                  </a:lnTo>
                  <a:lnTo>
                    <a:pt x="63935" y="554843"/>
                  </a:lnTo>
                  <a:lnTo>
                    <a:pt x="32967" y="580168"/>
                  </a:lnTo>
                  <a:lnTo>
                    <a:pt x="24315" y="587782"/>
                  </a:lnTo>
                  <a:lnTo>
                    <a:pt x="0" y="6100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18053" y="294492"/>
              <a:ext cx="494329" cy="462776"/>
            </a:xfrm>
            <a:custGeom>
              <a:avLst/>
              <a:gdLst/>
              <a:ahLst/>
              <a:cxnLst/>
              <a:rect l="0" t="0" r="0" b="0"/>
              <a:pathLst>
                <a:path w="494329" h="462776">
                  <a:moveTo>
                    <a:pt x="0" y="0"/>
                  </a:moveTo>
                  <a:lnTo>
                    <a:pt x="11167" y="11167"/>
                  </a:lnTo>
                  <a:lnTo>
                    <a:pt x="17963" y="19131"/>
                  </a:lnTo>
                  <a:lnTo>
                    <a:pt x="34862" y="40445"/>
                  </a:lnTo>
                  <a:lnTo>
                    <a:pt x="44276" y="51505"/>
                  </a:lnTo>
                  <a:lnTo>
                    <a:pt x="54059" y="62383"/>
                  </a:lnTo>
                  <a:lnTo>
                    <a:pt x="64086" y="73142"/>
                  </a:lnTo>
                  <a:lnTo>
                    <a:pt x="74277" y="84989"/>
                  </a:lnTo>
                  <a:lnTo>
                    <a:pt x="84577" y="97561"/>
                  </a:lnTo>
                  <a:lnTo>
                    <a:pt x="94949" y="110617"/>
                  </a:lnTo>
                  <a:lnTo>
                    <a:pt x="106539" y="123995"/>
                  </a:lnTo>
                  <a:lnTo>
                    <a:pt x="118939" y="137589"/>
                  </a:lnTo>
                  <a:lnTo>
                    <a:pt x="145183" y="165158"/>
                  </a:lnTo>
                  <a:lnTo>
                    <a:pt x="172429" y="192993"/>
                  </a:lnTo>
                  <a:lnTo>
                    <a:pt x="186239" y="208128"/>
                  </a:lnTo>
                  <a:lnTo>
                    <a:pt x="200120" y="224062"/>
                  </a:lnTo>
                  <a:lnTo>
                    <a:pt x="214048" y="240527"/>
                  </a:lnTo>
                  <a:lnTo>
                    <a:pt x="228008" y="255010"/>
                  </a:lnTo>
                  <a:lnTo>
                    <a:pt x="241990" y="268171"/>
                  </a:lnTo>
                  <a:lnTo>
                    <a:pt x="255985" y="280451"/>
                  </a:lnTo>
                  <a:lnTo>
                    <a:pt x="287117" y="306560"/>
                  </a:lnTo>
                  <a:lnTo>
                    <a:pt x="303599" y="320067"/>
                  </a:lnTo>
                  <a:lnTo>
                    <a:pt x="320431" y="332578"/>
                  </a:lnTo>
                  <a:lnTo>
                    <a:pt x="337494" y="344424"/>
                  </a:lnTo>
                  <a:lnTo>
                    <a:pt x="354713" y="355827"/>
                  </a:lnTo>
                  <a:lnTo>
                    <a:pt x="370867" y="368104"/>
                  </a:lnTo>
                  <a:lnTo>
                    <a:pt x="386311" y="380963"/>
                  </a:lnTo>
                  <a:lnTo>
                    <a:pt x="401281" y="394210"/>
                  </a:lnTo>
                  <a:lnTo>
                    <a:pt x="415936" y="405379"/>
                  </a:lnTo>
                  <a:lnTo>
                    <a:pt x="430380" y="415162"/>
                  </a:lnTo>
                  <a:lnTo>
                    <a:pt x="444684" y="424021"/>
                  </a:lnTo>
                  <a:lnTo>
                    <a:pt x="456557" y="432264"/>
                  </a:lnTo>
                  <a:lnTo>
                    <a:pt x="466810" y="440097"/>
                  </a:lnTo>
                  <a:lnTo>
                    <a:pt x="494328" y="4627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74996" y="1272629"/>
              <a:ext cx="218007" cy="455370"/>
            </a:xfrm>
            <a:custGeom>
              <a:avLst/>
              <a:gdLst/>
              <a:ahLst/>
              <a:cxnLst/>
              <a:rect l="0" t="0" r="0" b="0"/>
              <a:pathLst>
                <a:path w="218007" h="455370">
                  <a:moveTo>
                    <a:pt x="218006" y="0"/>
                  </a:moveTo>
                  <a:lnTo>
                    <a:pt x="195672" y="5583"/>
                  </a:lnTo>
                  <a:lnTo>
                    <a:pt x="185587" y="8397"/>
                  </a:lnTo>
                  <a:lnTo>
                    <a:pt x="165033" y="14639"/>
                  </a:lnTo>
                  <a:lnTo>
                    <a:pt x="133751" y="24723"/>
                  </a:lnTo>
                  <a:lnTo>
                    <a:pt x="124440" y="29337"/>
                  </a:lnTo>
                  <a:lnTo>
                    <a:pt x="115895" y="34750"/>
                  </a:lnTo>
                  <a:lnTo>
                    <a:pt x="107862" y="40696"/>
                  </a:lnTo>
                  <a:lnTo>
                    <a:pt x="99000" y="48166"/>
                  </a:lnTo>
                  <a:lnTo>
                    <a:pt x="89586" y="56652"/>
                  </a:lnTo>
                  <a:lnTo>
                    <a:pt x="79805" y="65815"/>
                  </a:lnTo>
                  <a:lnTo>
                    <a:pt x="69778" y="74261"/>
                  </a:lnTo>
                  <a:lnTo>
                    <a:pt x="59587" y="82228"/>
                  </a:lnTo>
                  <a:lnTo>
                    <a:pt x="49288" y="89878"/>
                  </a:lnTo>
                  <a:lnTo>
                    <a:pt x="40084" y="98483"/>
                  </a:lnTo>
                  <a:lnTo>
                    <a:pt x="31611" y="107726"/>
                  </a:lnTo>
                  <a:lnTo>
                    <a:pt x="23625" y="117393"/>
                  </a:lnTo>
                  <a:lnTo>
                    <a:pt x="17133" y="127344"/>
                  </a:lnTo>
                  <a:lnTo>
                    <a:pt x="11636" y="137484"/>
                  </a:lnTo>
                  <a:lnTo>
                    <a:pt x="6803" y="147750"/>
                  </a:lnTo>
                  <a:lnTo>
                    <a:pt x="3581" y="160437"/>
                  </a:lnTo>
                  <a:lnTo>
                    <a:pt x="1432" y="174738"/>
                  </a:lnTo>
                  <a:lnTo>
                    <a:pt x="0" y="190115"/>
                  </a:lnTo>
                  <a:lnTo>
                    <a:pt x="2551" y="205041"/>
                  </a:lnTo>
                  <a:lnTo>
                    <a:pt x="7758" y="219666"/>
                  </a:lnTo>
                  <a:lnTo>
                    <a:pt x="14735" y="234091"/>
                  </a:lnTo>
                  <a:lnTo>
                    <a:pt x="22892" y="246044"/>
                  </a:lnTo>
                  <a:lnTo>
                    <a:pt x="31836" y="256351"/>
                  </a:lnTo>
                  <a:lnTo>
                    <a:pt x="41305" y="265559"/>
                  </a:lnTo>
                  <a:lnTo>
                    <a:pt x="51123" y="274035"/>
                  </a:lnTo>
                  <a:lnTo>
                    <a:pt x="61174" y="282023"/>
                  </a:lnTo>
                  <a:lnTo>
                    <a:pt x="71381" y="289685"/>
                  </a:lnTo>
                  <a:lnTo>
                    <a:pt x="92071" y="304432"/>
                  </a:lnTo>
                  <a:lnTo>
                    <a:pt x="133919" y="332943"/>
                  </a:lnTo>
                  <a:lnTo>
                    <a:pt x="143250" y="339993"/>
                  </a:lnTo>
                  <a:lnTo>
                    <a:pt x="151808" y="347030"/>
                  </a:lnTo>
                  <a:lnTo>
                    <a:pt x="159850" y="354058"/>
                  </a:lnTo>
                  <a:lnTo>
                    <a:pt x="166381" y="362250"/>
                  </a:lnTo>
                  <a:lnTo>
                    <a:pt x="171903" y="371217"/>
                  </a:lnTo>
                  <a:lnTo>
                    <a:pt x="176753" y="380701"/>
                  </a:lnTo>
                  <a:lnTo>
                    <a:pt x="177649" y="390529"/>
                  </a:lnTo>
                  <a:lnTo>
                    <a:pt x="175909" y="400588"/>
                  </a:lnTo>
                  <a:lnTo>
                    <a:pt x="172412" y="410799"/>
                  </a:lnTo>
                  <a:lnTo>
                    <a:pt x="167743" y="419944"/>
                  </a:lnTo>
                  <a:lnTo>
                    <a:pt x="162293" y="428378"/>
                  </a:lnTo>
                  <a:lnTo>
                    <a:pt x="156323" y="436337"/>
                  </a:lnTo>
                  <a:lnTo>
                    <a:pt x="146500" y="442812"/>
                  </a:lnTo>
                  <a:lnTo>
                    <a:pt x="134108" y="448298"/>
                  </a:lnTo>
                  <a:lnTo>
                    <a:pt x="120003" y="453123"/>
                  </a:lnTo>
                  <a:lnTo>
                    <a:pt x="104757" y="455172"/>
                  </a:lnTo>
                  <a:lnTo>
                    <a:pt x="88750" y="455369"/>
                  </a:lnTo>
                  <a:lnTo>
                    <a:pt x="72236" y="454331"/>
                  </a:lnTo>
                  <a:lnTo>
                    <a:pt x="57720" y="450134"/>
                  </a:lnTo>
                  <a:lnTo>
                    <a:pt x="44537" y="443830"/>
                  </a:lnTo>
                  <a:lnTo>
                    <a:pt x="32243" y="436121"/>
                  </a:lnTo>
                  <a:lnTo>
                    <a:pt x="24046" y="425139"/>
                  </a:lnTo>
                  <a:lnTo>
                    <a:pt x="18582" y="411974"/>
                  </a:lnTo>
                  <a:lnTo>
                    <a:pt x="14939" y="397355"/>
                  </a:lnTo>
                  <a:lnTo>
                    <a:pt x="13679" y="384103"/>
                  </a:lnTo>
                  <a:lnTo>
                    <a:pt x="14008" y="371762"/>
                  </a:lnTo>
                  <a:lnTo>
                    <a:pt x="15396" y="360029"/>
                  </a:lnTo>
                  <a:lnTo>
                    <a:pt x="18658" y="348701"/>
                  </a:lnTo>
                  <a:lnTo>
                    <a:pt x="23170" y="337643"/>
                  </a:lnTo>
                  <a:lnTo>
                    <a:pt x="28516" y="326766"/>
                  </a:lnTo>
                  <a:lnTo>
                    <a:pt x="35585" y="316008"/>
                  </a:lnTo>
                  <a:lnTo>
                    <a:pt x="43804" y="305330"/>
                  </a:lnTo>
                  <a:lnTo>
                    <a:pt x="52789" y="294706"/>
                  </a:lnTo>
                  <a:lnTo>
                    <a:pt x="72121" y="270436"/>
                  </a:lnTo>
                  <a:lnTo>
                    <a:pt x="82185" y="257420"/>
                  </a:lnTo>
                  <a:lnTo>
                    <a:pt x="91231" y="246405"/>
                  </a:lnTo>
                  <a:lnTo>
                    <a:pt x="99599" y="236724"/>
                  </a:lnTo>
                  <a:lnTo>
                    <a:pt x="107515" y="227934"/>
                  </a:lnTo>
                  <a:lnTo>
                    <a:pt x="125660" y="208817"/>
                  </a:lnTo>
                  <a:lnTo>
                    <a:pt x="160291" y="173562"/>
                  </a:lnTo>
                  <a:lnTo>
                    <a:pt x="167843" y="164790"/>
                  </a:lnTo>
                  <a:lnTo>
                    <a:pt x="175215" y="155436"/>
                  </a:lnTo>
                  <a:lnTo>
                    <a:pt x="196970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100425" y="1409062"/>
              <a:ext cx="237953" cy="337558"/>
            </a:xfrm>
            <a:custGeom>
              <a:avLst/>
              <a:gdLst/>
              <a:ahLst/>
              <a:cxnLst/>
              <a:rect l="0" t="0" r="0" b="0"/>
              <a:pathLst>
                <a:path w="237953" h="337558">
                  <a:moveTo>
                    <a:pt x="108270" y="63401"/>
                  </a:moveTo>
                  <a:lnTo>
                    <a:pt x="91520" y="85735"/>
                  </a:lnTo>
                  <a:lnTo>
                    <a:pt x="84249" y="98157"/>
                  </a:lnTo>
                  <a:lnTo>
                    <a:pt x="77064" y="112281"/>
                  </a:lnTo>
                  <a:lnTo>
                    <a:pt x="62848" y="142388"/>
                  </a:lnTo>
                  <a:lnTo>
                    <a:pt x="27655" y="213937"/>
                  </a:lnTo>
                  <a:lnTo>
                    <a:pt x="21806" y="226864"/>
                  </a:lnTo>
                  <a:lnTo>
                    <a:pt x="16737" y="238988"/>
                  </a:lnTo>
                  <a:lnTo>
                    <a:pt x="12190" y="250576"/>
                  </a:lnTo>
                  <a:lnTo>
                    <a:pt x="4020" y="272801"/>
                  </a:lnTo>
                  <a:lnTo>
                    <a:pt x="206" y="283636"/>
                  </a:lnTo>
                  <a:lnTo>
                    <a:pt x="0" y="294365"/>
                  </a:lnTo>
                  <a:lnTo>
                    <a:pt x="2200" y="305024"/>
                  </a:lnTo>
                  <a:lnTo>
                    <a:pt x="6004" y="315636"/>
                  </a:lnTo>
                  <a:lnTo>
                    <a:pt x="13214" y="323879"/>
                  </a:lnTo>
                  <a:lnTo>
                    <a:pt x="22696" y="330543"/>
                  </a:lnTo>
                  <a:lnTo>
                    <a:pt x="33691" y="336154"/>
                  </a:lnTo>
                  <a:lnTo>
                    <a:pt x="46865" y="337557"/>
                  </a:lnTo>
                  <a:lnTo>
                    <a:pt x="61490" y="336156"/>
                  </a:lnTo>
                  <a:lnTo>
                    <a:pt x="77083" y="332884"/>
                  </a:lnTo>
                  <a:lnTo>
                    <a:pt x="90985" y="328366"/>
                  </a:lnTo>
                  <a:lnTo>
                    <a:pt x="103758" y="323017"/>
                  </a:lnTo>
                  <a:lnTo>
                    <a:pt x="115780" y="317113"/>
                  </a:lnTo>
                  <a:lnTo>
                    <a:pt x="127300" y="309672"/>
                  </a:lnTo>
                  <a:lnTo>
                    <a:pt x="138486" y="301205"/>
                  </a:lnTo>
                  <a:lnTo>
                    <a:pt x="149449" y="292054"/>
                  </a:lnTo>
                  <a:lnTo>
                    <a:pt x="160264" y="282448"/>
                  </a:lnTo>
                  <a:lnTo>
                    <a:pt x="181629" y="262426"/>
                  </a:lnTo>
                  <a:lnTo>
                    <a:pt x="189897" y="252178"/>
                  </a:lnTo>
                  <a:lnTo>
                    <a:pt x="196578" y="241840"/>
                  </a:lnTo>
                  <a:lnTo>
                    <a:pt x="208287" y="219837"/>
                  </a:lnTo>
                  <a:lnTo>
                    <a:pt x="221281" y="194475"/>
                  </a:lnTo>
                  <a:lnTo>
                    <a:pt x="226850" y="181168"/>
                  </a:lnTo>
                  <a:lnTo>
                    <a:pt x="231731" y="167622"/>
                  </a:lnTo>
                  <a:lnTo>
                    <a:pt x="236154" y="153917"/>
                  </a:lnTo>
                  <a:lnTo>
                    <a:pt x="237934" y="141275"/>
                  </a:lnTo>
                  <a:lnTo>
                    <a:pt x="237952" y="129340"/>
                  </a:lnTo>
                  <a:lnTo>
                    <a:pt x="236795" y="117878"/>
                  </a:lnTo>
                  <a:lnTo>
                    <a:pt x="233686" y="103225"/>
                  </a:lnTo>
                  <a:lnTo>
                    <a:pt x="229277" y="86445"/>
                  </a:lnTo>
                  <a:lnTo>
                    <a:pt x="224000" y="68246"/>
                  </a:lnTo>
                  <a:lnTo>
                    <a:pt x="218145" y="53776"/>
                  </a:lnTo>
                  <a:lnTo>
                    <a:pt x="211904" y="41792"/>
                  </a:lnTo>
                  <a:lnTo>
                    <a:pt x="205406" y="31466"/>
                  </a:lnTo>
                  <a:lnTo>
                    <a:pt x="196400" y="22245"/>
                  </a:lnTo>
                  <a:lnTo>
                    <a:pt x="185721" y="13760"/>
                  </a:lnTo>
                  <a:lnTo>
                    <a:pt x="173928" y="5766"/>
                  </a:lnTo>
                  <a:lnTo>
                    <a:pt x="159054" y="1605"/>
                  </a:lnTo>
                  <a:lnTo>
                    <a:pt x="142126" y="0"/>
                  </a:lnTo>
                  <a:lnTo>
                    <a:pt x="66200" y="108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49291" y="1422190"/>
              <a:ext cx="263294" cy="321771"/>
            </a:xfrm>
            <a:custGeom>
              <a:avLst/>
              <a:gdLst/>
              <a:ahLst/>
              <a:cxnLst/>
              <a:rect l="0" t="0" r="0" b="0"/>
              <a:pathLst>
                <a:path w="263294" h="321771">
                  <a:moveTo>
                    <a:pt x="59239" y="50273"/>
                  </a:moveTo>
                  <a:lnTo>
                    <a:pt x="48072" y="72607"/>
                  </a:lnTo>
                  <a:lnTo>
                    <a:pt x="42445" y="85029"/>
                  </a:lnTo>
                  <a:lnTo>
                    <a:pt x="23359" y="129260"/>
                  </a:lnTo>
                  <a:lnTo>
                    <a:pt x="9792" y="158223"/>
                  </a:lnTo>
                  <a:lnTo>
                    <a:pt x="5239" y="175996"/>
                  </a:lnTo>
                  <a:lnTo>
                    <a:pt x="2203" y="196025"/>
                  </a:lnTo>
                  <a:lnTo>
                    <a:pt x="180" y="217559"/>
                  </a:lnTo>
                  <a:lnTo>
                    <a:pt x="0" y="235420"/>
                  </a:lnTo>
                  <a:lnTo>
                    <a:pt x="1048" y="250834"/>
                  </a:lnTo>
                  <a:lnTo>
                    <a:pt x="2916" y="264615"/>
                  </a:lnTo>
                  <a:lnTo>
                    <a:pt x="6498" y="276140"/>
                  </a:lnTo>
                  <a:lnTo>
                    <a:pt x="11223" y="286160"/>
                  </a:lnTo>
                  <a:lnTo>
                    <a:pt x="16711" y="295178"/>
                  </a:lnTo>
                  <a:lnTo>
                    <a:pt x="26212" y="303527"/>
                  </a:lnTo>
                  <a:lnTo>
                    <a:pt x="38390" y="311430"/>
                  </a:lnTo>
                  <a:lnTo>
                    <a:pt x="52351" y="319036"/>
                  </a:lnTo>
                  <a:lnTo>
                    <a:pt x="68670" y="321770"/>
                  </a:lnTo>
                  <a:lnTo>
                    <a:pt x="86562" y="321255"/>
                  </a:lnTo>
                  <a:lnTo>
                    <a:pt x="105501" y="318574"/>
                  </a:lnTo>
                  <a:lnTo>
                    <a:pt x="121633" y="315619"/>
                  </a:lnTo>
                  <a:lnTo>
                    <a:pt x="135893" y="312480"/>
                  </a:lnTo>
                  <a:lnTo>
                    <a:pt x="148906" y="309218"/>
                  </a:lnTo>
                  <a:lnTo>
                    <a:pt x="161087" y="303538"/>
                  </a:lnTo>
                  <a:lnTo>
                    <a:pt x="172714" y="296246"/>
                  </a:lnTo>
                  <a:lnTo>
                    <a:pt x="183971" y="287878"/>
                  </a:lnTo>
                  <a:lnTo>
                    <a:pt x="193813" y="278794"/>
                  </a:lnTo>
                  <a:lnTo>
                    <a:pt x="202711" y="269232"/>
                  </a:lnTo>
                  <a:lnTo>
                    <a:pt x="210981" y="259351"/>
                  </a:lnTo>
                  <a:lnTo>
                    <a:pt x="218831" y="249258"/>
                  </a:lnTo>
                  <a:lnTo>
                    <a:pt x="226402" y="239024"/>
                  </a:lnTo>
                  <a:lnTo>
                    <a:pt x="233786" y="228695"/>
                  </a:lnTo>
                  <a:lnTo>
                    <a:pt x="239878" y="218303"/>
                  </a:lnTo>
                  <a:lnTo>
                    <a:pt x="245108" y="207869"/>
                  </a:lnTo>
                  <a:lnTo>
                    <a:pt x="249763" y="197408"/>
                  </a:lnTo>
                  <a:lnTo>
                    <a:pt x="254035" y="185759"/>
                  </a:lnTo>
                  <a:lnTo>
                    <a:pt x="258051" y="173319"/>
                  </a:lnTo>
                  <a:lnTo>
                    <a:pt x="261898" y="160350"/>
                  </a:lnTo>
                  <a:lnTo>
                    <a:pt x="263293" y="148199"/>
                  </a:lnTo>
                  <a:lnTo>
                    <a:pt x="263055" y="136592"/>
                  </a:lnTo>
                  <a:lnTo>
                    <a:pt x="261728" y="125349"/>
                  </a:lnTo>
                  <a:lnTo>
                    <a:pt x="259674" y="114347"/>
                  </a:lnTo>
                  <a:lnTo>
                    <a:pt x="257137" y="103507"/>
                  </a:lnTo>
                  <a:lnTo>
                    <a:pt x="254276" y="92774"/>
                  </a:lnTo>
                  <a:lnTo>
                    <a:pt x="250032" y="82113"/>
                  </a:lnTo>
                  <a:lnTo>
                    <a:pt x="244865" y="71500"/>
                  </a:lnTo>
                  <a:lnTo>
                    <a:pt x="239084" y="60918"/>
                  </a:lnTo>
                  <a:lnTo>
                    <a:pt x="231723" y="51527"/>
                  </a:lnTo>
                  <a:lnTo>
                    <a:pt x="223310" y="42929"/>
                  </a:lnTo>
                  <a:lnTo>
                    <a:pt x="214196" y="34859"/>
                  </a:lnTo>
                  <a:lnTo>
                    <a:pt x="204614" y="28311"/>
                  </a:lnTo>
                  <a:lnTo>
                    <a:pt x="194720" y="22777"/>
                  </a:lnTo>
                  <a:lnTo>
                    <a:pt x="184618" y="17919"/>
                  </a:lnTo>
                  <a:lnTo>
                    <a:pt x="174378" y="13512"/>
                  </a:lnTo>
                  <a:lnTo>
                    <a:pt x="164045" y="9405"/>
                  </a:lnTo>
                  <a:lnTo>
                    <a:pt x="153651" y="5498"/>
                  </a:lnTo>
                  <a:lnTo>
                    <a:pt x="139709" y="2894"/>
                  </a:lnTo>
                  <a:lnTo>
                    <a:pt x="123403" y="1158"/>
                  </a:lnTo>
                  <a:lnTo>
                    <a:pt x="105521" y="0"/>
                  </a:lnTo>
                  <a:lnTo>
                    <a:pt x="90094" y="397"/>
                  </a:lnTo>
                  <a:lnTo>
                    <a:pt x="76302" y="1831"/>
                  </a:lnTo>
                  <a:lnTo>
                    <a:pt x="63603" y="3955"/>
                  </a:lnTo>
                  <a:lnTo>
                    <a:pt x="51630" y="6539"/>
                  </a:lnTo>
                  <a:lnTo>
                    <a:pt x="40143" y="9431"/>
                  </a:lnTo>
                  <a:lnTo>
                    <a:pt x="6651" y="187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11882" y="1537142"/>
              <a:ext cx="244968" cy="178612"/>
            </a:xfrm>
            <a:custGeom>
              <a:avLst/>
              <a:gdLst/>
              <a:ahLst/>
              <a:cxnLst/>
              <a:rect l="0" t="0" r="0" b="0"/>
              <a:pathLst>
                <a:path w="244968" h="178612">
                  <a:moveTo>
                    <a:pt x="49070" y="51015"/>
                  </a:moveTo>
                  <a:lnTo>
                    <a:pt x="43486" y="73349"/>
                  </a:lnTo>
                  <a:lnTo>
                    <a:pt x="40673" y="83433"/>
                  </a:lnTo>
                  <a:lnTo>
                    <a:pt x="31130" y="115546"/>
                  </a:lnTo>
                  <a:lnTo>
                    <a:pt x="24346" y="140853"/>
                  </a:lnTo>
                  <a:lnTo>
                    <a:pt x="19733" y="152977"/>
                  </a:lnTo>
                  <a:lnTo>
                    <a:pt x="14320" y="164566"/>
                  </a:lnTo>
                  <a:lnTo>
                    <a:pt x="8374" y="175798"/>
                  </a:lnTo>
                  <a:lnTo>
                    <a:pt x="4410" y="178611"/>
                  </a:lnTo>
                  <a:lnTo>
                    <a:pt x="1767" y="175812"/>
                  </a:lnTo>
                  <a:lnTo>
                    <a:pt x="6" y="169272"/>
                  </a:lnTo>
                  <a:lnTo>
                    <a:pt x="0" y="161406"/>
                  </a:lnTo>
                  <a:lnTo>
                    <a:pt x="1164" y="152656"/>
                  </a:lnTo>
                  <a:lnTo>
                    <a:pt x="3109" y="143316"/>
                  </a:lnTo>
                  <a:lnTo>
                    <a:pt x="6743" y="133584"/>
                  </a:lnTo>
                  <a:lnTo>
                    <a:pt x="11503" y="123591"/>
                  </a:lnTo>
                  <a:lnTo>
                    <a:pt x="17014" y="113422"/>
                  </a:lnTo>
                  <a:lnTo>
                    <a:pt x="21856" y="101969"/>
                  </a:lnTo>
                  <a:lnTo>
                    <a:pt x="26253" y="89659"/>
                  </a:lnTo>
                  <a:lnTo>
                    <a:pt x="30353" y="76777"/>
                  </a:lnTo>
                  <a:lnTo>
                    <a:pt x="35423" y="65853"/>
                  </a:lnTo>
                  <a:lnTo>
                    <a:pt x="41141" y="56232"/>
                  </a:lnTo>
                  <a:lnTo>
                    <a:pt x="53726" y="38142"/>
                  </a:lnTo>
                  <a:lnTo>
                    <a:pt x="67111" y="18415"/>
                  </a:lnTo>
                  <a:lnTo>
                    <a:pt x="75121" y="15258"/>
                  </a:lnTo>
                  <a:lnTo>
                    <a:pt x="83966" y="16659"/>
                  </a:lnTo>
                  <a:lnTo>
                    <a:pt x="93369" y="21100"/>
                  </a:lnTo>
                  <a:lnTo>
                    <a:pt x="100807" y="28734"/>
                  </a:lnTo>
                  <a:lnTo>
                    <a:pt x="106934" y="38498"/>
                  </a:lnTo>
                  <a:lnTo>
                    <a:pt x="112187" y="49682"/>
                  </a:lnTo>
                  <a:lnTo>
                    <a:pt x="115689" y="62981"/>
                  </a:lnTo>
                  <a:lnTo>
                    <a:pt x="118024" y="77690"/>
                  </a:lnTo>
                  <a:lnTo>
                    <a:pt x="119580" y="93340"/>
                  </a:lnTo>
                  <a:lnTo>
                    <a:pt x="119449" y="107278"/>
                  </a:lnTo>
                  <a:lnTo>
                    <a:pt x="118193" y="120077"/>
                  </a:lnTo>
                  <a:lnTo>
                    <a:pt x="116187" y="132115"/>
                  </a:lnTo>
                  <a:lnTo>
                    <a:pt x="113681" y="143646"/>
                  </a:lnTo>
                  <a:lnTo>
                    <a:pt x="110842" y="154839"/>
                  </a:lnTo>
                  <a:lnTo>
                    <a:pt x="107781" y="165807"/>
                  </a:lnTo>
                  <a:lnTo>
                    <a:pt x="106908" y="169614"/>
                  </a:lnTo>
                  <a:lnTo>
                    <a:pt x="107496" y="168645"/>
                  </a:lnTo>
                  <a:lnTo>
                    <a:pt x="109055" y="164494"/>
                  </a:lnTo>
                  <a:lnTo>
                    <a:pt x="116834" y="141901"/>
                  </a:lnTo>
                  <a:lnTo>
                    <a:pt x="121125" y="132641"/>
                  </a:lnTo>
                  <a:lnTo>
                    <a:pt x="126322" y="122961"/>
                  </a:lnTo>
                  <a:lnTo>
                    <a:pt x="132124" y="113003"/>
                  </a:lnTo>
                  <a:lnTo>
                    <a:pt x="144803" y="92588"/>
                  </a:lnTo>
                  <a:lnTo>
                    <a:pt x="171987" y="50917"/>
                  </a:lnTo>
                  <a:lnTo>
                    <a:pt x="178929" y="41600"/>
                  </a:lnTo>
                  <a:lnTo>
                    <a:pt x="185893" y="33052"/>
                  </a:lnTo>
                  <a:lnTo>
                    <a:pt x="192873" y="25017"/>
                  </a:lnTo>
                  <a:lnTo>
                    <a:pt x="199864" y="17322"/>
                  </a:lnTo>
                  <a:lnTo>
                    <a:pt x="213864" y="2540"/>
                  </a:lnTo>
                  <a:lnTo>
                    <a:pt x="220870" y="0"/>
                  </a:lnTo>
                  <a:lnTo>
                    <a:pt x="227877" y="644"/>
                  </a:lnTo>
                  <a:lnTo>
                    <a:pt x="234886" y="3411"/>
                  </a:lnTo>
                  <a:lnTo>
                    <a:pt x="239559" y="9930"/>
                  </a:lnTo>
                  <a:lnTo>
                    <a:pt x="242674" y="18951"/>
                  </a:lnTo>
                  <a:lnTo>
                    <a:pt x="244751" y="29639"/>
                  </a:lnTo>
                  <a:lnTo>
                    <a:pt x="244967" y="41439"/>
                  </a:lnTo>
                  <a:lnTo>
                    <a:pt x="243942" y="53980"/>
                  </a:lnTo>
                  <a:lnTo>
                    <a:pt x="242090" y="67015"/>
                  </a:lnTo>
                  <a:lnTo>
                    <a:pt x="240856" y="80380"/>
                  </a:lnTo>
                  <a:lnTo>
                    <a:pt x="240033" y="93964"/>
                  </a:lnTo>
                  <a:lnTo>
                    <a:pt x="238387" y="15619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955445" y="1571580"/>
              <a:ext cx="94659" cy="6060"/>
            </a:xfrm>
            <a:custGeom>
              <a:avLst/>
              <a:gdLst/>
              <a:ahLst/>
              <a:cxnLst/>
              <a:rect l="0" t="0" r="0" b="0"/>
              <a:pathLst>
                <a:path w="94659" h="6060">
                  <a:moveTo>
                    <a:pt x="0" y="6059"/>
                  </a:moveTo>
                  <a:lnTo>
                    <a:pt x="16750" y="476"/>
                  </a:lnTo>
                  <a:lnTo>
                    <a:pt x="27527" y="0"/>
                  </a:lnTo>
                  <a:lnTo>
                    <a:pt x="40555" y="851"/>
                  </a:lnTo>
                  <a:lnTo>
                    <a:pt x="94658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92174" y="1398840"/>
              <a:ext cx="105176" cy="326047"/>
            </a:xfrm>
            <a:custGeom>
              <a:avLst/>
              <a:gdLst/>
              <a:ahLst/>
              <a:cxnLst/>
              <a:rect l="0" t="0" r="0" b="0"/>
              <a:pathLst>
                <a:path w="105176" h="326047">
                  <a:moveTo>
                    <a:pt x="105175" y="0"/>
                  </a:moveTo>
                  <a:lnTo>
                    <a:pt x="80452" y="74171"/>
                  </a:lnTo>
                  <a:lnTo>
                    <a:pt x="77007" y="85674"/>
                  </a:lnTo>
                  <a:lnTo>
                    <a:pt x="70063" y="110922"/>
                  </a:lnTo>
                  <a:lnTo>
                    <a:pt x="45573" y="205809"/>
                  </a:lnTo>
                  <a:lnTo>
                    <a:pt x="38563" y="229368"/>
                  </a:lnTo>
                  <a:lnTo>
                    <a:pt x="28046" y="262342"/>
                  </a:lnTo>
                  <a:lnTo>
                    <a:pt x="23372" y="273059"/>
                  </a:lnTo>
                  <a:lnTo>
                    <a:pt x="17918" y="283709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82154" y="1377805"/>
              <a:ext cx="213748" cy="346832"/>
            </a:xfrm>
            <a:custGeom>
              <a:avLst/>
              <a:gdLst/>
              <a:ahLst/>
              <a:cxnLst/>
              <a:rect l="0" t="0" r="0" b="0"/>
              <a:pathLst>
                <a:path w="213748" h="346832">
                  <a:moveTo>
                    <a:pt x="57266" y="21035"/>
                  </a:moveTo>
                  <a:lnTo>
                    <a:pt x="51682" y="37785"/>
                  </a:lnTo>
                  <a:lnTo>
                    <a:pt x="48869" y="47394"/>
                  </a:lnTo>
                  <a:lnTo>
                    <a:pt x="39326" y="82082"/>
                  </a:lnTo>
                  <a:lnTo>
                    <a:pt x="29097" y="116252"/>
                  </a:lnTo>
                  <a:lnTo>
                    <a:pt x="18665" y="155462"/>
                  </a:lnTo>
                  <a:lnTo>
                    <a:pt x="1167" y="224534"/>
                  </a:lnTo>
                  <a:lnTo>
                    <a:pt x="0" y="240842"/>
                  </a:lnTo>
                  <a:lnTo>
                    <a:pt x="391" y="258725"/>
                  </a:lnTo>
                  <a:lnTo>
                    <a:pt x="1820" y="277660"/>
                  </a:lnTo>
                  <a:lnTo>
                    <a:pt x="6279" y="293788"/>
                  </a:lnTo>
                  <a:lnTo>
                    <a:pt x="12757" y="308046"/>
                  </a:lnTo>
                  <a:lnTo>
                    <a:pt x="20581" y="321058"/>
                  </a:lnTo>
                  <a:lnTo>
                    <a:pt x="31641" y="330901"/>
                  </a:lnTo>
                  <a:lnTo>
                    <a:pt x="44857" y="338631"/>
                  </a:lnTo>
                  <a:lnTo>
                    <a:pt x="59511" y="344954"/>
                  </a:lnTo>
                  <a:lnTo>
                    <a:pt x="71617" y="346831"/>
                  </a:lnTo>
                  <a:lnTo>
                    <a:pt x="82026" y="345746"/>
                  </a:lnTo>
                  <a:lnTo>
                    <a:pt x="121107" y="332794"/>
                  </a:lnTo>
                  <a:lnTo>
                    <a:pt x="131380" y="327038"/>
                  </a:lnTo>
                  <a:lnTo>
                    <a:pt x="141734" y="319696"/>
                  </a:lnTo>
                  <a:lnTo>
                    <a:pt x="152142" y="311295"/>
                  </a:lnTo>
                  <a:lnTo>
                    <a:pt x="161419" y="301020"/>
                  </a:lnTo>
                  <a:lnTo>
                    <a:pt x="169940" y="289495"/>
                  </a:lnTo>
                  <a:lnTo>
                    <a:pt x="177958" y="277137"/>
                  </a:lnTo>
                  <a:lnTo>
                    <a:pt x="185641" y="264225"/>
                  </a:lnTo>
                  <a:lnTo>
                    <a:pt x="193100" y="250942"/>
                  </a:lnTo>
                  <a:lnTo>
                    <a:pt x="200410" y="237412"/>
                  </a:lnTo>
                  <a:lnTo>
                    <a:pt x="205283" y="223717"/>
                  </a:lnTo>
                  <a:lnTo>
                    <a:pt x="208532" y="209913"/>
                  </a:lnTo>
                  <a:lnTo>
                    <a:pt x="210698" y="196036"/>
                  </a:lnTo>
                  <a:lnTo>
                    <a:pt x="212142" y="180941"/>
                  </a:lnTo>
                  <a:lnTo>
                    <a:pt x="213105" y="165035"/>
                  </a:lnTo>
                  <a:lnTo>
                    <a:pt x="213747" y="148588"/>
                  </a:lnTo>
                  <a:lnTo>
                    <a:pt x="211837" y="130611"/>
                  </a:lnTo>
                  <a:lnTo>
                    <a:pt x="208227" y="111615"/>
                  </a:lnTo>
                  <a:lnTo>
                    <a:pt x="203483" y="91940"/>
                  </a:lnTo>
                  <a:lnTo>
                    <a:pt x="197983" y="76485"/>
                  </a:lnTo>
                  <a:lnTo>
                    <a:pt x="191979" y="63845"/>
                  </a:lnTo>
                  <a:lnTo>
                    <a:pt x="185639" y="53081"/>
                  </a:lnTo>
                  <a:lnTo>
                    <a:pt x="179075" y="43568"/>
                  </a:lnTo>
                  <a:lnTo>
                    <a:pt x="172362" y="34888"/>
                  </a:lnTo>
                  <a:lnTo>
                    <a:pt x="165549" y="26765"/>
                  </a:lnTo>
                  <a:lnTo>
                    <a:pt x="157502" y="20180"/>
                  </a:lnTo>
                  <a:lnTo>
                    <a:pt x="148631" y="14622"/>
                  </a:lnTo>
                  <a:lnTo>
                    <a:pt x="10985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381988" y="1392097"/>
              <a:ext cx="229680" cy="345723"/>
            </a:xfrm>
            <a:custGeom>
              <a:avLst/>
              <a:gdLst/>
              <a:ahLst/>
              <a:cxnLst/>
              <a:rect l="0" t="0" r="0" b="0"/>
              <a:pathLst>
                <a:path w="229680" h="345723">
                  <a:moveTo>
                    <a:pt x="57266" y="59331"/>
                  </a:moveTo>
                  <a:lnTo>
                    <a:pt x="51683" y="76081"/>
                  </a:lnTo>
                  <a:lnTo>
                    <a:pt x="48870" y="85690"/>
                  </a:lnTo>
                  <a:lnTo>
                    <a:pt x="39327" y="120378"/>
                  </a:lnTo>
                  <a:lnTo>
                    <a:pt x="29098" y="154548"/>
                  </a:lnTo>
                  <a:lnTo>
                    <a:pt x="18666" y="193758"/>
                  </a:lnTo>
                  <a:lnTo>
                    <a:pt x="11674" y="221136"/>
                  </a:lnTo>
                  <a:lnTo>
                    <a:pt x="8174" y="233813"/>
                  </a:lnTo>
                  <a:lnTo>
                    <a:pt x="1167" y="257247"/>
                  </a:lnTo>
                  <a:lnTo>
                    <a:pt x="0" y="268404"/>
                  </a:lnTo>
                  <a:lnTo>
                    <a:pt x="391" y="279348"/>
                  </a:lnTo>
                  <a:lnTo>
                    <a:pt x="1820" y="290150"/>
                  </a:lnTo>
                  <a:lnTo>
                    <a:pt x="6279" y="300857"/>
                  </a:lnTo>
                  <a:lnTo>
                    <a:pt x="12757" y="311501"/>
                  </a:lnTo>
                  <a:lnTo>
                    <a:pt x="20582" y="322103"/>
                  </a:lnTo>
                  <a:lnTo>
                    <a:pt x="31641" y="330339"/>
                  </a:lnTo>
                  <a:lnTo>
                    <a:pt x="44857" y="336999"/>
                  </a:lnTo>
                  <a:lnTo>
                    <a:pt x="59511" y="342607"/>
                  </a:lnTo>
                  <a:lnTo>
                    <a:pt x="73955" y="345177"/>
                  </a:lnTo>
                  <a:lnTo>
                    <a:pt x="88259" y="345722"/>
                  </a:lnTo>
                  <a:lnTo>
                    <a:pt x="102469" y="344917"/>
                  </a:lnTo>
                  <a:lnTo>
                    <a:pt x="115448" y="342043"/>
                  </a:lnTo>
                  <a:lnTo>
                    <a:pt x="127607" y="337790"/>
                  </a:lnTo>
                  <a:lnTo>
                    <a:pt x="139219" y="332617"/>
                  </a:lnTo>
                  <a:lnTo>
                    <a:pt x="150466" y="325662"/>
                  </a:lnTo>
                  <a:lnTo>
                    <a:pt x="161470" y="317520"/>
                  </a:lnTo>
                  <a:lnTo>
                    <a:pt x="172312" y="308586"/>
                  </a:lnTo>
                  <a:lnTo>
                    <a:pt x="181877" y="297956"/>
                  </a:lnTo>
                  <a:lnTo>
                    <a:pt x="190591" y="286194"/>
                  </a:lnTo>
                  <a:lnTo>
                    <a:pt x="198737" y="273679"/>
                  </a:lnTo>
                  <a:lnTo>
                    <a:pt x="205337" y="260661"/>
                  </a:lnTo>
                  <a:lnTo>
                    <a:pt x="210905" y="247307"/>
                  </a:lnTo>
                  <a:lnTo>
                    <a:pt x="215786" y="233731"/>
                  </a:lnTo>
                  <a:lnTo>
                    <a:pt x="220209" y="220005"/>
                  </a:lnTo>
                  <a:lnTo>
                    <a:pt x="224326" y="206180"/>
                  </a:lnTo>
                  <a:lnTo>
                    <a:pt x="228239" y="192289"/>
                  </a:lnTo>
                  <a:lnTo>
                    <a:pt x="229679" y="178354"/>
                  </a:lnTo>
                  <a:lnTo>
                    <a:pt x="229471" y="164389"/>
                  </a:lnTo>
                  <a:lnTo>
                    <a:pt x="228163" y="150405"/>
                  </a:lnTo>
                  <a:lnTo>
                    <a:pt x="226123" y="137576"/>
                  </a:lnTo>
                  <a:lnTo>
                    <a:pt x="223594" y="125518"/>
                  </a:lnTo>
                  <a:lnTo>
                    <a:pt x="220739" y="113973"/>
                  </a:lnTo>
                  <a:lnTo>
                    <a:pt x="216499" y="102771"/>
                  </a:lnTo>
                  <a:lnTo>
                    <a:pt x="211335" y="91797"/>
                  </a:lnTo>
                  <a:lnTo>
                    <a:pt x="205555" y="80975"/>
                  </a:lnTo>
                  <a:lnTo>
                    <a:pt x="199365" y="70255"/>
                  </a:lnTo>
                  <a:lnTo>
                    <a:pt x="192900" y="59602"/>
                  </a:lnTo>
                  <a:lnTo>
                    <a:pt x="186253" y="48994"/>
                  </a:lnTo>
                  <a:lnTo>
                    <a:pt x="178316" y="40753"/>
                  </a:lnTo>
                  <a:lnTo>
                    <a:pt x="169519" y="34091"/>
                  </a:lnTo>
                  <a:lnTo>
                    <a:pt x="160148" y="28481"/>
                  </a:lnTo>
                  <a:lnTo>
                    <a:pt x="140387" y="16015"/>
                  </a:lnTo>
                  <a:lnTo>
                    <a:pt x="130210" y="9418"/>
                  </a:lnTo>
                  <a:lnTo>
                    <a:pt x="118750" y="5021"/>
                  </a:lnTo>
                  <a:lnTo>
                    <a:pt x="106436" y="2089"/>
                  </a:lnTo>
                  <a:lnTo>
                    <a:pt x="93552" y="134"/>
                  </a:lnTo>
                  <a:lnTo>
                    <a:pt x="81457" y="0"/>
                  </a:lnTo>
                  <a:lnTo>
                    <a:pt x="69887" y="1079"/>
                  </a:lnTo>
                  <a:lnTo>
                    <a:pt x="25714" y="172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8751" y="1435077"/>
              <a:ext cx="268880" cy="346514"/>
            </a:xfrm>
            <a:custGeom>
              <a:avLst/>
              <a:gdLst/>
              <a:ahLst/>
              <a:cxnLst/>
              <a:rect l="0" t="0" r="0" b="0"/>
              <a:pathLst>
                <a:path w="268880" h="346514">
                  <a:moveTo>
                    <a:pt x="81890" y="37386"/>
                  </a:moveTo>
                  <a:lnTo>
                    <a:pt x="70724" y="54137"/>
                  </a:lnTo>
                  <a:lnTo>
                    <a:pt x="65097" y="63745"/>
                  </a:lnTo>
                  <a:lnTo>
                    <a:pt x="59009" y="74825"/>
                  </a:lnTo>
                  <a:lnTo>
                    <a:pt x="46011" y="99602"/>
                  </a:lnTo>
                  <a:lnTo>
                    <a:pt x="32444" y="126196"/>
                  </a:lnTo>
                  <a:lnTo>
                    <a:pt x="26722" y="141000"/>
                  </a:lnTo>
                  <a:lnTo>
                    <a:pt x="21739" y="156713"/>
                  </a:lnTo>
                  <a:lnTo>
                    <a:pt x="13086" y="187416"/>
                  </a:lnTo>
                  <a:lnTo>
                    <a:pt x="5345" y="212748"/>
                  </a:lnTo>
                  <a:lnTo>
                    <a:pt x="2813" y="225580"/>
                  </a:lnTo>
                  <a:lnTo>
                    <a:pt x="1126" y="238809"/>
                  </a:lnTo>
                  <a:lnTo>
                    <a:pt x="0" y="252303"/>
                  </a:lnTo>
                  <a:lnTo>
                    <a:pt x="419" y="264805"/>
                  </a:lnTo>
                  <a:lnTo>
                    <a:pt x="1866" y="276645"/>
                  </a:lnTo>
                  <a:lnTo>
                    <a:pt x="4000" y="288045"/>
                  </a:lnTo>
                  <a:lnTo>
                    <a:pt x="10097" y="300319"/>
                  </a:lnTo>
                  <a:lnTo>
                    <a:pt x="18836" y="313176"/>
                  </a:lnTo>
                  <a:lnTo>
                    <a:pt x="29337" y="326422"/>
                  </a:lnTo>
                  <a:lnTo>
                    <a:pt x="41011" y="335253"/>
                  </a:lnTo>
                  <a:lnTo>
                    <a:pt x="53469" y="341140"/>
                  </a:lnTo>
                  <a:lnTo>
                    <a:pt x="66449" y="345065"/>
                  </a:lnTo>
                  <a:lnTo>
                    <a:pt x="83282" y="346513"/>
                  </a:lnTo>
                  <a:lnTo>
                    <a:pt x="102685" y="346309"/>
                  </a:lnTo>
                  <a:lnTo>
                    <a:pt x="123800" y="345005"/>
                  </a:lnTo>
                  <a:lnTo>
                    <a:pt x="141383" y="341798"/>
                  </a:lnTo>
                  <a:lnTo>
                    <a:pt x="156611" y="337323"/>
                  </a:lnTo>
                  <a:lnTo>
                    <a:pt x="170269" y="332003"/>
                  </a:lnTo>
                  <a:lnTo>
                    <a:pt x="182880" y="324950"/>
                  </a:lnTo>
                  <a:lnTo>
                    <a:pt x="194793" y="316742"/>
                  </a:lnTo>
                  <a:lnTo>
                    <a:pt x="206241" y="307764"/>
                  </a:lnTo>
                  <a:lnTo>
                    <a:pt x="216210" y="298273"/>
                  </a:lnTo>
                  <a:lnTo>
                    <a:pt x="225194" y="288440"/>
                  </a:lnTo>
                  <a:lnTo>
                    <a:pt x="233519" y="278379"/>
                  </a:lnTo>
                  <a:lnTo>
                    <a:pt x="240239" y="266997"/>
                  </a:lnTo>
                  <a:lnTo>
                    <a:pt x="245887" y="254734"/>
                  </a:lnTo>
                  <a:lnTo>
                    <a:pt x="255279" y="229812"/>
                  </a:lnTo>
                  <a:lnTo>
                    <a:pt x="263349" y="207050"/>
                  </a:lnTo>
                  <a:lnTo>
                    <a:pt x="265968" y="194903"/>
                  </a:lnTo>
                  <a:lnTo>
                    <a:pt x="267715" y="182130"/>
                  </a:lnTo>
                  <a:lnTo>
                    <a:pt x="268879" y="168941"/>
                  </a:lnTo>
                  <a:lnTo>
                    <a:pt x="268486" y="156642"/>
                  </a:lnTo>
                  <a:lnTo>
                    <a:pt x="267056" y="144937"/>
                  </a:lnTo>
                  <a:lnTo>
                    <a:pt x="264934" y="133628"/>
                  </a:lnTo>
                  <a:lnTo>
                    <a:pt x="261182" y="121414"/>
                  </a:lnTo>
                  <a:lnTo>
                    <a:pt x="256343" y="108597"/>
                  </a:lnTo>
                  <a:lnTo>
                    <a:pt x="250780" y="95378"/>
                  </a:lnTo>
                  <a:lnTo>
                    <a:pt x="244734" y="84227"/>
                  </a:lnTo>
                  <a:lnTo>
                    <a:pt x="238366" y="74457"/>
                  </a:lnTo>
                  <a:lnTo>
                    <a:pt x="231784" y="65606"/>
                  </a:lnTo>
                  <a:lnTo>
                    <a:pt x="222721" y="56199"/>
                  </a:lnTo>
                  <a:lnTo>
                    <a:pt x="212005" y="46422"/>
                  </a:lnTo>
                  <a:lnTo>
                    <a:pt x="200186" y="36399"/>
                  </a:lnTo>
                  <a:lnTo>
                    <a:pt x="188801" y="27379"/>
                  </a:lnTo>
                  <a:lnTo>
                    <a:pt x="177705" y="19028"/>
                  </a:lnTo>
                  <a:lnTo>
                    <a:pt x="166802" y="11124"/>
                  </a:lnTo>
                  <a:lnTo>
                    <a:pt x="152522" y="5855"/>
                  </a:lnTo>
                  <a:lnTo>
                    <a:pt x="135990" y="2342"/>
                  </a:lnTo>
                  <a:lnTo>
                    <a:pt x="117956" y="0"/>
                  </a:lnTo>
                  <a:lnTo>
                    <a:pt x="101260" y="776"/>
                  </a:lnTo>
                  <a:lnTo>
                    <a:pt x="85454" y="3630"/>
                  </a:lnTo>
                  <a:lnTo>
                    <a:pt x="39820" y="163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618053" y="14619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92233" y="1588157"/>
              <a:ext cx="367395" cy="182958"/>
            </a:xfrm>
            <a:custGeom>
              <a:avLst/>
              <a:gdLst/>
              <a:ahLst/>
              <a:cxnLst/>
              <a:rect l="0" t="0" r="0" b="0"/>
              <a:pathLst>
                <a:path w="367395" h="182958">
                  <a:moveTo>
                    <a:pt x="51866" y="0"/>
                  </a:moveTo>
                  <a:lnTo>
                    <a:pt x="46283" y="22334"/>
                  </a:lnTo>
                  <a:lnTo>
                    <a:pt x="43469" y="32418"/>
                  </a:lnTo>
                  <a:lnTo>
                    <a:pt x="37227" y="52973"/>
                  </a:lnTo>
                  <a:lnTo>
                    <a:pt x="32758" y="65699"/>
                  </a:lnTo>
                  <a:lnTo>
                    <a:pt x="21559" y="95422"/>
                  </a:lnTo>
                  <a:lnTo>
                    <a:pt x="15301" y="109190"/>
                  </a:lnTo>
                  <a:lnTo>
                    <a:pt x="8791" y="121876"/>
                  </a:lnTo>
                  <a:lnTo>
                    <a:pt x="2114" y="133838"/>
                  </a:lnTo>
                  <a:lnTo>
                    <a:pt x="0" y="135970"/>
                  </a:lnTo>
                  <a:lnTo>
                    <a:pt x="928" y="131549"/>
                  </a:lnTo>
                  <a:lnTo>
                    <a:pt x="3884" y="122758"/>
                  </a:lnTo>
                  <a:lnTo>
                    <a:pt x="9360" y="113391"/>
                  </a:lnTo>
                  <a:lnTo>
                    <a:pt x="16517" y="103641"/>
                  </a:lnTo>
                  <a:lnTo>
                    <a:pt x="24794" y="93635"/>
                  </a:lnTo>
                  <a:lnTo>
                    <a:pt x="32649" y="83458"/>
                  </a:lnTo>
                  <a:lnTo>
                    <a:pt x="40224" y="73168"/>
                  </a:lnTo>
                  <a:lnTo>
                    <a:pt x="47611" y="62802"/>
                  </a:lnTo>
                  <a:lnTo>
                    <a:pt x="54872" y="53554"/>
                  </a:lnTo>
                  <a:lnTo>
                    <a:pt x="62051" y="45052"/>
                  </a:lnTo>
                  <a:lnTo>
                    <a:pt x="69173" y="37046"/>
                  </a:lnTo>
                  <a:lnTo>
                    <a:pt x="83320" y="21919"/>
                  </a:lnTo>
                  <a:lnTo>
                    <a:pt x="90364" y="14612"/>
                  </a:lnTo>
                  <a:lnTo>
                    <a:pt x="98567" y="10910"/>
                  </a:lnTo>
                  <a:lnTo>
                    <a:pt x="107541" y="9611"/>
                  </a:lnTo>
                  <a:lnTo>
                    <a:pt x="117030" y="9913"/>
                  </a:lnTo>
                  <a:lnTo>
                    <a:pt x="123355" y="14789"/>
                  </a:lnTo>
                  <a:lnTo>
                    <a:pt x="127572" y="22714"/>
                  </a:lnTo>
                  <a:lnTo>
                    <a:pt x="130384" y="32672"/>
                  </a:lnTo>
                  <a:lnTo>
                    <a:pt x="136624" y="53085"/>
                  </a:lnTo>
                  <a:lnTo>
                    <a:pt x="139924" y="63437"/>
                  </a:lnTo>
                  <a:lnTo>
                    <a:pt x="140956" y="73844"/>
                  </a:lnTo>
                  <a:lnTo>
                    <a:pt x="140475" y="84288"/>
                  </a:lnTo>
                  <a:lnTo>
                    <a:pt x="138986" y="94757"/>
                  </a:lnTo>
                  <a:lnTo>
                    <a:pt x="137993" y="107579"/>
                  </a:lnTo>
                  <a:lnTo>
                    <a:pt x="137331" y="121970"/>
                  </a:lnTo>
                  <a:lnTo>
                    <a:pt x="136890" y="137407"/>
                  </a:lnTo>
                  <a:lnTo>
                    <a:pt x="135426" y="151204"/>
                  </a:lnTo>
                  <a:lnTo>
                    <a:pt x="133283" y="163908"/>
                  </a:lnTo>
                  <a:lnTo>
                    <a:pt x="130685" y="175884"/>
                  </a:lnTo>
                  <a:lnTo>
                    <a:pt x="131290" y="181530"/>
                  </a:lnTo>
                  <a:lnTo>
                    <a:pt x="134031" y="182957"/>
                  </a:lnTo>
                  <a:lnTo>
                    <a:pt x="138195" y="181571"/>
                  </a:lnTo>
                  <a:lnTo>
                    <a:pt x="143309" y="177141"/>
                  </a:lnTo>
                  <a:lnTo>
                    <a:pt x="149055" y="170682"/>
                  </a:lnTo>
                  <a:lnTo>
                    <a:pt x="155223" y="162870"/>
                  </a:lnTo>
                  <a:lnTo>
                    <a:pt x="161673" y="154156"/>
                  </a:lnTo>
                  <a:lnTo>
                    <a:pt x="175071" y="135125"/>
                  </a:lnTo>
                  <a:lnTo>
                    <a:pt x="183085" y="126311"/>
                  </a:lnTo>
                  <a:lnTo>
                    <a:pt x="191933" y="118097"/>
                  </a:lnTo>
                  <a:lnTo>
                    <a:pt x="201338" y="110284"/>
                  </a:lnTo>
                  <a:lnTo>
                    <a:pt x="209945" y="101570"/>
                  </a:lnTo>
                  <a:lnTo>
                    <a:pt x="218020" y="92254"/>
                  </a:lnTo>
                  <a:lnTo>
                    <a:pt x="225741" y="82538"/>
                  </a:lnTo>
                  <a:lnTo>
                    <a:pt x="234394" y="72555"/>
                  </a:lnTo>
                  <a:lnTo>
                    <a:pt x="243669" y="62393"/>
                  </a:lnTo>
                  <a:lnTo>
                    <a:pt x="253358" y="52113"/>
                  </a:lnTo>
                  <a:lnTo>
                    <a:pt x="262154" y="47597"/>
                  </a:lnTo>
                  <a:lnTo>
                    <a:pt x="270356" y="46923"/>
                  </a:lnTo>
                  <a:lnTo>
                    <a:pt x="278161" y="48811"/>
                  </a:lnTo>
                  <a:lnTo>
                    <a:pt x="284533" y="53576"/>
                  </a:lnTo>
                  <a:lnTo>
                    <a:pt x="289950" y="60258"/>
                  </a:lnTo>
                  <a:lnTo>
                    <a:pt x="294729" y="68219"/>
                  </a:lnTo>
                  <a:lnTo>
                    <a:pt x="299084" y="78201"/>
                  </a:lnTo>
                  <a:lnTo>
                    <a:pt x="303156" y="89530"/>
                  </a:lnTo>
                  <a:lnTo>
                    <a:pt x="307039" y="101757"/>
                  </a:lnTo>
                  <a:lnTo>
                    <a:pt x="311965" y="113414"/>
                  </a:lnTo>
                  <a:lnTo>
                    <a:pt x="317587" y="124691"/>
                  </a:lnTo>
                  <a:lnTo>
                    <a:pt x="323672" y="135716"/>
                  </a:lnTo>
                  <a:lnTo>
                    <a:pt x="330065" y="145402"/>
                  </a:lnTo>
                  <a:lnTo>
                    <a:pt x="336665" y="154197"/>
                  </a:lnTo>
                  <a:lnTo>
                    <a:pt x="367394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554120" y="1514534"/>
              <a:ext cx="220870" cy="31554"/>
            </a:xfrm>
            <a:custGeom>
              <a:avLst/>
              <a:gdLst/>
              <a:ahLst/>
              <a:cxnLst/>
              <a:rect l="0" t="0" r="0" b="0"/>
              <a:pathLst>
                <a:path w="220870" h="31554">
                  <a:moveTo>
                    <a:pt x="0" y="31553"/>
                  </a:moveTo>
                  <a:lnTo>
                    <a:pt x="16750" y="25969"/>
                  </a:lnTo>
                  <a:lnTo>
                    <a:pt x="28696" y="23156"/>
                  </a:lnTo>
                  <a:lnTo>
                    <a:pt x="43672" y="20112"/>
                  </a:lnTo>
                  <a:lnTo>
                    <a:pt x="112504" y="6829"/>
                  </a:lnTo>
                  <a:lnTo>
                    <a:pt x="129928" y="4553"/>
                  </a:lnTo>
                  <a:lnTo>
                    <a:pt x="147386" y="3035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606707" y="1630227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21035"/>
                  </a:moveTo>
                  <a:lnTo>
                    <a:pt x="16751" y="15452"/>
                  </a:lnTo>
                  <a:lnTo>
                    <a:pt x="28697" y="12639"/>
                  </a:lnTo>
                  <a:lnTo>
                    <a:pt x="43672" y="9595"/>
                  </a:lnTo>
                  <a:lnTo>
                    <a:pt x="60668" y="6396"/>
                  </a:lnTo>
                  <a:lnTo>
                    <a:pt x="79010" y="4264"/>
                  </a:lnTo>
                  <a:lnTo>
                    <a:pt x="98250" y="284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64306" y="1556604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21035"/>
                  </a:moveTo>
                  <a:lnTo>
                    <a:pt x="22334" y="9868"/>
                  </a:lnTo>
                  <a:lnTo>
                    <a:pt x="34756" y="6579"/>
                  </a:lnTo>
                  <a:lnTo>
                    <a:pt x="48881" y="4386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271496" y="1482981"/>
              <a:ext cx="210618" cy="262941"/>
            </a:xfrm>
            <a:custGeom>
              <a:avLst/>
              <a:gdLst/>
              <a:ahLst/>
              <a:cxnLst/>
              <a:rect l="0" t="0" r="0" b="0"/>
              <a:pathLst>
                <a:path w="210618" h="262941">
                  <a:moveTo>
                    <a:pt x="60926" y="0"/>
                  </a:moveTo>
                  <a:lnTo>
                    <a:pt x="55343" y="16750"/>
                  </a:lnTo>
                  <a:lnTo>
                    <a:pt x="51360" y="24022"/>
                  </a:lnTo>
                  <a:lnTo>
                    <a:pt x="46369" y="31206"/>
                  </a:lnTo>
                  <a:lnTo>
                    <a:pt x="40704" y="38333"/>
                  </a:lnTo>
                  <a:lnTo>
                    <a:pt x="34589" y="47759"/>
                  </a:lnTo>
                  <a:lnTo>
                    <a:pt x="28176" y="58718"/>
                  </a:lnTo>
                  <a:lnTo>
                    <a:pt x="21563" y="70698"/>
                  </a:lnTo>
                  <a:lnTo>
                    <a:pt x="14818" y="81022"/>
                  </a:lnTo>
                  <a:lnTo>
                    <a:pt x="7983" y="90242"/>
                  </a:lnTo>
                  <a:lnTo>
                    <a:pt x="1090" y="98726"/>
                  </a:lnTo>
                  <a:lnTo>
                    <a:pt x="0" y="105550"/>
                  </a:lnTo>
                  <a:lnTo>
                    <a:pt x="2779" y="111269"/>
                  </a:lnTo>
                  <a:lnTo>
                    <a:pt x="8138" y="116249"/>
                  </a:lnTo>
                  <a:lnTo>
                    <a:pt x="15216" y="118401"/>
                  </a:lnTo>
                  <a:lnTo>
                    <a:pt x="23441" y="118667"/>
                  </a:lnTo>
                  <a:lnTo>
                    <a:pt x="32431" y="117676"/>
                  </a:lnTo>
                  <a:lnTo>
                    <a:pt x="41929" y="118184"/>
                  </a:lnTo>
                  <a:lnTo>
                    <a:pt x="51767" y="119691"/>
                  </a:lnTo>
                  <a:lnTo>
                    <a:pt x="61832" y="121864"/>
                  </a:lnTo>
                  <a:lnTo>
                    <a:pt x="75553" y="123313"/>
                  </a:lnTo>
                  <a:lnTo>
                    <a:pt x="91713" y="124279"/>
                  </a:lnTo>
                  <a:lnTo>
                    <a:pt x="109498" y="124923"/>
                  </a:lnTo>
                  <a:lnTo>
                    <a:pt x="124860" y="127690"/>
                  </a:lnTo>
                  <a:lnTo>
                    <a:pt x="138607" y="131871"/>
                  </a:lnTo>
                  <a:lnTo>
                    <a:pt x="151278" y="136996"/>
                  </a:lnTo>
                  <a:lnTo>
                    <a:pt x="164400" y="143919"/>
                  </a:lnTo>
                  <a:lnTo>
                    <a:pt x="177822" y="152040"/>
                  </a:lnTo>
                  <a:lnTo>
                    <a:pt x="191444" y="160960"/>
                  </a:lnTo>
                  <a:lnTo>
                    <a:pt x="200526" y="172749"/>
                  </a:lnTo>
                  <a:lnTo>
                    <a:pt x="206581" y="186452"/>
                  </a:lnTo>
                  <a:lnTo>
                    <a:pt x="210617" y="201430"/>
                  </a:lnTo>
                  <a:lnTo>
                    <a:pt x="209802" y="213753"/>
                  </a:lnTo>
                  <a:lnTo>
                    <a:pt x="205753" y="224306"/>
                  </a:lnTo>
                  <a:lnTo>
                    <a:pt x="199548" y="233678"/>
                  </a:lnTo>
                  <a:lnTo>
                    <a:pt x="190736" y="241095"/>
                  </a:lnTo>
                  <a:lnTo>
                    <a:pt x="180188" y="247208"/>
                  </a:lnTo>
                  <a:lnTo>
                    <a:pt x="168481" y="252452"/>
                  </a:lnTo>
                  <a:lnTo>
                    <a:pt x="156002" y="255948"/>
                  </a:lnTo>
                  <a:lnTo>
                    <a:pt x="143008" y="258278"/>
                  </a:lnTo>
                  <a:lnTo>
                    <a:pt x="71444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53457" y="1442373"/>
              <a:ext cx="518443" cy="318970"/>
            </a:xfrm>
            <a:custGeom>
              <a:avLst/>
              <a:gdLst/>
              <a:ahLst/>
              <a:cxnLst/>
              <a:rect l="0" t="0" r="0" b="0"/>
              <a:pathLst>
                <a:path w="518443" h="318970">
                  <a:moveTo>
                    <a:pt x="0" y="9055"/>
                  </a:moveTo>
                  <a:lnTo>
                    <a:pt x="16751" y="3472"/>
                  </a:lnTo>
                  <a:lnTo>
                    <a:pt x="28697" y="1827"/>
                  </a:lnTo>
                  <a:lnTo>
                    <a:pt x="43672" y="730"/>
                  </a:lnTo>
                  <a:lnTo>
                    <a:pt x="60667" y="0"/>
                  </a:lnTo>
                  <a:lnTo>
                    <a:pt x="80178" y="681"/>
                  </a:lnTo>
                  <a:lnTo>
                    <a:pt x="101366" y="2304"/>
                  </a:lnTo>
                  <a:lnTo>
                    <a:pt x="123671" y="4554"/>
                  </a:lnTo>
                  <a:lnTo>
                    <a:pt x="145553" y="6054"/>
                  </a:lnTo>
                  <a:lnTo>
                    <a:pt x="167153" y="7055"/>
                  </a:lnTo>
                  <a:lnTo>
                    <a:pt x="208682" y="8166"/>
                  </a:lnTo>
                  <a:lnTo>
                    <a:pt x="295240" y="8938"/>
                  </a:lnTo>
                  <a:lnTo>
                    <a:pt x="307846" y="11314"/>
                  </a:lnTo>
                  <a:lnTo>
                    <a:pt x="318587" y="15236"/>
                  </a:lnTo>
                  <a:lnTo>
                    <a:pt x="328085" y="20187"/>
                  </a:lnTo>
                  <a:lnTo>
                    <a:pt x="334417" y="28163"/>
                  </a:lnTo>
                  <a:lnTo>
                    <a:pt x="338638" y="38154"/>
                  </a:lnTo>
                  <a:lnTo>
                    <a:pt x="341453" y="49490"/>
                  </a:lnTo>
                  <a:lnTo>
                    <a:pt x="339823" y="62890"/>
                  </a:lnTo>
                  <a:lnTo>
                    <a:pt x="335231" y="77666"/>
                  </a:lnTo>
                  <a:lnTo>
                    <a:pt x="328663" y="93360"/>
                  </a:lnTo>
                  <a:lnTo>
                    <a:pt x="323116" y="107329"/>
                  </a:lnTo>
                  <a:lnTo>
                    <a:pt x="313836" y="132199"/>
                  </a:lnTo>
                  <a:lnTo>
                    <a:pt x="308557" y="143739"/>
                  </a:lnTo>
                  <a:lnTo>
                    <a:pt x="302701" y="154938"/>
                  </a:lnTo>
                  <a:lnTo>
                    <a:pt x="296459" y="165910"/>
                  </a:lnTo>
                  <a:lnTo>
                    <a:pt x="291129" y="176731"/>
                  </a:lnTo>
                  <a:lnTo>
                    <a:pt x="286407" y="187450"/>
                  </a:lnTo>
                  <a:lnTo>
                    <a:pt x="282090" y="198103"/>
                  </a:lnTo>
                  <a:lnTo>
                    <a:pt x="274178" y="219287"/>
                  </a:lnTo>
                  <a:lnTo>
                    <a:pt x="270432" y="229845"/>
                  </a:lnTo>
                  <a:lnTo>
                    <a:pt x="267935" y="241558"/>
                  </a:lnTo>
                  <a:lnTo>
                    <a:pt x="266270" y="254041"/>
                  </a:lnTo>
                  <a:lnTo>
                    <a:pt x="265160" y="267037"/>
                  </a:lnTo>
                  <a:lnTo>
                    <a:pt x="267926" y="279207"/>
                  </a:lnTo>
                  <a:lnTo>
                    <a:pt x="273276" y="290827"/>
                  </a:lnTo>
                  <a:lnTo>
                    <a:pt x="280348" y="302079"/>
                  </a:lnTo>
                  <a:lnTo>
                    <a:pt x="292075" y="309580"/>
                  </a:lnTo>
                  <a:lnTo>
                    <a:pt x="306904" y="314581"/>
                  </a:lnTo>
                  <a:lnTo>
                    <a:pt x="323803" y="317915"/>
                  </a:lnTo>
                  <a:lnTo>
                    <a:pt x="339742" y="318969"/>
                  </a:lnTo>
                  <a:lnTo>
                    <a:pt x="355043" y="318503"/>
                  </a:lnTo>
                  <a:lnTo>
                    <a:pt x="369918" y="317024"/>
                  </a:lnTo>
                  <a:lnTo>
                    <a:pt x="383341" y="313701"/>
                  </a:lnTo>
                  <a:lnTo>
                    <a:pt x="395795" y="309148"/>
                  </a:lnTo>
                  <a:lnTo>
                    <a:pt x="407604" y="303775"/>
                  </a:lnTo>
                  <a:lnTo>
                    <a:pt x="418982" y="296688"/>
                  </a:lnTo>
                  <a:lnTo>
                    <a:pt x="430074" y="288457"/>
                  </a:lnTo>
                  <a:lnTo>
                    <a:pt x="440974" y="279464"/>
                  </a:lnTo>
                  <a:lnTo>
                    <a:pt x="451747" y="271131"/>
                  </a:lnTo>
                  <a:lnTo>
                    <a:pt x="462434" y="263239"/>
                  </a:lnTo>
                  <a:lnTo>
                    <a:pt x="473065" y="255640"/>
                  </a:lnTo>
                  <a:lnTo>
                    <a:pt x="482490" y="245899"/>
                  </a:lnTo>
                  <a:lnTo>
                    <a:pt x="491111" y="234731"/>
                  </a:lnTo>
                  <a:lnTo>
                    <a:pt x="499195" y="222611"/>
                  </a:lnTo>
                  <a:lnTo>
                    <a:pt x="505753" y="211026"/>
                  </a:lnTo>
                  <a:lnTo>
                    <a:pt x="511293" y="199796"/>
                  </a:lnTo>
                  <a:lnTo>
                    <a:pt x="516156" y="188804"/>
                  </a:lnTo>
                  <a:lnTo>
                    <a:pt x="518229" y="174464"/>
                  </a:lnTo>
                  <a:lnTo>
                    <a:pt x="518442" y="157892"/>
                  </a:lnTo>
                  <a:lnTo>
                    <a:pt x="517416" y="139833"/>
                  </a:lnTo>
                  <a:lnTo>
                    <a:pt x="515563" y="124287"/>
                  </a:lnTo>
                  <a:lnTo>
                    <a:pt x="513158" y="110417"/>
                  </a:lnTo>
                  <a:lnTo>
                    <a:pt x="510387" y="97665"/>
                  </a:lnTo>
                  <a:lnTo>
                    <a:pt x="506202" y="86826"/>
                  </a:lnTo>
                  <a:lnTo>
                    <a:pt x="501075" y="77263"/>
                  </a:lnTo>
                  <a:lnTo>
                    <a:pt x="495320" y="68551"/>
                  </a:lnTo>
                  <a:lnTo>
                    <a:pt x="486808" y="60405"/>
                  </a:lnTo>
                  <a:lnTo>
                    <a:pt x="476460" y="52637"/>
                  </a:lnTo>
                  <a:lnTo>
                    <a:pt x="464886" y="45122"/>
                  </a:lnTo>
                  <a:lnTo>
                    <a:pt x="452496" y="37774"/>
                  </a:lnTo>
                  <a:lnTo>
                    <a:pt x="439561" y="30538"/>
                  </a:lnTo>
                  <a:lnTo>
                    <a:pt x="368116" y="90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79171" y="1577639"/>
              <a:ext cx="178801" cy="10519"/>
            </a:xfrm>
            <a:custGeom>
              <a:avLst/>
              <a:gdLst/>
              <a:ahLst/>
              <a:cxnLst/>
              <a:rect l="0" t="0" r="0" b="0"/>
              <a:pathLst>
                <a:path w="178801" h="10519">
                  <a:moveTo>
                    <a:pt x="0" y="10518"/>
                  </a:moveTo>
                  <a:lnTo>
                    <a:pt x="22334" y="4934"/>
                  </a:lnTo>
                  <a:lnTo>
                    <a:pt x="33587" y="3290"/>
                  </a:lnTo>
                  <a:lnTo>
                    <a:pt x="45764" y="2193"/>
                  </a:lnTo>
                  <a:lnTo>
                    <a:pt x="58556" y="1462"/>
                  </a:lnTo>
                  <a:lnTo>
                    <a:pt x="88351" y="650"/>
                  </a:ln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164774" y="1451428"/>
              <a:ext cx="9057" cy="252424"/>
            </a:xfrm>
            <a:custGeom>
              <a:avLst/>
              <a:gdLst/>
              <a:ahLst/>
              <a:cxnLst/>
              <a:rect l="0" t="0" r="0" b="0"/>
              <a:pathLst>
                <a:path w="9057" h="252424">
                  <a:moveTo>
                    <a:pt x="9056" y="0"/>
                  </a:moveTo>
                  <a:lnTo>
                    <a:pt x="3472" y="16750"/>
                  </a:lnTo>
                  <a:lnTo>
                    <a:pt x="1827" y="27528"/>
                  </a:lnTo>
                  <a:lnTo>
                    <a:pt x="731" y="40556"/>
                  </a:lnTo>
                  <a:lnTo>
                    <a:pt x="0" y="55084"/>
                  </a:lnTo>
                  <a:lnTo>
                    <a:pt x="681" y="70613"/>
                  </a:lnTo>
                  <a:lnTo>
                    <a:pt x="2304" y="86808"/>
                  </a:lnTo>
                  <a:lnTo>
                    <a:pt x="4555" y="103449"/>
                  </a:lnTo>
                  <a:lnTo>
                    <a:pt x="6055" y="120385"/>
                  </a:lnTo>
                  <a:lnTo>
                    <a:pt x="7055" y="137519"/>
                  </a:lnTo>
                  <a:lnTo>
                    <a:pt x="8167" y="170970"/>
                  </a:lnTo>
                  <a:lnTo>
                    <a:pt x="9056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96897" y="1422799"/>
              <a:ext cx="187120" cy="320168"/>
            </a:xfrm>
            <a:custGeom>
              <a:avLst/>
              <a:gdLst/>
              <a:ahLst/>
              <a:cxnLst/>
              <a:rect l="0" t="0" r="0" b="0"/>
              <a:pathLst>
                <a:path w="187120" h="320168">
                  <a:moveTo>
                    <a:pt x="166084" y="18111"/>
                  </a:moveTo>
                  <a:lnTo>
                    <a:pt x="154917" y="6945"/>
                  </a:lnTo>
                  <a:lnTo>
                    <a:pt x="146953" y="3655"/>
                  </a:lnTo>
                  <a:lnTo>
                    <a:pt x="136970" y="1462"/>
                  </a:lnTo>
                  <a:lnTo>
                    <a:pt x="125638" y="0"/>
                  </a:lnTo>
                  <a:lnTo>
                    <a:pt x="112242" y="194"/>
                  </a:lnTo>
                  <a:lnTo>
                    <a:pt x="97468" y="1492"/>
                  </a:lnTo>
                  <a:lnTo>
                    <a:pt x="81775" y="3526"/>
                  </a:lnTo>
                  <a:lnTo>
                    <a:pt x="68976" y="7219"/>
                  </a:lnTo>
                  <a:lnTo>
                    <a:pt x="58107" y="12019"/>
                  </a:lnTo>
                  <a:lnTo>
                    <a:pt x="48523" y="17555"/>
                  </a:lnTo>
                  <a:lnTo>
                    <a:pt x="39796" y="24752"/>
                  </a:lnTo>
                  <a:lnTo>
                    <a:pt x="31642" y="33056"/>
                  </a:lnTo>
                  <a:lnTo>
                    <a:pt x="23868" y="42098"/>
                  </a:lnTo>
                  <a:lnTo>
                    <a:pt x="21022" y="53969"/>
                  </a:lnTo>
                  <a:lnTo>
                    <a:pt x="21463" y="67726"/>
                  </a:lnTo>
                  <a:lnTo>
                    <a:pt x="24094" y="82741"/>
                  </a:lnTo>
                  <a:lnTo>
                    <a:pt x="28185" y="96256"/>
                  </a:lnTo>
                  <a:lnTo>
                    <a:pt x="33249" y="108773"/>
                  </a:lnTo>
                  <a:lnTo>
                    <a:pt x="38963" y="120623"/>
                  </a:lnTo>
                  <a:lnTo>
                    <a:pt x="45109" y="132029"/>
                  </a:lnTo>
                  <a:lnTo>
                    <a:pt x="51544" y="143138"/>
                  </a:lnTo>
                  <a:lnTo>
                    <a:pt x="64927" y="164831"/>
                  </a:lnTo>
                  <a:lnTo>
                    <a:pt x="78665" y="186159"/>
                  </a:lnTo>
                  <a:lnTo>
                    <a:pt x="85601" y="195586"/>
                  </a:lnTo>
                  <a:lnTo>
                    <a:pt x="92562" y="204208"/>
                  </a:lnTo>
                  <a:lnTo>
                    <a:pt x="99540" y="212293"/>
                  </a:lnTo>
                  <a:lnTo>
                    <a:pt x="106529" y="220021"/>
                  </a:lnTo>
                  <a:lnTo>
                    <a:pt x="120528" y="234839"/>
                  </a:lnTo>
                  <a:lnTo>
                    <a:pt x="125195" y="244400"/>
                  </a:lnTo>
                  <a:lnTo>
                    <a:pt x="128307" y="255449"/>
                  </a:lnTo>
                  <a:lnTo>
                    <a:pt x="130382" y="267489"/>
                  </a:lnTo>
                  <a:lnTo>
                    <a:pt x="129427" y="277853"/>
                  </a:lnTo>
                  <a:lnTo>
                    <a:pt x="126454" y="287099"/>
                  </a:lnTo>
                  <a:lnTo>
                    <a:pt x="122135" y="295601"/>
                  </a:lnTo>
                  <a:lnTo>
                    <a:pt x="114581" y="302437"/>
                  </a:lnTo>
                  <a:lnTo>
                    <a:pt x="104870" y="308164"/>
                  </a:lnTo>
                  <a:lnTo>
                    <a:pt x="93722" y="313150"/>
                  </a:lnTo>
                  <a:lnTo>
                    <a:pt x="80447" y="316474"/>
                  </a:lnTo>
                  <a:lnTo>
                    <a:pt x="65754" y="318690"/>
                  </a:lnTo>
                  <a:lnTo>
                    <a:pt x="50115" y="320167"/>
                  </a:lnTo>
                  <a:lnTo>
                    <a:pt x="36183" y="319983"/>
                  </a:lnTo>
                  <a:lnTo>
                    <a:pt x="23390" y="318692"/>
                  </a:lnTo>
                  <a:lnTo>
                    <a:pt x="11355" y="316663"/>
                  </a:lnTo>
                  <a:lnTo>
                    <a:pt x="4500" y="309467"/>
                  </a:lnTo>
                  <a:lnTo>
                    <a:pt x="1099" y="298826"/>
                  </a:lnTo>
                  <a:lnTo>
                    <a:pt x="0" y="285890"/>
                  </a:lnTo>
                  <a:lnTo>
                    <a:pt x="3942" y="271422"/>
                  </a:lnTo>
                  <a:lnTo>
                    <a:pt x="11245" y="255934"/>
                  </a:lnTo>
                  <a:lnTo>
                    <a:pt x="20788" y="239765"/>
                  </a:lnTo>
                  <a:lnTo>
                    <a:pt x="30655" y="226649"/>
                  </a:lnTo>
                  <a:lnTo>
                    <a:pt x="40739" y="215568"/>
                  </a:lnTo>
                  <a:lnTo>
                    <a:pt x="50968" y="205843"/>
                  </a:lnTo>
                  <a:lnTo>
                    <a:pt x="60125" y="195854"/>
                  </a:lnTo>
                  <a:lnTo>
                    <a:pt x="68566" y="185688"/>
                  </a:lnTo>
                  <a:lnTo>
                    <a:pt x="76531" y="175406"/>
                  </a:lnTo>
                  <a:lnTo>
                    <a:pt x="85347" y="165045"/>
                  </a:lnTo>
                  <a:lnTo>
                    <a:pt x="94730" y="154632"/>
                  </a:lnTo>
                  <a:lnTo>
                    <a:pt x="113336" y="134881"/>
                  </a:lnTo>
                  <a:lnTo>
                    <a:pt x="129396" y="118312"/>
                  </a:lnTo>
                  <a:lnTo>
                    <a:pt x="136951" y="109453"/>
                  </a:lnTo>
                  <a:lnTo>
                    <a:pt x="144325" y="100041"/>
                  </a:lnTo>
                  <a:lnTo>
                    <a:pt x="151578" y="90261"/>
                  </a:lnTo>
                  <a:lnTo>
                    <a:pt x="165869" y="70044"/>
                  </a:lnTo>
                  <a:lnTo>
                    <a:pt x="187119" y="286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00956" y="1482981"/>
              <a:ext cx="184379" cy="240079"/>
            </a:xfrm>
            <a:custGeom>
              <a:avLst/>
              <a:gdLst/>
              <a:ahLst/>
              <a:cxnLst/>
              <a:rect l="0" t="0" r="0" b="0"/>
              <a:pathLst>
                <a:path w="184379" h="240079">
                  <a:moveTo>
                    <a:pt x="30306" y="0"/>
                  </a:moveTo>
                  <a:lnTo>
                    <a:pt x="24723" y="27917"/>
                  </a:lnTo>
                  <a:lnTo>
                    <a:pt x="21909" y="39646"/>
                  </a:lnTo>
                  <a:lnTo>
                    <a:pt x="18866" y="50972"/>
                  </a:lnTo>
                  <a:lnTo>
                    <a:pt x="15668" y="62028"/>
                  </a:lnTo>
                  <a:lnTo>
                    <a:pt x="11198" y="71736"/>
                  </a:lnTo>
                  <a:lnTo>
                    <a:pt x="5881" y="80546"/>
                  </a:lnTo>
                  <a:lnTo>
                    <a:pt x="0" y="88756"/>
                  </a:lnTo>
                  <a:lnTo>
                    <a:pt x="1921" y="95398"/>
                  </a:lnTo>
                  <a:lnTo>
                    <a:pt x="9046" y="100994"/>
                  </a:lnTo>
                  <a:lnTo>
                    <a:pt x="19639" y="105894"/>
                  </a:lnTo>
                  <a:lnTo>
                    <a:pt x="33712" y="110329"/>
                  </a:lnTo>
                  <a:lnTo>
                    <a:pt x="50107" y="114455"/>
                  </a:lnTo>
                  <a:lnTo>
                    <a:pt x="68047" y="118373"/>
                  </a:lnTo>
                  <a:lnTo>
                    <a:pt x="83514" y="123323"/>
                  </a:lnTo>
                  <a:lnTo>
                    <a:pt x="97331" y="128960"/>
                  </a:lnTo>
                  <a:lnTo>
                    <a:pt x="110048" y="135056"/>
                  </a:lnTo>
                  <a:lnTo>
                    <a:pt x="123201" y="142625"/>
                  </a:lnTo>
                  <a:lnTo>
                    <a:pt x="136644" y="151177"/>
                  </a:lnTo>
                  <a:lnTo>
                    <a:pt x="150280" y="160384"/>
                  </a:lnTo>
                  <a:lnTo>
                    <a:pt x="161708" y="170028"/>
                  </a:lnTo>
                  <a:lnTo>
                    <a:pt x="171664" y="179964"/>
                  </a:lnTo>
                  <a:lnTo>
                    <a:pt x="180639" y="190093"/>
                  </a:lnTo>
                  <a:lnTo>
                    <a:pt x="184285" y="200352"/>
                  </a:lnTo>
                  <a:lnTo>
                    <a:pt x="184378" y="210697"/>
                  </a:lnTo>
                  <a:lnTo>
                    <a:pt x="182103" y="221100"/>
                  </a:lnTo>
                  <a:lnTo>
                    <a:pt x="174743" y="228035"/>
                  </a:lnTo>
                  <a:lnTo>
                    <a:pt x="163993" y="232658"/>
                  </a:lnTo>
                  <a:lnTo>
                    <a:pt x="150984" y="235740"/>
                  </a:lnTo>
                  <a:lnTo>
                    <a:pt x="136468" y="237795"/>
                  </a:lnTo>
                  <a:lnTo>
                    <a:pt x="120947" y="239165"/>
                  </a:lnTo>
                  <a:lnTo>
                    <a:pt x="104757" y="240078"/>
                  </a:lnTo>
                  <a:lnTo>
                    <a:pt x="90458" y="239518"/>
                  </a:lnTo>
                  <a:lnTo>
                    <a:pt x="77419" y="237977"/>
                  </a:lnTo>
                  <a:lnTo>
                    <a:pt x="19789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731262" y="1367287"/>
              <a:ext cx="472003" cy="344131"/>
            </a:xfrm>
            <a:custGeom>
              <a:avLst/>
              <a:gdLst/>
              <a:ahLst/>
              <a:cxnLst/>
              <a:rect l="0" t="0" r="0" b="0"/>
              <a:pathLst>
                <a:path w="472003" h="344131">
                  <a:moveTo>
                    <a:pt x="0" y="84141"/>
                  </a:moveTo>
                  <a:lnTo>
                    <a:pt x="22334" y="72974"/>
                  </a:lnTo>
                  <a:lnTo>
                    <a:pt x="34756" y="69685"/>
                  </a:lnTo>
                  <a:lnTo>
                    <a:pt x="48880" y="67492"/>
                  </a:lnTo>
                  <a:lnTo>
                    <a:pt x="64140" y="66030"/>
                  </a:lnTo>
                  <a:lnTo>
                    <a:pt x="78988" y="65055"/>
                  </a:lnTo>
                  <a:lnTo>
                    <a:pt x="93560" y="64405"/>
                  </a:lnTo>
                  <a:lnTo>
                    <a:pt x="122217" y="63683"/>
                  </a:lnTo>
                  <a:lnTo>
                    <a:pt x="150536" y="63363"/>
                  </a:lnTo>
                  <a:lnTo>
                    <a:pt x="163463" y="62108"/>
                  </a:lnTo>
                  <a:lnTo>
                    <a:pt x="175587" y="60104"/>
                  </a:lnTo>
                  <a:lnTo>
                    <a:pt x="231402" y="48489"/>
                  </a:lnTo>
                  <a:lnTo>
                    <a:pt x="245421" y="44013"/>
                  </a:lnTo>
                  <a:lnTo>
                    <a:pt x="258273" y="38691"/>
                  </a:lnTo>
                  <a:lnTo>
                    <a:pt x="270346" y="32806"/>
                  </a:lnTo>
                  <a:lnTo>
                    <a:pt x="283070" y="28882"/>
                  </a:lnTo>
                  <a:lnTo>
                    <a:pt x="296226" y="26267"/>
                  </a:lnTo>
                  <a:lnTo>
                    <a:pt x="309672" y="24523"/>
                  </a:lnTo>
                  <a:lnTo>
                    <a:pt x="316299" y="28035"/>
                  </a:lnTo>
                  <a:lnTo>
                    <a:pt x="318379" y="35051"/>
                  </a:lnTo>
                  <a:lnTo>
                    <a:pt x="317429" y="44402"/>
                  </a:lnTo>
                  <a:lnTo>
                    <a:pt x="314458" y="52974"/>
                  </a:lnTo>
                  <a:lnTo>
                    <a:pt x="310140" y="61026"/>
                  </a:lnTo>
                  <a:lnTo>
                    <a:pt x="304924" y="68731"/>
                  </a:lnTo>
                  <a:lnTo>
                    <a:pt x="299110" y="76205"/>
                  </a:lnTo>
                  <a:lnTo>
                    <a:pt x="292896" y="83525"/>
                  </a:lnTo>
                  <a:lnTo>
                    <a:pt x="286417" y="90742"/>
                  </a:lnTo>
                  <a:lnTo>
                    <a:pt x="279760" y="99059"/>
                  </a:lnTo>
                  <a:lnTo>
                    <a:pt x="272984" y="108110"/>
                  </a:lnTo>
                  <a:lnTo>
                    <a:pt x="266131" y="117650"/>
                  </a:lnTo>
                  <a:lnTo>
                    <a:pt x="258056" y="127515"/>
                  </a:lnTo>
                  <a:lnTo>
                    <a:pt x="249166" y="137598"/>
                  </a:lnTo>
                  <a:lnTo>
                    <a:pt x="239734" y="147826"/>
                  </a:lnTo>
                  <a:lnTo>
                    <a:pt x="231109" y="158151"/>
                  </a:lnTo>
                  <a:lnTo>
                    <a:pt x="223021" y="168539"/>
                  </a:lnTo>
                  <a:lnTo>
                    <a:pt x="215293" y="178971"/>
                  </a:lnTo>
                  <a:lnTo>
                    <a:pt x="208971" y="189432"/>
                  </a:lnTo>
                  <a:lnTo>
                    <a:pt x="203589" y="199911"/>
                  </a:lnTo>
                  <a:lnTo>
                    <a:pt x="198832" y="210403"/>
                  </a:lnTo>
                  <a:lnTo>
                    <a:pt x="196829" y="223241"/>
                  </a:lnTo>
                  <a:lnTo>
                    <a:pt x="196663" y="237643"/>
                  </a:lnTo>
                  <a:lnTo>
                    <a:pt x="197720" y="253087"/>
                  </a:lnTo>
                  <a:lnTo>
                    <a:pt x="200762" y="266889"/>
                  </a:lnTo>
                  <a:lnTo>
                    <a:pt x="205127" y="279596"/>
                  </a:lnTo>
                  <a:lnTo>
                    <a:pt x="210375" y="291574"/>
                  </a:lnTo>
                  <a:lnTo>
                    <a:pt x="217379" y="301896"/>
                  </a:lnTo>
                  <a:lnTo>
                    <a:pt x="225555" y="311115"/>
                  </a:lnTo>
                  <a:lnTo>
                    <a:pt x="234511" y="319598"/>
                  </a:lnTo>
                  <a:lnTo>
                    <a:pt x="243987" y="326422"/>
                  </a:lnTo>
                  <a:lnTo>
                    <a:pt x="253811" y="332139"/>
                  </a:lnTo>
                  <a:lnTo>
                    <a:pt x="263866" y="337120"/>
                  </a:lnTo>
                  <a:lnTo>
                    <a:pt x="275244" y="340440"/>
                  </a:lnTo>
                  <a:lnTo>
                    <a:pt x="287504" y="342654"/>
                  </a:lnTo>
                  <a:lnTo>
                    <a:pt x="300351" y="344130"/>
                  </a:lnTo>
                  <a:lnTo>
                    <a:pt x="313590" y="343945"/>
                  </a:lnTo>
                  <a:lnTo>
                    <a:pt x="327091" y="342653"/>
                  </a:lnTo>
                  <a:lnTo>
                    <a:pt x="340766" y="340623"/>
                  </a:lnTo>
                  <a:lnTo>
                    <a:pt x="353389" y="338101"/>
                  </a:lnTo>
                  <a:lnTo>
                    <a:pt x="365310" y="335251"/>
                  </a:lnTo>
                  <a:lnTo>
                    <a:pt x="376763" y="332183"/>
                  </a:lnTo>
                  <a:lnTo>
                    <a:pt x="387904" y="326631"/>
                  </a:lnTo>
                  <a:lnTo>
                    <a:pt x="398837" y="319424"/>
                  </a:lnTo>
                  <a:lnTo>
                    <a:pt x="409632" y="311114"/>
                  </a:lnTo>
                  <a:lnTo>
                    <a:pt x="419166" y="302068"/>
                  </a:lnTo>
                  <a:lnTo>
                    <a:pt x="427859" y="292531"/>
                  </a:lnTo>
                  <a:lnTo>
                    <a:pt x="435991" y="282668"/>
                  </a:lnTo>
                  <a:lnTo>
                    <a:pt x="443751" y="271417"/>
                  </a:lnTo>
                  <a:lnTo>
                    <a:pt x="451260" y="259243"/>
                  </a:lnTo>
                  <a:lnTo>
                    <a:pt x="458605" y="246452"/>
                  </a:lnTo>
                  <a:lnTo>
                    <a:pt x="463501" y="233250"/>
                  </a:lnTo>
                  <a:lnTo>
                    <a:pt x="466764" y="219774"/>
                  </a:lnTo>
                  <a:lnTo>
                    <a:pt x="468940" y="206116"/>
                  </a:lnTo>
                  <a:lnTo>
                    <a:pt x="470391" y="191167"/>
                  </a:lnTo>
                  <a:lnTo>
                    <a:pt x="471358" y="175359"/>
                  </a:lnTo>
                  <a:lnTo>
                    <a:pt x="472002" y="158976"/>
                  </a:lnTo>
                  <a:lnTo>
                    <a:pt x="470096" y="143380"/>
                  </a:lnTo>
                  <a:lnTo>
                    <a:pt x="466487" y="128308"/>
                  </a:lnTo>
                  <a:lnTo>
                    <a:pt x="461743" y="113586"/>
                  </a:lnTo>
                  <a:lnTo>
                    <a:pt x="456244" y="100265"/>
                  </a:lnTo>
                  <a:lnTo>
                    <a:pt x="450240" y="87879"/>
                  </a:lnTo>
                  <a:lnTo>
                    <a:pt x="443901" y="76115"/>
                  </a:lnTo>
                  <a:lnTo>
                    <a:pt x="437337" y="64767"/>
                  </a:lnTo>
                  <a:lnTo>
                    <a:pt x="423812" y="42809"/>
                  </a:lnTo>
                  <a:lnTo>
                    <a:pt x="414596" y="34383"/>
                  </a:lnTo>
                  <a:lnTo>
                    <a:pt x="403777" y="27596"/>
                  </a:lnTo>
                  <a:lnTo>
                    <a:pt x="391890" y="21903"/>
                  </a:lnTo>
                  <a:lnTo>
                    <a:pt x="380460" y="16940"/>
                  </a:lnTo>
                  <a:lnTo>
                    <a:pt x="369334" y="12462"/>
                  </a:lnTo>
                  <a:lnTo>
                    <a:pt x="358410" y="8308"/>
                  </a:lnTo>
                  <a:lnTo>
                    <a:pt x="346454" y="5539"/>
                  </a:lnTo>
                  <a:lnTo>
                    <a:pt x="333808" y="3693"/>
                  </a:lnTo>
                  <a:lnTo>
                    <a:pt x="29449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809026" y="1830062"/>
            <a:ext cx="2345426" cy="83474"/>
            <a:chOff x="1809026" y="1830062"/>
            <a:chExt cx="2345426" cy="83474"/>
          </a:xfrm>
        </p:grpSpPr>
        <p:sp>
          <p:nvSpPr>
            <p:cNvPr id="68" name="Freeform 67"/>
            <p:cNvSpPr/>
            <p:nvPr/>
          </p:nvSpPr>
          <p:spPr>
            <a:xfrm>
              <a:off x="1809026" y="1830062"/>
              <a:ext cx="1030726" cy="21036"/>
            </a:xfrm>
            <a:custGeom>
              <a:avLst/>
              <a:gdLst/>
              <a:ahLst/>
              <a:cxnLst/>
              <a:rect l="0" t="0" r="0" b="0"/>
              <a:pathLst>
                <a:path w="1030726" h="21036">
                  <a:moveTo>
                    <a:pt x="0" y="0"/>
                  </a:moveTo>
                  <a:lnTo>
                    <a:pt x="27918" y="0"/>
                  </a:lnTo>
                  <a:lnTo>
                    <a:pt x="40816" y="1168"/>
                  </a:lnTo>
                  <a:lnTo>
                    <a:pt x="54089" y="3116"/>
                  </a:lnTo>
                  <a:lnTo>
                    <a:pt x="67612" y="5583"/>
                  </a:lnTo>
                  <a:lnTo>
                    <a:pt x="82471" y="7228"/>
                  </a:lnTo>
                  <a:lnTo>
                    <a:pt x="98220" y="8324"/>
                  </a:lnTo>
                  <a:lnTo>
                    <a:pt x="114562" y="9055"/>
                  </a:lnTo>
                  <a:lnTo>
                    <a:pt x="148302" y="9867"/>
                  </a:lnTo>
                  <a:lnTo>
                    <a:pt x="284653" y="10479"/>
                  </a:lnTo>
                  <a:lnTo>
                    <a:pt x="303125" y="11660"/>
                  </a:lnTo>
                  <a:lnTo>
                    <a:pt x="320114" y="13616"/>
                  </a:lnTo>
                  <a:lnTo>
                    <a:pt x="336115" y="16089"/>
                  </a:lnTo>
                  <a:lnTo>
                    <a:pt x="354963" y="17738"/>
                  </a:lnTo>
                  <a:lnTo>
                    <a:pt x="375708" y="18837"/>
                  </a:lnTo>
                  <a:lnTo>
                    <a:pt x="417067" y="20058"/>
                  </a:lnTo>
                  <a:lnTo>
                    <a:pt x="491055" y="20842"/>
                  </a:lnTo>
                  <a:lnTo>
                    <a:pt x="566655" y="20997"/>
                  </a:lnTo>
                  <a:lnTo>
                    <a:pt x="584616" y="19841"/>
                  </a:lnTo>
                  <a:lnTo>
                    <a:pt x="603602" y="17901"/>
                  </a:lnTo>
                  <a:lnTo>
                    <a:pt x="623271" y="15440"/>
                  </a:lnTo>
                  <a:lnTo>
                    <a:pt x="641058" y="13799"/>
                  </a:lnTo>
                  <a:lnTo>
                    <a:pt x="657591" y="12705"/>
                  </a:lnTo>
                  <a:lnTo>
                    <a:pt x="673287" y="11976"/>
                  </a:lnTo>
                  <a:lnTo>
                    <a:pt x="712541" y="11165"/>
                  </a:lnTo>
                  <a:lnTo>
                    <a:pt x="919920" y="10528"/>
                  </a:lnTo>
                  <a:lnTo>
                    <a:pt x="935820" y="11693"/>
                  </a:lnTo>
                  <a:lnTo>
                    <a:pt x="949925" y="13639"/>
                  </a:lnTo>
                  <a:lnTo>
                    <a:pt x="962835" y="16104"/>
                  </a:lnTo>
                  <a:lnTo>
                    <a:pt x="976116" y="17748"/>
                  </a:lnTo>
                  <a:lnTo>
                    <a:pt x="989645" y="18843"/>
                  </a:lnTo>
                  <a:lnTo>
                    <a:pt x="1030725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65962" y="1851097"/>
              <a:ext cx="1188490" cy="62439"/>
            </a:xfrm>
            <a:custGeom>
              <a:avLst/>
              <a:gdLst/>
              <a:ahLst/>
              <a:cxnLst/>
              <a:rect l="0" t="0" r="0" b="0"/>
              <a:pathLst>
                <a:path w="1188490" h="62439">
                  <a:moveTo>
                    <a:pt x="0" y="0"/>
                  </a:moveTo>
                  <a:lnTo>
                    <a:pt x="98894" y="0"/>
                  </a:lnTo>
                  <a:lnTo>
                    <a:pt x="113843" y="1169"/>
                  </a:lnTo>
                  <a:lnTo>
                    <a:pt x="129652" y="3116"/>
                  </a:lnTo>
                  <a:lnTo>
                    <a:pt x="146035" y="5583"/>
                  </a:lnTo>
                  <a:lnTo>
                    <a:pt x="163968" y="7228"/>
                  </a:lnTo>
                  <a:lnTo>
                    <a:pt x="182935" y="8324"/>
                  </a:lnTo>
                  <a:lnTo>
                    <a:pt x="202592" y="9055"/>
                  </a:lnTo>
                  <a:lnTo>
                    <a:pt x="221539" y="10711"/>
                  </a:lnTo>
                  <a:lnTo>
                    <a:pt x="240014" y="12984"/>
                  </a:lnTo>
                  <a:lnTo>
                    <a:pt x="258174" y="15668"/>
                  </a:lnTo>
                  <a:lnTo>
                    <a:pt x="277292" y="17457"/>
                  </a:lnTo>
                  <a:lnTo>
                    <a:pt x="297049" y="18650"/>
                  </a:lnTo>
                  <a:lnTo>
                    <a:pt x="317232" y="19445"/>
                  </a:lnTo>
                  <a:lnTo>
                    <a:pt x="334193" y="21143"/>
                  </a:lnTo>
                  <a:lnTo>
                    <a:pt x="349007" y="23445"/>
                  </a:lnTo>
                  <a:lnTo>
                    <a:pt x="362388" y="26147"/>
                  </a:lnTo>
                  <a:lnTo>
                    <a:pt x="378321" y="27949"/>
                  </a:lnTo>
                  <a:lnTo>
                    <a:pt x="395955" y="29150"/>
                  </a:lnTo>
                  <a:lnTo>
                    <a:pt x="431908" y="30485"/>
                  </a:lnTo>
                  <a:lnTo>
                    <a:pt x="463469" y="31078"/>
                  </a:lnTo>
                  <a:lnTo>
                    <a:pt x="477261" y="32405"/>
                  </a:lnTo>
                  <a:lnTo>
                    <a:pt x="489961" y="34458"/>
                  </a:lnTo>
                  <a:lnTo>
                    <a:pt x="501934" y="36996"/>
                  </a:lnTo>
                  <a:lnTo>
                    <a:pt x="514591" y="38687"/>
                  </a:lnTo>
                  <a:lnTo>
                    <a:pt x="541119" y="40567"/>
                  </a:lnTo>
                  <a:lnTo>
                    <a:pt x="574723" y="41402"/>
                  </a:lnTo>
                  <a:lnTo>
                    <a:pt x="593501" y="41625"/>
                  </a:lnTo>
                  <a:lnTo>
                    <a:pt x="613031" y="42942"/>
                  </a:lnTo>
                  <a:lnTo>
                    <a:pt x="633063" y="44989"/>
                  </a:lnTo>
                  <a:lnTo>
                    <a:pt x="653429" y="47522"/>
                  </a:lnTo>
                  <a:lnTo>
                    <a:pt x="674018" y="49210"/>
                  </a:lnTo>
                  <a:lnTo>
                    <a:pt x="694756" y="50336"/>
                  </a:lnTo>
                  <a:lnTo>
                    <a:pt x="736496" y="51587"/>
                  </a:lnTo>
                  <a:lnTo>
                    <a:pt x="778420" y="52143"/>
                  </a:lnTo>
                  <a:lnTo>
                    <a:pt x="797079" y="53460"/>
                  </a:lnTo>
                  <a:lnTo>
                    <a:pt x="814193" y="55506"/>
                  </a:lnTo>
                  <a:lnTo>
                    <a:pt x="830276" y="58039"/>
                  </a:lnTo>
                  <a:lnTo>
                    <a:pt x="846842" y="59728"/>
                  </a:lnTo>
                  <a:lnTo>
                    <a:pt x="880829" y="61604"/>
                  </a:lnTo>
                  <a:lnTo>
                    <a:pt x="915412" y="62438"/>
                  </a:lnTo>
                  <a:lnTo>
                    <a:pt x="949091" y="61640"/>
                  </a:lnTo>
                  <a:lnTo>
                    <a:pt x="964616" y="59791"/>
                  </a:lnTo>
                  <a:lnTo>
                    <a:pt x="979640" y="57390"/>
                  </a:lnTo>
                  <a:lnTo>
                    <a:pt x="995500" y="55789"/>
                  </a:lnTo>
                  <a:lnTo>
                    <a:pt x="1028703" y="54011"/>
                  </a:lnTo>
                  <a:lnTo>
                    <a:pt x="1059821" y="53220"/>
                  </a:lnTo>
                  <a:lnTo>
                    <a:pt x="1188489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755610" y="2195162"/>
            <a:ext cx="4328787" cy="507861"/>
            <a:chOff x="2755610" y="2195162"/>
            <a:chExt cx="4328787" cy="507861"/>
          </a:xfrm>
        </p:grpSpPr>
        <p:sp>
          <p:nvSpPr>
            <p:cNvPr id="71" name="Freeform 70"/>
            <p:cNvSpPr/>
            <p:nvPr/>
          </p:nvSpPr>
          <p:spPr>
            <a:xfrm>
              <a:off x="2755610" y="2303787"/>
              <a:ext cx="220871" cy="10085"/>
            </a:xfrm>
            <a:custGeom>
              <a:avLst/>
              <a:gdLst/>
              <a:ahLst/>
              <a:cxnLst/>
              <a:rect l="0" t="0" r="0" b="0"/>
              <a:pathLst>
                <a:path w="220871" h="10085">
                  <a:moveTo>
                    <a:pt x="0" y="10084"/>
                  </a:moveTo>
                  <a:lnTo>
                    <a:pt x="16751" y="4501"/>
                  </a:lnTo>
                  <a:lnTo>
                    <a:pt x="28696" y="2856"/>
                  </a:lnTo>
                  <a:lnTo>
                    <a:pt x="43672" y="1759"/>
                  </a:lnTo>
                  <a:lnTo>
                    <a:pt x="60668" y="1028"/>
                  </a:lnTo>
                  <a:lnTo>
                    <a:pt x="101366" y="216"/>
                  </a:lnTo>
                  <a:lnTo>
                    <a:pt x="123671" y="0"/>
                  </a:lnTo>
                  <a:lnTo>
                    <a:pt x="142047" y="1024"/>
                  </a:lnTo>
                  <a:lnTo>
                    <a:pt x="220870" y="100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81579" y="2195162"/>
              <a:ext cx="252500" cy="276474"/>
            </a:xfrm>
            <a:custGeom>
              <a:avLst/>
              <a:gdLst/>
              <a:ahLst/>
              <a:cxnLst/>
              <a:rect l="0" t="0" r="0" b="0"/>
              <a:pathLst>
                <a:path w="252500" h="276474">
                  <a:moveTo>
                    <a:pt x="63182" y="13533"/>
                  </a:moveTo>
                  <a:lnTo>
                    <a:pt x="85516" y="2366"/>
                  </a:lnTo>
                  <a:lnTo>
                    <a:pt x="97938" y="246"/>
                  </a:lnTo>
                  <a:lnTo>
                    <a:pt x="112063" y="0"/>
                  </a:lnTo>
                  <a:lnTo>
                    <a:pt x="127322" y="1005"/>
                  </a:lnTo>
                  <a:lnTo>
                    <a:pt x="143338" y="4013"/>
                  </a:lnTo>
                  <a:lnTo>
                    <a:pt x="159858" y="8355"/>
                  </a:lnTo>
                  <a:lnTo>
                    <a:pt x="176715" y="13587"/>
                  </a:lnTo>
                  <a:lnTo>
                    <a:pt x="190291" y="19412"/>
                  </a:lnTo>
                  <a:lnTo>
                    <a:pt x="201678" y="25633"/>
                  </a:lnTo>
                  <a:lnTo>
                    <a:pt x="211607" y="32117"/>
                  </a:lnTo>
                  <a:lnTo>
                    <a:pt x="219394" y="39946"/>
                  </a:lnTo>
                  <a:lnTo>
                    <a:pt x="225755" y="48671"/>
                  </a:lnTo>
                  <a:lnTo>
                    <a:pt x="231164" y="57994"/>
                  </a:lnTo>
                  <a:lnTo>
                    <a:pt x="234770" y="71220"/>
                  </a:lnTo>
                  <a:lnTo>
                    <a:pt x="237174" y="87050"/>
                  </a:lnTo>
                  <a:lnTo>
                    <a:pt x="238776" y="104615"/>
                  </a:lnTo>
                  <a:lnTo>
                    <a:pt x="238676" y="119830"/>
                  </a:lnTo>
                  <a:lnTo>
                    <a:pt x="237441" y="133480"/>
                  </a:lnTo>
                  <a:lnTo>
                    <a:pt x="235449" y="146086"/>
                  </a:lnTo>
                  <a:lnTo>
                    <a:pt x="231783" y="156827"/>
                  </a:lnTo>
                  <a:lnTo>
                    <a:pt x="227002" y="166325"/>
                  </a:lnTo>
                  <a:lnTo>
                    <a:pt x="221478" y="174994"/>
                  </a:lnTo>
                  <a:lnTo>
                    <a:pt x="215458" y="183111"/>
                  </a:lnTo>
                  <a:lnTo>
                    <a:pt x="209107" y="190859"/>
                  </a:lnTo>
                  <a:lnTo>
                    <a:pt x="202536" y="198362"/>
                  </a:lnTo>
                  <a:lnTo>
                    <a:pt x="194649" y="205701"/>
                  </a:lnTo>
                  <a:lnTo>
                    <a:pt x="185885" y="212931"/>
                  </a:lnTo>
                  <a:lnTo>
                    <a:pt x="176537" y="220088"/>
                  </a:lnTo>
                  <a:lnTo>
                    <a:pt x="166799" y="226028"/>
                  </a:lnTo>
                  <a:lnTo>
                    <a:pt x="156801" y="231157"/>
                  </a:lnTo>
                  <a:lnTo>
                    <a:pt x="146630" y="235745"/>
                  </a:lnTo>
                  <a:lnTo>
                    <a:pt x="122864" y="247075"/>
                  </a:lnTo>
                  <a:lnTo>
                    <a:pt x="109982" y="253368"/>
                  </a:lnTo>
                  <a:lnTo>
                    <a:pt x="95551" y="257564"/>
                  </a:lnTo>
                  <a:lnTo>
                    <a:pt x="80087" y="260361"/>
                  </a:lnTo>
                  <a:lnTo>
                    <a:pt x="63934" y="262226"/>
                  </a:lnTo>
                  <a:lnTo>
                    <a:pt x="49660" y="262301"/>
                  </a:lnTo>
                  <a:lnTo>
                    <a:pt x="36638" y="261182"/>
                  </a:lnTo>
                  <a:lnTo>
                    <a:pt x="24451" y="259267"/>
                  </a:lnTo>
                  <a:lnTo>
                    <a:pt x="15158" y="254485"/>
                  </a:lnTo>
                  <a:lnTo>
                    <a:pt x="7793" y="247791"/>
                  </a:lnTo>
                  <a:lnTo>
                    <a:pt x="1715" y="239822"/>
                  </a:lnTo>
                  <a:lnTo>
                    <a:pt x="0" y="229835"/>
                  </a:lnTo>
                  <a:lnTo>
                    <a:pt x="1195" y="218503"/>
                  </a:lnTo>
                  <a:lnTo>
                    <a:pt x="4328" y="206274"/>
                  </a:lnTo>
                  <a:lnTo>
                    <a:pt x="9923" y="194615"/>
                  </a:lnTo>
                  <a:lnTo>
                    <a:pt x="17158" y="183337"/>
                  </a:lnTo>
                  <a:lnTo>
                    <a:pt x="25488" y="172312"/>
                  </a:lnTo>
                  <a:lnTo>
                    <a:pt x="35715" y="163793"/>
                  </a:lnTo>
                  <a:lnTo>
                    <a:pt x="47208" y="156945"/>
                  </a:lnTo>
                  <a:lnTo>
                    <a:pt x="59545" y="151212"/>
                  </a:lnTo>
                  <a:lnTo>
                    <a:pt x="72443" y="147389"/>
                  </a:lnTo>
                  <a:lnTo>
                    <a:pt x="85717" y="144841"/>
                  </a:lnTo>
                  <a:lnTo>
                    <a:pt x="99241" y="143142"/>
                  </a:lnTo>
                  <a:lnTo>
                    <a:pt x="111762" y="143178"/>
                  </a:lnTo>
                  <a:lnTo>
                    <a:pt x="123616" y="144371"/>
                  </a:lnTo>
                  <a:lnTo>
                    <a:pt x="135024" y="146335"/>
                  </a:lnTo>
                  <a:lnTo>
                    <a:pt x="146136" y="149981"/>
                  </a:lnTo>
                  <a:lnTo>
                    <a:pt x="157049" y="154749"/>
                  </a:lnTo>
                  <a:lnTo>
                    <a:pt x="167830" y="160265"/>
                  </a:lnTo>
                  <a:lnTo>
                    <a:pt x="178524" y="168617"/>
                  </a:lnTo>
                  <a:lnTo>
                    <a:pt x="189159" y="178859"/>
                  </a:lnTo>
                  <a:lnTo>
                    <a:pt x="199755" y="190362"/>
                  </a:lnTo>
                  <a:lnTo>
                    <a:pt x="209156" y="202705"/>
                  </a:lnTo>
                  <a:lnTo>
                    <a:pt x="217761" y="215608"/>
                  </a:lnTo>
                  <a:lnTo>
                    <a:pt x="252499" y="2764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420880" y="2257955"/>
              <a:ext cx="231840" cy="244581"/>
            </a:xfrm>
            <a:custGeom>
              <a:avLst/>
              <a:gdLst/>
              <a:ahLst/>
              <a:cxnLst/>
              <a:rect l="0" t="0" r="0" b="0"/>
              <a:pathLst>
                <a:path w="231840" h="244581">
                  <a:moveTo>
                    <a:pt x="70962" y="3328"/>
                  </a:moveTo>
                  <a:lnTo>
                    <a:pt x="21516" y="77498"/>
                  </a:lnTo>
                  <a:lnTo>
                    <a:pt x="15794" y="87834"/>
                  </a:lnTo>
                  <a:lnTo>
                    <a:pt x="10811" y="98230"/>
                  </a:lnTo>
                  <a:lnTo>
                    <a:pt x="6320" y="108666"/>
                  </a:lnTo>
                  <a:lnTo>
                    <a:pt x="3326" y="122636"/>
                  </a:lnTo>
                  <a:lnTo>
                    <a:pt x="1331" y="138960"/>
                  </a:lnTo>
                  <a:lnTo>
                    <a:pt x="0" y="156855"/>
                  </a:lnTo>
                  <a:lnTo>
                    <a:pt x="2619" y="173460"/>
                  </a:lnTo>
                  <a:lnTo>
                    <a:pt x="7871" y="189204"/>
                  </a:lnTo>
                  <a:lnTo>
                    <a:pt x="14878" y="204374"/>
                  </a:lnTo>
                  <a:lnTo>
                    <a:pt x="24224" y="216825"/>
                  </a:lnTo>
                  <a:lnTo>
                    <a:pt x="35129" y="227463"/>
                  </a:lnTo>
                  <a:lnTo>
                    <a:pt x="47073" y="236892"/>
                  </a:lnTo>
                  <a:lnTo>
                    <a:pt x="62048" y="242010"/>
                  </a:lnTo>
                  <a:lnTo>
                    <a:pt x="79043" y="244253"/>
                  </a:lnTo>
                  <a:lnTo>
                    <a:pt x="97384" y="244580"/>
                  </a:lnTo>
                  <a:lnTo>
                    <a:pt x="115455" y="240123"/>
                  </a:lnTo>
                  <a:lnTo>
                    <a:pt x="133346" y="232477"/>
                  </a:lnTo>
                  <a:lnTo>
                    <a:pt x="151116" y="222706"/>
                  </a:lnTo>
                  <a:lnTo>
                    <a:pt x="165300" y="213854"/>
                  </a:lnTo>
                  <a:lnTo>
                    <a:pt x="177093" y="205616"/>
                  </a:lnTo>
                  <a:lnTo>
                    <a:pt x="187292" y="197786"/>
                  </a:lnTo>
                  <a:lnTo>
                    <a:pt x="196429" y="189061"/>
                  </a:lnTo>
                  <a:lnTo>
                    <a:pt x="204857" y="179738"/>
                  </a:lnTo>
                  <a:lnTo>
                    <a:pt x="212814" y="170017"/>
                  </a:lnTo>
                  <a:lnTo>
                    <a:pt x="219286" y="157693"/>
                  </a:lnTo>
                  <a:lnTo>
                    <a:pt x="224770" y="143634"/>
                  </a:lnTo>
                  <a:lnTo>
                    <a:pt x="229595" y="128418"/>
                  </a:lnTo>
                  <a:lnTo>
                    <a:pt x="231642" y="114768"/>
                  </a:lnTo>
                  <a:lnTo>
                    <a:pt x="231839" y="102163"/>
                  </a:lnTo>
                  <a:lnTo>
                    <a:pt x="230801" y="90253"/>
                  </a:lnTo>
                  <a:lnTo>
                    <a:pt x="227772" y="79976"/>
                  </a:lnTo>
                  <a:lnTo>
                    <a:pt x="223416" y="70787"/>
                  </a:lnTo>
                  <a:lnTo>
                    <a:pt x="218175" y="62324"/>
                  </a:lnTo>
                  <a:lnTo>
                    <a:pt x="212343" y="54345"/>
                  </a:lnTo>
                  <a:lnTo>
                    <a:pt x="206118" y="46689"/>
                  </a:lnTo>
                  <a:lnTo>
                    <a:pt x="199631" y="39247"/>
                  </a:lnTo>
                  <a:lnTo>
                    <a:pt x="192968" y="31948"/>
                  </a:lnTo>
                  <a:lnTo>
                    <a:pt x="179333" y="17607"/>
                  </a:lnTo>
                  <a:lnTo>
                    <a:pt x="170088" y="11678"/>
                  </a:lnTo>
                  <a:lnTo>
                    <a:pt x="159250" y="6558"/>
                  </a:lnTo>
                  <a:lnTo>
                    <a:pt x="147350" y="1975"/>
                  </a:lnTo>
                  <a:lnTo>
                    <a:pt x="134742" y="89"/>
                  </a:lnTo>
                  <a:lnTo>
                    <a:pt x="121663" y="0"/>
                  </a:lnTo>
                  <a:lnTo>
                    <a:pt x="81480" y="138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664279" y="2297117"/>
              <a:ext cx="255923" cy="228728"/>
            </a:xfrm>
            <a:custGeom>
              <a:avLst/>
              <a:gdLst/>
              <a:ahLst/>
              <a:cxnLst/>
              <a:rect l="0" t="0" r="0" b="0"/>
              <a:pathLst>
                <a:path w="255923" h="228728">
                  <a:moveTo>
                    <a:pt x="69468" y="6236"/>
                  </a:moveTo>
                  <a:lnTo>
                    <a:pt x="34606" y="41098"/>
                  </a:lnTo>
                  <a:lnTo>
                    <a:pt x="26360" y="50513"/>
                  </a:lnTo>
                  <a:lnTo>
                    <a:pt x="18526" y="60295"/>
                  </a:lnTo>
                  <a:lnTo>
                    <a:pt x="10965" y="70322"/>
                  </a:lnTo>
                  <a:lnTo>
                    <a:pt x="5925" y="84019"/>
                  </a:lnTo>
                  <a:lnTo>
                    <a:pt x="2565" y="100162"/>
                  </a:lnTo>
                  <a:lnTo>
                    <a:pt x="325" y="117936"/>
                  </a:lnTo>
                  <a:lnTo>
                    <a:pt x="0" y="133291"/>
                  </a:lnTo>
                  <a:lnTo>
                    <a:pt x="952" y="147033"/>
                  </a:lnTo>
                  <a:lnTo>
                    <a:pt x="2756" y="159701"/>
                  </a:lnTo>
                  <a:lnTo>
                    <a:pt x="7463" y="172820"/>
                  </a:lnTo>
                  <a:lnTo>
                    <a:pt x="14108" y="186241"/>
                  </a:lnTo>
                  <a:lnTo>
                    <a:pt x="22044" y="199863"/>
                  </a:lnTo>
                  <a:lnTo>
                    <a:pt x="33177" y="210113"/>
                  </a:lnTo>
                  <a:lnTo>
                    <a:pt x="46443" y="218114"/>
                  </a:lnTo>
                  <a:lnTo>
                    <a:pt x="61130" y="224618"/>
                  </a:lnTo>
                  <a:lnTo>
                    <a:pt x="77932" y="227784"/>
                  </a:lnTo>
                  <a:lnTo>
                    <a:pt x="96146" y="228727"/>
                  </a:lnTo>
                  <a:lnTo>
                    <a:pt x="115300" y="228187"/>
                  </a:lnTo>
                  <a:lnTo>
                    <a:pt x="133913" y="224321"/>
                  </a:lnTo>
                  <a:lnTo>
                    <a:pt x="152165" y="218237"/>
                  </a:lnTo>
                  <a:lnTo>
                    <a:pt x="170175" y="210676"/>
                  </a:lnTo>
                  <a:lnTo>
                    <a:pt x="184520" y="202129"/>
                  </a:lnTo>
                  <a:lnTo>
                    <a:pt x="196420" y="192926"/>
                  </a:lnTo>
                  <a:lnTo>
                    <a:pt x="215875" y="174519"/>
                  </a:lnTo>
                  <a:lnTo>
                    <a:pt x="232312" y="158547"/>
                  </a:lnTo>
                  <a:lnTo>
                    <a:pt x="238799" y="149847"/>
                  </a:lnTo>
                  <a:lnTo>
                    <a:pt x="244292" y="140542"/>
                  </a:lnTo>
                  <a:lnTo>
                    <a:pt x="249123" y="130832"/>
                  </a:lnTo>
                  <a:lnTo>
                    <a:pt x="252344" y="118516"/>
                  </a:lnTo>
                  <a:lnTo>
                    <a:pt x="254491" y="104462"/>
                  </a:lnTo>
                  <a:lnTo>
                    <a:pt x="255922" y="89249"/>
                  </a:lnTo>
                  <a:lnTo>
                    <a:pt x="254539" y="76771"/>
                  </a:lnTo>
                  <a:lnTo>
                    <a:pt x="251280" y="66114"/>
                  </a:lnTo>
                  <a:lnTo>
                    <a:pt x="246770" y="56673"/>
                  </a:lnTo>
                  <a:lnTo>
                    <a:pt x="241426" y="48041"/>
                  </a:lnTo>
                  <a:lnTo>
                    <a:pt x="235526" y="39949"/>
                  </a:lnTo>
                  <a:lnTo>
                    <a:pt x="229255" y="32218"/>
                  </a:lnTo>
                  <a:lnTo>
                    <a:pt x="219232" y="24726"/>
                  </a:lnTo>
                  <a:lnTo>
                    <a:pt x="206707" y="17394"/>
                  </a:lnTo>
                  <a:lnTo>
                    <a:pt x="192513" y="10169"/>
                  </a:lnTo>
                  <a:lnTo>
                    <a:pt x="177208" y="5352"/>
                  </a:lnTo>
                  <a:lnTo>
                    <a:pt x="161161" y="2141"/>
                  </a:lnTo>
                  <a:lnTo>
                    <a:pt x="144620" y="0"/>
                  </a:lnTo>
                  <a:lnTo>
                    <a:pt x="128918" y="2079"/>
                  </a:lnTo>
                  <a:lnTo>
                    <a:pt x="113776" y="6971"/>
                  </a:lnTo>
                  <a:lnTo>
                    <a:pt x="58950" y="483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33876" y="2365561"/>
              <a:ext cx="404551" cy="221769"/>
            </a:xfrm>
            <a:custGeom>
              <a:avLst/>
              <a:gdLst/>
              <a:ahLst/>
              <a:cxnLst/>
              <a:rect l="0" t="0" r="0" b="0"/>
              <a:pathLst>
                <a:path w="404551" h="221769">
                  <a:moveTo>
                    <a:pt x="15399" y="42969"/>
                  </a:moveTo>
                  <a:lnTo>
                    <a:pt x="20982" y="59719"/>
                  </a:lnTo>
                  <a:lnTo>
                    <a:pt x="21459" y="68159"/>
                  </a:lnTo>
                  <a:lnTo>
                    <a:pt x="20607" y="77292"/>
                  </a:lnTo>
                  <a:lnTo>
                    <a:pt x="18871" y="86886"/>
                  </a:lnTo>
                  <a:lnTo>
                    <a:pt x="16545" y="97956"/>
                  </a:lnTo>
                  <a:lnTo>
                    <a:pt x="10844" y="122722"/>
                  </a:lnTo>
                  <a:lnTo>
                    <a:pt x="7688" y="134702"/>
                  </a:lnTo>
                  <a:lnTo>
                    <a:pt x="1065" y="157362"/>
                  </a:lnTo>
                  <a:lnTo>
                    <a:pt x="0" y="158964"/>
                  </a:lnTo>
                  <a:lnTo>
                    <a:pt x="458" y="154189"/>
                  </a:lnTo>
                  <a:lnTo>
                    <a:pt x="1933" y="145163"/>
                  </a:lnTo>
                  <a:lnTo>
                    <a:pt x="4084" y="135639"/>
                  </a:lnTo>
                  <a:lnTo>
                    <a:pt x="6687" y="125784"/>
                  </a:lnTo>
                  <a:lnTo>
                    <a:pt x="9591" y="115708"/>
                  </a:lnTo>
                  <a:lnTo>
                    <a:pt x="15934" y="95164"/>
                  </a:lnTo>
                  <a:lnTo>
                    <a:pt x="19261" y="84777"/>
                  </a:lnTo>
                  <a:lnTo>
                    <a:pt x="23817" y="74347"/>
                  </a:lnTo>
                  <a:lnTo>
                    <a:pt x="29191" y="63887"/>
                  </a:lnTo>
                  <a:lnTo>
                    <a:pt x="35111" y="53408"/>
                  </a:lnTo>
                  <a:lnTo>
                    <a:pt x="41395" y="44085"/>
                  </a:lnTo>
                  <a:lnTo>
                    <a:pt x="47922" y="35533"/>
                  </a:lnTo>
                  <a:lnTo>
                    <a:pt x="54610" y="27494"/>
                  </a:lnTo>
                  <a:lnTo>
                    <a:pt x="64912" y="19797"/>
                  </a:lnTo>
                  <a:lnTo>
                    <a:pt x="77623" y="12329"/>
                  </a:lnTo>
                  <a:lnTo>
                    <a:pt x="91941" y="5013"/>
                  </a:lnTo>
                  <a:lnTo>
                    <a:pt x="106160" y="1304"/>
                  </a:lnTo>
                  <a:lnTo>
                    <a:pt x="120314" y="0"/>
                  </a:lnTo>
                  <a:lnTo>
                    <a:pt x="134424" y="300"/>
                  </a:lnTo>
                  <a:lnTo>
                    <a:pt x="146168" y="2836"/>
                  </a:lnTo>
                  <a:lnTo>
                    <a:pt x="156335" y="6865"/>
                  </a:lnTo>
                  <a:lnTo>
                    <a:pt x="165450" y="11888"/>
                  </a:lnTo>
                  <a:lnTo>
                    <a:pt x="172695" y="21079"/>
                  </a:lnTo>
                  <a:lnTo>
                    <a:pt x="178694" y="33050"/>
                  </a:lnTo>
                  <a:lnTo>
                    <a:pt x="183862" y="46874"/>
                  </a:lnTo>
                  <a:lnTo>
                    <a:pt x="187307" y="61933"/>
                  </a:lnTo>
                  <a:lnTo>
                    <a:pt x="189604" y="77815"/>
                  </a:lnTo>
                  <a:lnTo>
                    <a:pt x="191135" y="94247"/>
                  </a:lnTo>
                  <a:lnTo>
                    <a:pt x="190988" y="108707"/>
                  </a:lnTo>
                  <a:lnTo>
                    <a:pt x="189721" y="121853"/>
                  </a:lnTo>
                  <a:lnTo>
                    <a:pt x="187707" y="134123"/>
                  </a:lnTo>
                  <a:lnTo>
                    <a:pt x="184028" y="144640"/>
                  </a:lnTo>
                  <a:lnTo>
                    <a:pt x="179238" y="153988"/>
                  </a:lnTo>
                  <a:lnTo>
                    <a:pt x="173707" y="162558"/>
                  </a:lnTo>
                  <a:lnTo>
                    <a:pt x="171188" y="163597"/>
                  </a:lnTo>
                  <a:lnTo>
                    <a:pt x="170678" y="159614"/>
                  </a:lnTo>
                  <a:lnTo>
                    <a:pt x="171506" y="152285"/>
                  </a:lnTo>
                  <a:lnTo>
                    <a:pt x="174396" y="145062"/>
                  </a:lnTo>
                  <a:lnTo>
                    <a:pt x="178659" y="137909"/>
                  </a:lnTo>
                  <a:lnTo>
                    <a:pt x="183839" y="130803"/>
                  </a:lnTo>
                  <a:lnTo>
                    <a:pt x="188460" y="122560"/>
                  </a:lnTo>
                  <a:lnTo>
                    <a:pt x="192710" y="113559"/>
                  </a:lnTo>
                  <a:lnTo>
                    <a:pt x="196712" y="104052"/>
                  </a:lnTo>
                  <a:lnTo>
                    <a:pt x="201717" y="95377"/>
                  </a:lnTo>
                  <a:lnTo>
                    <a:pt x="207391" y="87257"/>
                  </a:lnTo>
                  <a:lnTo>
                    <a:pt x="213511" y="79506"/>
                  </a:lnTo>
                  <a:lnTo>
                    <a:pt x="219928" y="72001"/>
                  </a:lnTo>
                  <a:lnTo>
                    <a:pt x="226544" y="64661"/>
                  </a:lnTo>
                  <a:lnTo>
                    <a:pt x="233291" y="57430"/>
                  </a:lnTo>
                  <a:lnTo>
                    <a:pt x="241295" y="50272"/>
                  </a:lnTo>
                  <a:lnTo>
                    <a:pt x="250137" y="43163"/>
                  </a:lnTo>
                  <a:lnTo>
                    <a:pt x="259538" y="36087"/>
                  </a:lnTo>
                  <a:lnTo>
                    <a:pt x="268142" y="29032"/>
                  </a:lnTo>
                  <a:lnTo>
                    <a:pt x="276215" y="21991"/>
                  </a:lnTo>
                  <a:lnTo>
                    <a:pt x="283935" y="14960"/>
                  </a:lnTo>
                  <a:lnTo>
                    <a:pt x="293756" y="10273"/>
                  </a:lnTo>
                  <a:lnTo>
                    <a:pt x="304978" y="7148"/>
                  </a:lnTo>
                  <a:lnTo>
                    <a:pt x="317133" y="5065"/>
                  </a:lnTo>
                  <a:lnTo>
                    <a:pt x="328743" y="4844"/>
                  </a:lnTo>
                  <a:lnTo>
                    <a:pt x="339988" y="5866"/>
                  </a:lnTo>
                  <a:lnTo>
                    <a:pt x="350992" y="7716"/>
                  </a:lnTo>
                  <a:lnTo>
                    <a:pt x="360664" y="11286"/>
                  </a:lnTo>
                  <a:lnTo>
                    <a:pt x="369450" y="16004"/>
                  </a:lnTo>
                  <a:lnTo>
                    <a:pt x="377644" y="21486"/>
                  </a:lnTo>
                  <a:lnTo>
                    <a:pt x="384276" y="29816"/>
                  </a:lnTo>
                  <a:lnTo>
                    <a:pt x="389865" y="40043"/>
                  </a:lnTo>
                  <a:lnTo>
                    <a:pt x="394760" y="51536"/>
                  </a:lnTo>
                  <a:lnTo>
                    <a:pt x="398024" y="65041"/>
                  </a:lnTo>
                  <a:lnTo>
                    <a:pt x="400199" y="79887"/>
                  </a:lnTo>
                  <a:lnTo>
                    <a:pt x="401650" y="95628"/>
                  </a:lnTo>
                  <a:lnTo>
                    <a:pt x="402616" y="111965"/>
                  </a:lnTo>
                  <a:lnTo>
                    <a:pt x="403691" y="145699"/>
                  </a:lnTo>
                  <a:lnTo>
                    <a:pt x="404550" y="2217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690848" y="2444540"/>
              <a:ext cx="168283" cy="16578"/>
            </a:xfrm>
            <a:custGeom>
              <a:avLst/>
              <a:gdLst/>
              <a:ahLst/>
              <a:cxnLst/>
              <a:rect l="0" t="0" r="0" b="0"/>
              <a:pathLst>
                <a:path w="168283" h="16578">
                  <a:moveTo>
                    <a:pt x="0" y="6060"/>
                  </a:moveTo>
                  <a:lnTo>
                    <a:pt x="22334" y="477"/>
                  </a:lnTo>
                  <a:lnTo>
                    <a:pt x="34756" y="0"/>
                  </a:lnTo>
                  <a:lnTo>
                    <a:pt x="48881" y="852"/>
                  </a:lnTo>
                  <a:lnTo>
                    <a:pt x="64140" y="2588"/>
                  </a:lnTo>
                  <a:lnTo>
                    <a:pt x="78987" y="4914"/>
                  </a:lnTo>
                  <a:lnTo>
                    <a:pt x="93560" y="7633"/>
                  </a:lnTo>
                  <a:lnTo>
                    <a:pt x="168282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701366" y="2555776"/>
              <a:ext cx="84142" cy="10519"/>
            </a:xfrm>
            <a:custGeom>
              <a:avLst/>
              <a:gdLst/>
              <a:ahLst/>
              <a:cxnLst/>
              <a:rect l="0" t="0" r="0" b="0"/>
              <a:pathLst>
                <a:path w="84142" h="10519">
                  <a:moveTo>
                    <a:pt x="0" y="10518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4" y="2193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080000" y="2473097"/>
              <a:ext cx="220870" cy="19574"/>
            </a:xfrm>
            <a:custGeom>
              <a:avLst/>
              <a:gdLst/>
              <a:ahLst/>
              <a:cxnLst/>
              <a:rect l="0" t="0" r="0" b="0"/>
              <a:pathLst>
                <a:path w="220870" h="19574">
                  <a:moveTo>
                    <a:pt x="0" y="9056"/>
                  </a:moveTo>
                  <a:lnTo>
                    <a:pt x="16750" y="3472"/>
                  </a:lnTo>
                  <a:lnTo>
                    <a:pt x="26358" y="1828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2215" y="681"/>
                  </a:lnTo>
                  <a:lnTo>
                    <a:pt x="75367" y="2304"/>
                  </a:lnTo>
                  <a:lnTo>
                    <a:pt x="88809" y="4555"/>
                  </a:lnTo>
                  <a:lnTo>
                    <a:pt x="103614" y="6055"/>
                  </a:lnTo>
                  <a:lnTo>
                    <a:pt x="119326" y="7055"/>
                  </a:lnTo>
                  <a:lnTo>
                    <a:pt x="135644" y="7722"/>
                  </a:lnTo>
                  <a:lnTo>
                    <a:pt x="150029" y="9335"/>
                  </a:lnTo>
                  <a:lnTo>
                    <a:pt x="163125" y="11580"/>
                  </a:lnTo>
                  <a:lnTo>
                    <a:pt x="220869" y="195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12875" y="2376977"/>
              <a:ext cx="175028" cy="318393"/>
            </a:xfrm>
            <a:custGeom>
              <a:avLst/>
              <a:gdLst/>
              <a:ahLst/>
              <a:cxnLst/>
              <a:rect l="0" t="0" r="0" b="0"/>
              <a:pathLst>
                <a:path w="175028" h="318393">
                  <a:moveTo>
                    <a:pt x="24723" y="0"/>
                  </a:moveTo>
                  <a:lnTo>
                    <a:pt x="24723" y="22333"/>
                  </a:lnTo>
                  <a:lnTo>
                    <a:pt x="23554" y="33587"/>
                  </a:lnTo>
                  <a:lnTo>
                    <a:pt x="21606" y="45764"/>
                  </a:lnTo>
                  <a:lnTo>
                    <a:pt x="19139" y="58556"/>
                  </a:lnTo>
                  <a:lnTo>
                    <a:pt x="13282" y="85235"/>
                  </a:lnTo>
                  <a:lnTo>
                    <a:pt x="10084" y="98893"/>
                  </a:lnTo>
                  <a:lnTo>
                    <a:pt x="6783" y="111505"/>
                  </a:lnTo>
                  <a:lnTo>
                    <a:pt x="3414" y="123419"/>
                  </a:lnTo>
                  <a:lnTo>
                    <a:pt x="0" y="134867"/>
                  </a:lnTo>
                  <a:lnTo>
                    <a:pt x="2397" y="141331"/>
                  </a:lnTo>
                  <a:lnTo>
                    <a:pt x="8671" y="144471"/>
                  </a:lnTo>
                  <a:lnTo>
                    <a:pt x="17527" y="145396"/>
                  </a:lnTo>
                  <a:lnTo>
                    <a:pt x="29275" y="147181"/>
                  </a:lnTo>
                  <a:lnTo>
                    <a:pt x="57909" y="152281"/>
                  </a:lnTo>
                  <a:lnTo>
                    <a:pt x="71388" y="155277"/>
                  </a:lnTo>
                  <a:lnTo>
                    <a:pt x="83880" y="158444"/>
                  </a:lnTo>
                  <a:lnTo>
                    <a:pt x="95714" y="161723"/>
                  </a:lnTo>
                  <a:lnTo>
                    <a:pt x="107109" y="166246"/>
                  </a:lnTo>
                  <a:lnTo>
                    <a:pt x="118212" y="171599"/>
                  </a:lnTo>
                  <a:lnTo>
                    <a:pt x="129119" y="177505"/>
                  </a:lnTo>
                  <a:lnTo>
                    <a:pt x="138728" y="183779"/>
                  </a:lnTo>
                  <a:lnTo>
                    <a:pt x="147471" y="190300"/>
                  </a:lnTo>
                  <a:lnTo>
                    <a:pt x="155637" y="196984"/>
                  </a:lnTo>
                  <a:lnTo>
                    <a:pt x="162250" y="206114"/>
                  </a:lnTo>
                  <a:lnTo>
                    <a:pt x="167827" y="216876"/>
                  </a:lnTo>
                  <a:lnTo>
                    <a:pt x="172713" y="228724"/>
                  </a:lnTo>
                  <a:lnTo>
                    <a:pt x="174802" y="241298"/>
                  </a:lnTo>
                  <a:lnTo>
                    <a:pt x="175027" y="254355"/>
                  </a:lnTo>
                  <a:lnTo>
                    <a:pt x="174008" y="267734"/>
                  </a:lnTo>
                  <a:lnTo>
                    <a:pt x="169822" y="278991"/>
                  </a:lnTo>
                  <a:lnTo>
                    <a:pt x="163526" y="288833"/>
                  </a:lnTo>
                  <a:lnTo>
                    <a:pt x="155823" y="297731"/>
                  </a:lnTo>
                  <a:lnTo>
                    <a:pt x="146013" y="304832"/>
                  </a:lnTo>
                  <a:lnTo>
                    <a:pt x="134799" y="310734"/>
                  </a:lnTo>
                  <a:lnTo>
                    <a:pt x="122648" y="315838"/>
                  </a:lnTo>
                  <a:lnTo>
                    <a:pt x="111042" y="318072"/>
                  </a:lnTo>
                  <a:lnTo>
                    <a:pt x="99798" y="318392"/>
                  </a:lnTo>
                  <a:lnTo>
                    <a:pt x="56276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469151" y="2408681"/>
              <a:ext cx="487635" cy="288436"/>
            </a:xfrm>
            <a:custGeom>
              <a:avLst/>
              <a:gdLst/>
              <a:ahLst/>
              <a:cxnLst/>
              <a:rect l="0" t="0" r="0" b="0"/>
              <a:pathLst>
                <a:path w="487635" h="288436">
                  <a:moveTo>
                    <a:pt x="0" y="31401"/>
                  </a:moveTo>
                  <a:lnTo>
                    <a:pt x="11167" y="20235"/>
                  </a:lnTo>
                  <a:lnTo>
                    <a:pt x="20299" y="16945"/>
                  </a:lnTo>
                  <a:lnTo>
                    <a:pt x="32231" y="14752"/>
                  </a:lnTo>
                  <a:lnTo>
                    <a:pt x="46028" y="13290"/>
                  </a:lnTo>
                  <a:lnTo>
                    <a:pt x="58732" y="11147"/>
                  </a:lnTo>
                  <a:lnTo>
                    <a:pt x="70707" y="8549"/>
                  </a:lnTo>
                  <a:lnTo>
                    <a:pt x="82197" y="5649"/>
                  </a:lnTo>
                  <a:lnTo>
                    <a:pt x="96868" y="3716"/>
                  </a:lnTo>
                  <a:lnTo>
                    <a:pt x="113661" y="2427"/>
                  </a:lnTo>
                  <a:lnTo>
                    <a:pt x="131867" y="1567"/>
                  </a:lnTo>
                  <a:lnTo>
                    <a:pt x="170795" y="613"/>
                  </a:lnTo>
                  <a:lnTo>
                    <a:pt x="241752" y="0"/>
                  </a:lnTo>
                  <a:lnTo>
                    <a:pt x="255826" y="1118"/>
                  </a:lnTo>
                  <a:lnTo>
                    <a:pt x="268715" y="3032"/>
                  </a:lnTo>
                  <a:lnTo>
                    <a:pt x="280813" y="5477"/>
                  </a:lnTo>
                  <a:lnTo>
                    <a:pt x="287710" y="12950"/>
                  </a:lnTo>
                  <a:lnTo>
                    <a:pt x="291140" y="23775"/>
                  </a:lnTo>
                  <a:lnTo>
                    <a:pt x="292257" y="36835"/>
                  </a:lnTo>
                  <a:lnTo>
                    <a:pt x="290665" y="51384"/>
                  </a:lnTo>
                  <a:lnTo>
                    <a:pt x="287267" y="66927"/>
                  </a:lnTo>
                  <a:lnTo>
                    <a:pt x="278426" y="97441"/>
                  </a:lnTo>
                  <a:lnTo>
                    <a:pt x="266879" y="134330"/>
                  </a:lnTo>
                  <a:lnTo>
                    <a:pt x="248974" y="188869"/>
                  </a:lnTo>
                  <a:lnTo>
                    <a:pt x="247786" y="201823"/>
                  </a:lnTo>
                  <a:lnTo>
                    <a:pt x="248163" y="216302"/>
                  </a:lnTo>
                  <a:lnTo>
                    <a:pt x="249582" y="231797"/>
                  </a:lnTo>
                  <a:lnTo>
                    <a:pt x="254035" y="245634"/>
                  </a:lnTo>
                  <a:lnTo>
                    <a:pt x="260509" y="258364"/>
                  </a:lnTo>
                  <a:lnTo>
                    <a:pt x="268331" y="270356"/>
                  </a:lnTo>
                  <a:lnTo>
                    <a:pt x="279388" y="278351"/>
                  </a:lnTo>
                  <a:lnTo>
                    <a:pt x="292604" y="283681"/>
                  </a:lnTo>
                  <a:lnTo>
                    <a:pt x="307257" y="287235"/>
                  </a:lnTo>
                  <a:lnTo>
                    <a:pt x="320531" y="288435"/>
                  </a:lnTo>
                  <a:lnTo>
                    <a:pt x="332887" y="288066"/>
                  </a:lnTo>
                  <a:lnTo>
                    <a:pt x="344630" y="286652"/>
                  </a:lnTo>
                  <a:lnTo>
                    <a:pt x="357133" y="283372"/>
                  </a:lnTo>
                  <a:lnTo>
                    <a:pt x="370143" y="278848"/>
                  </a:lnTo>
                  <a:lnTo>
                    <a:pt x="383490" y="273495"/>
                  </a:lnTo>
                  <a:lnTo>
                    <a:pt x="395895" y="267589"/>
                  </a:lnTo>
                  <a:lnTo>
                    <a:pt x="407670" y="261314"/>
                  </a:lnTo>
                  <a:lnTo>
                    <a:pt x="419026" y="254794"/>
                  </a:lnTo>
                  <a:lnTo>
                    <a:pt x="430103" y="246941"/>
                  </a:lnTo>
                  <a:lnTo>
                    <a:pt x="440993" y="238200"/>
                  </a:lnTo>
                  <a:lnTo>
                    <a:pt x="451759" y="228867"/>
                  </a:lnTo>
                  <a:lnTo>
                    <a:pt x="460106" y="219139"/>
                  </a:lnTo>
                  <a:lnTo>
                    <a:pt x="466838" y="209148"/>
                  </a:lnTo>
                  <a:lnTo>
                    <a:pt x="472496" y="198981"/>
                  </a:lnTo>
                  <a:lnTo>
                    <a:pt x="477435" y="187529"/>
                  </a:lnTo>
                  <a:lnTo>
                    <a:pt x="481898" y="175219"/>
                  </a:lnTo>
                  <a:lnTo>
                    <a:pt x="486040" y="162339"/>
                  </a:lnTo>
                  <a:lnTo>
                    <a:pt x="487634" y="146740"/>
                  </a:lnTo>
                  <a:lnTo>
                    <a:pt x="487528" y="129329"/>
                  </a:lnTo>
                  <a:lnTo>
                    <a:pt x="486288" y="110710"/>
                  </a:lnTo>
                  <a:lnTo>
                    <a:pt x="483125" y="95960"/>
                  </a:lnTo>
                  <a:lnTo>
                    <a:pt x="478678" y="83789"/>
                  </a:lnTo>
                  <a:lnTo>
                    <a:pt x="473377" y="73339"/>
                  </a:lnTo>
                  <a:lnTo>
                    <a:pt x="467505" y="64034"/>
                  </a:lnTo>
                  <a:lnTo>
                    <a:pt x="461254" y="55494"/>
                  </a:lnTo>
                  <a:lnTo>
                    <a:pt x="454749" y="47463"/>
                  </a:lnTo>
                  <a:lnTo>
                    <a:pt x="444569" y="39772"/>
                  </a:lnTo>
                  <a:lnTo>
                    <a:pt x="431939" y="32307"/>
                  </a:lnTo>
                  <a:lnTo>
                    <a:pt x="417676" y="24993"/>
                  </a:lnTo>
                  <a:lnTo>
                    <a:pt x="402325" y="21286"/>
                  </a:lnTo>
                  <a:lnTo>
                    <a:pt x="386247" y="19983"/>
                  </a:lnTo>
                  <a:lnTo>
                    <a:pt x="369686" y="20284"/>
                  </a:lnTo>
                  <a:lnTo>
                    <a:pt x="353970" y="21652"/>
                  </a:lnTo>
                  <a:lnTo>
                    <a:pt x="338818" y="23733"/>
                  </a:lnTo>
                  <a:lnTo>
                    <a:pt x="294492" y="314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84348" y="2376977"/>
              <a:ext cx="31553" cy="326046"/>
            </a:xfrm>
            <a:custGeom>
              <a:avLst/>
              <a:gdLst/>
              <a:ahLst/>
              <a:cxnLst/>
              <a:rect l="0" t="0" r="0" b="0"/>
              <a:pathLst>
                <a:path w="31553" h="326046">
                  <a:moveTo>
                    <a:pt x="31552" y="0"/>
                  </a:moveTo>
                  <a:lnTo>
                    <a:pt x="25969" y="16750"/>
                  </a:lnTo>
                  <a:lnTo>
                    <a:pt x="24324" y="27527"/>
                  </a:lnTo>
                  <a:lnTo>
                    <a:pt x="23228" y="40555"/>
                  </a:lnTo>
                  <a:lnTo>
                    <a:pt x="22497" y="55084"/>
                  </a:lnTo>
                  <a:lnTo>
                    <a:pt x="20841" y="68275"/>
                  </a:lnTo>
                  <a:lnTo>
                    <a:pt x="18568" y="80575"/>
                  </a:lnTo>
                  <a:lnTo>
                    <a:pt x="9787" y="117753"/>
                  </a:lnTo>
                  <a:lnTo>
                    <a:pt x="6524" y="131090"/>
                  </a:lnTo>
                  <a:lnTo>
                    <a:pt x="4349" y="144656"/>
                  </a:lnTo>
                  <a:lnTo>
                    <a:pt x="2900" y="158374"/>
                  </a:lnTo>
                  <a:lnTo>
                    <a:pt x="1933" y="172194"/>
                  </a:lnTo>
                  <a:lnTo>
                    <a:pt x="1289" y="189588"/>
                  </a:lnTo>
                  <a:lnTo>
                    <a:pt x="381" y="250814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089689" y="2525685"/>
              <a:ext cx="241906" cy="9057"/>
            </a:xfrm>
            <a:custGeom>
              <a:avLst/>
              <a:gdLst/>
              <a:ahLst/>
              <a:cxnLst/>
              <a:rect l="0" t="0" r="0" b="0"/>
              <a:pathLst>
                <a:path w="241906" h="9057">
                  <a:moveTo>
                    <a:pt x="0" y="9056"/>
                  </a:moveTo>
                  <a:lnTo>
                    <a:pt x="16750" y="3472"/>
                  </a:lnTo>
                  <a:lnTo>
                    <a:pt x="28696" y="1828"/>
                  </a:lnTo>
                  <a:lnTo>
                    <a:pt x="43672" y="731"/>
                  </a:lnTo>
                  <a:lnTo>
                    <a:pt x="60667" y="0"/>
                  </a:lnTo>
                  <a:lnTo>
                    <a:pt x="77841" y="681"/>
                  </a:lnTo>
                  <a:lnTo>
                    <a:pt x="95133" y="2304"/>
                  </a:lnTo>
                  <a:lnTo>
                    <a:pt x="112504" y="4555"/>
                  </a:lnTo>
                  <a:lnTo>
                    <a:pt x="128760" y="6055"/>
                  </a:lnTo>
                  <a:lnTo>
                    <a:pt x="144271" y="7055"/>
                  </a:lnTo>
                  <a:lnTo>
                    <a:pt x="159286" y="7722"/>
                  </a:lnTo>
                  <a:lnTo>
                    <a:pt x="191551" y="8463"/>
                  </a:lnTo>
                  <a:lnTo>
                    <a:pt x="241905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421256" y="2355942"/>
              <a:ext cx="170734" cy="319520"/>
            </a:xfrm>
            <a:custGeom>
              <a:avLst/>
              <a:gdLst/>
              <a:ahLst/>
              <a:cxnLst/>
              <a:rect l="0" t="0" r="0" b="0"/>
              <a:pathLst>
                <a:path w="170734" h="319520">
                  <a:moveTo>
                    <a:pt x="131207" y="0"/>
                  </a:moveTo>
                  <a:lnTo>
                    <a:pt x="103290" y="0"/>
                  </a:lnTo>
                  <a:lnTo>
                    <a:pt x="89224" y="2337"/>
                  </a:lnTo>
                  <a:lnTo>
                    <a:pt x="74002" y="6232"/>
                  </a:lnTo>
                  <a:lnTo>
                    <a:pt x="58012" y="11166"/>
                  </a:lnTo>
                  <a:lnTo>
                    <a:pt x="45015" y="16793"/>
                  </a:lnTo>
                  <a:lnTo>
                    <a:pt x="34013" y="22881"/>
                  </a:lnTo>
                  <a:lnTo>
                    <a:pt x="24340" y="29278"/>
                  </a:lnTo>
                  <a:lnTo>
                    <a:pt x="16723" y="37048"/>
                  </a:lnTo>
                  <a:lnTo>
                    <a:pt x="10477" y="45733"/>
                  </a:lnTo>
                  <a:lnTo>
                    <a:pt x="5144" y="55030"/>
                  </a:lnTo>
                  <a:lnTo>
                    <a:pt x="2758" y="65902"/>
                  </a:lnTo>
                  <a:lnTo>
                    <a:pt x="2335" y="77824"/>
                  </a:lnTo>
                  <a:lnTo>
                    <a:pt x="3222" y="90447"/>
                  </a:lnTo>
                  <a:lnTo>
                    <a:pt x="7319" y="102368"/>
                  </a:lnTo>
                  <a:lnTo>
                    <a:pt x="13556" y="113822"/>
                  </a:lnTo>
                  <a:lnTo>
                    <a:pt x="21220" y="124963"/>
                  </a:lnTo>
                  <a:lnTo>
                    <a:pt x="29836" y="135897"/>
                  </a:lnTo>
                  <a:lnTo>
                    <a:pt x="39085" y="146692"/>
                  </a:lnTo>
                  <a:lnTo>
                    <a:pt x="48757" y="157394"/>
                  </a:lnTo>
                  <a:lnTo>
                    <a:pt x="58711" y="166866"/>
                  </a:lnTo>
                  <a:lnTo>
                    <a:pt x="68854" y="175518"/>
                  </a:lnTo>
                  <a:lnTo>
                    <a:pt x="79120" y="183623"/>
                  </a:lnTo>
                  <a:lnTo>
                    <a:pt x="89471" y="192533"/>
                  </a:lnTo>
                  <a:lnTo>
                    <a:pt x="99877" y="201978"/>
                  </a:lnTo>
                  <a:lnTo>
                    <a:pt x="110321" y="211781"/>
                  </a:lnTo>
                  <a:lnTo>
                    <a:pt x="120788" y="220654"/>
                  </a:lnTo>
                  <a:lnTo>
                    <a:pt x="131273" y="228906"/>
                  </a:lnTo>
                  <a:lnTo>
                    <a:pt x="141769" y="236744"/>
                  </a:lnTo>
                  <a:lnTo>
                    <a:pt x="151104" y="246645"/>
                  </a:lnTo>
                  <a:lnTo>
                    <a:pt x="159664" y="257919"/>
                  </a:lnTo>
                  <a:lnTo>
                    <a:pt x="167707" y="270110"/>
                  </a:lnTo>
                  <a:lnTo>
                    <a:pt x="170733" y="281744"/>
                  </a:lnTo>
                  <a:lnTo>
                    <a:pt x="170412" y="293005"/>
                  </a:lnTo>
                  <a:lnTo>
                    <a:pt x="167862" y="304018"/>
                  </a:lnTo>
                  <a:lnTo>
                    <a:pt x="160319" y="311361"/>
                  </a:lnTo>
                  <a:lnTo>
                    <a:pt x="149446" y="316255"/>
                  </a:lnTo>
                  <a:lnTo>
                    <a:pt x="136355" y="319519"/>
                  </a:lnTo>
                  <a:lnTo>
                    <a:pt x="121784" y="319357"/>
                  </a:lnTo>
                  <a:lnTo>
                    <a:pt x="106227" y="316912"/>
                  </a:lnTo>
                  <a:lnTo>
                    <a:pt x="90013" y="312945"/>
                  </a:lnTo>
                  <a:lnTo>
                    <a:pt x="75697" y="309131"/>
                  </a:lnTo>
                  <a:lnTo>
                    <a:pt x="50443" y="301777"/>
                  </a:lnTo>
                  <a:lnTo>
                    <a:pt x="38800" y="295843"/>
                  </a:lnTo>
                  <a:lnTo>
                    <a:pt x="27532" y="288381"/>
                  </a:lnTo>
                  <a:lnTo>
                    <a:pt x="16514" y="279901"/>
                  </a:lnTo>
                  <a:lnTo>
                    <a:pt x="9169" y="269572"/>
                  </a:lnTo>
                  <a:lnTo>
                    <a:pt x="4272" y="258012"/>
                  </a:lnTo>
                  <a:lnTo>
                    <a:pt x="1008" y="245631"/>
                  </a:lnTo>
                  <a:lnTo>
                    <a:pt x="0" y="232703"/>
                  </a:lnTo>
                  <a:lnTo>
                    <a:pt x="496" y="219409"/>
                  </a:lnTo>
                  <a:lnTo>
                    <a:pt x="1996" y="205872"/>
                  </a:lnTo>
                  <a:lnTo>
                    <a:pt x="5333" y="194511"/>
                  </a:lnTo>
                  <a:lnTo>
                    <a:pt x="9896" y="184599"/>
                  </a:lnTo>
                  <a:lnTo>
                    <a:pt x="15274" y="175654"/>
                  </a:lnTo>
                  <a:lnTo>
                    <a:pt x="21197" y="167353"/>
                  </a:lnTo>
                  <a:lnTo>
                    <a:pt x="27483" y="159482"/>
                  </a:lnTo>
                  <a:lnTo>
                    <a:pt x="34011" y="151897"/>
                  </a:lnTo>
                  <a:lnTo>
                    <a:pt x="40700" y="144504"/>
                  </a:lnTo>
                  <a:lnTo>
                    <a:pt x="54365" y="130056"/>
                  </a:lnTo>
                  <a:lnTo>
                    <a:pt x="96174" y="87676"/>
                  </a:lnTo>
                  <a:lnTo>
                    <a:pt x="103177" y="79486"/>
                  </a:lnTo>
                  <a:lnTo>
                    <a:pt x="110183" y="70519"/>
                  </a:lnTo>
                  <a:lnTo>
                    <a:pt x="117191" y="61036"/>
                  </a:lnTo>
                  <a:lnTo>
                    <a:pt x="123032" y="50040"/>
                  </a:lnTo>
                  <a:lnTo>
                    <a:pt x="128094" y="38034"/>
                  </a:lnTo>
                  <a:lnTo>
                    <a:pt x="14172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615569" y="2366459"/>
              <a:ext cx="210781" cy="292870"/>
            </a:xfrm>
            <a:custGeom>
              <a:avLst/>
              <a:gdLst/>
              <a:ahLst/>
              <a:cxnLst/>
              <a:rect l="0" t="0" r="0" b="0"/>
              <a:pathLst>
                <a:path w="210781" h="292870">
                  <a:moveTo>
                    <a:pt x="94658" y="0"/>
                  </a:moveTo>
                  <a:lnTo>
                    <a:pt x="89075" y="16750"/>
                  </a:lnTo>
                  <a:lnTo>
                    <a:pt x="85093" y="25190"/>
                  </a:lnTo>
                  <a:lnTo>
                    <a:pt x="80101" y="34323"/>
                  </a:lnTo>
                  <a:lnTo>
                    <a:pt x="74436" y="43917"/>
                  </a:lnTo>
                  <a:lnTo>
                    <a:pt x="61909" y="63926"/>
                  </a:lnTo>
                  <a:lnTo>
                    <a:pt x="55296" y="74171"/>
                  </a:lnTo>
                  <a:lnTo>
                    <a:pt x="50888" y="86843"/>
                  </a:lnTo>
                  <a:lnTo>
                    <a:pt x="47949" y="101134"/>
                  </a:lnTo>
                  <a:lnTo>
                    <a:pt x="45989" y="116505"/>
                  </a:lnTo>
                  <a:lnTo>
                    <a:pt x="48189" y="129090"/>
                  </a:lnTo>
                  <a:lnTo>
                    <a:pt x="53161" y="139816"/>
                  </a:lnTo>
                  <a:lnTo>
                    <a:pt x="59982" y="149305"/>
                  </a:lnTo>
                  <a:lnTo>
                    <a:pt x="69203" y="159136"/>
                  </a:lnTo>
                  <a:lnTo>
                    <a:pt x="80025" y="169197"/>
                  </a:lnTo>
                  <a:lnTo>
                    <a:pt x="91915" y="179409"/>
                  </a:lnTo>
                  <a:lnTo>
                    <a:pt x="103347" y="187386"/>
                  </a:lnTo>
                  <a:lnTo>
                    <a:pt x="114474" y="193873"/>
                  </a:lnTo>
                  <a:lnTo>
                    <a:pt x="125398" y="199366"/>
                  </a:lnTo>
                  <a:lnTo>
                    <a:pt x="135018" y="205365"/>
                  </a:lnTo>
                  <a:lnTo>
                    <a:pt x="143769" y="211702"/>
                  </a:lnTo>
                  <a:lnTo>
                    <a:pt x="151940" y="218264"/>
                  </a:lnTo>
                  <a:lnTo>
                    <a:pt x="160893" y="223807"/>
                  </a:lnTo>
                  <a:lnTo>
                    <a:pt x="170368" y="228671"/>
                  </a:lnTo>
                  <a:lnTo>
                    <a:pt x="180190" y="233082"/>
                  </a:lnTo>
                  <a:lnTo>
                    <a:pt x="189076" y="238361"/>
                  </a:lnTo>
                  <a:lnTo>
                    <a:pt x="197336" y="244216"/>
                  </a:lnTo>
                  <a:lnTo>
                    <a:pt x="205181" y="250458"/>
                  </a:lnTo>
                  <a:lnTo>
                    <a:pt x="209242" y="258124"/>
                  </a:lnTo>
                  <a:lnTo>
                    <a:pt x="210780" y="266741"/>
                  </a:lnTo>
                  <a:lnTo>
                    <a:pt x="210638" y="275992"/>
                  </a:lnTo>
                  <a:lnTo>
                    <a:pt x="203531" y="282159"/>
                  </a:lnTo>
                  <a:lnTo>
                    <a:pt x="191781" y="286270"/>
                  </a:lnTo>
                  <a:lnTo>
                    <a:pt x="176936" y="289011"/>
                  </a:lnTo>
                  <a:lnTo>
                    <a:pt x="160028" y="290838"/>
                  </a:lnTo>
                  <a:lnTo>
                    <a:pt x="141744" y="292057"/>
                  </a:lnTo>
                  <a:lnTo>
                    <a:pt x="122543" y="292869"/>
                  </a:lnTo>
                  <a:lnTo>
                    <a:pt x="106236" y="292242"/>
                  </a:lnTo>
                  <a:lnTo>
                    <a:pt x="91859" y="290655"/>
                  </a:lnTo>
                  <a:lnTo>
                    <a:pt x="78768" y="288428"/>
                  </a:lnTo>
                  <a:lnTo>
                    <a:pt x="65368" y="284607"/>
                  </a:lnTo>
                  <a:lnTo>
                    <a:pt x="51758" y="279722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636604" y="2387494"/>
              <a:ext cx="447793" cy="277453"/>
            </a:xfrm>
            <a:custGeom>
              <a:avLst/>
              <a:gdLst/>
              <a:ahLst/>
              <a:cxnLst/>
              <a:rect l="0" t="0" r="0" b="0"/>
              <a:pathLst>
                <a:path w="447793" h="277453">
                  <a:moveTo>
                    <a:pt x="0" y="42071"/>
                  </a:moveTo>
                  <a:lnTo>
                    <a:pt x="16751" y="30904"/>
                  </a:lnTo>
                  <a:lnTo>
                    <a:pt x="28696" y="26446"/>
                  </a:lnTo>
                  <a:lnTo>
                    <a:pt x="43672" y="22305"/>
                  </a:lnTo>
                  <a:lnTo>
                    <a:pt x="60667" y="18376"/>
                  </a:lnTo>
                  <a:lnTo>
                    <a:pt x="79010" y="15757"/>
                  </a:lnTo>
                  <a:lnTo>
                    <a:pt x="98250" y="14010"/>
                  </a:lnTo>
                  <a:lnTo>
                    <a:pt x="118088" y="12846"/>
                  </a:lnTo>
                  <a:lnTo>
                    <a:pt x="152596" y="11553"/>
                  </a:lnTo>
                  <a:lnTo>
                    <a:pt x="204536" y="10825"/>
                  </a:lnTo>
                  <a:lnTo>
                    <a:pt x="224004" y="10722"/>
                  </a:lnTo>
                  <a:lnTo>
                    <a:pt x="240489" y="11823"/>
                  </a:lnTo>
                  <a:lnTo>
                    <a:pt x="254984" y="13725"/>
                  </a:lnTo>
                  <a:lnTo>
                    <a:pt x="268154" y="16162"/>
                  </a:lnTo>
                  <a:lnTo>
                    <a:pt x="281608" y="16618"/>
                  </a:lnTo>
                  <a:lnTo>
                    <a:pt x="295252" y="15753"/>
                  </a:lnTo>
                  <a:lnTo>
                    <a:pt x="309023" y="14008"/>
                  </a:lnTo>
                  <a:lnTo>
                    <a:pt x="314697" y="15182"/>
                  </a:lnTo>
                  <a:lnTo>
                    <a:pt x="314974" y="18302"/>
                  </a:lnTo>
                  <a:lnTo>
                    <a:pt x="311653" y="22719"/>
                  </a:lnTo>
                  <a:lnTo>
                    <a:pt x="307102" y="28001"/>
                  </a:lnTo>
                  <a:lnTo>
                    <a:pt x="301730" y="33859"/>
                  </a:lnTo>
                  <a:lnTo>
                    <a:pt x="289529" y="46602"/>
                  </a:lnTo>
                  <a:lnTo>
                    <a:pt x="255737" y="80770"/>
                  </a:lnTo>
                  <a:lnTo>
                    <a:pt x="249957" y="91243"/>
                  </a:lnTo>
                  <a:lnTo>
                    <a:pt x="244936" y="104068"/>
                  </a:lnTo>
                  <a:lnTo>
                    <a:pt x="240420" y="118461"/>
                  </a:lnTo>
                  <a:lnTo>
                    <a:pt x="238577" y="133899"/>
                  </a:lnTo>
                  <a:lnTo>
                    <a:pt x="238518" y="150035"/>
                  </a:lnTo>
                  <a:lnTo>
                    <a:pt x="239646" y="166635"/>
                  </a:lnTo>
                  <a:lnTo>
                    <a:pt x="243905" y="182376"/>
                  </a:lnTo>
                  <a:lnTo>
                    <a:pt x="250250" y="197544"/>
                  </a:lnTo>
                  <a:lnTo>
                    <a:pt x="257986" y="212331"/>
                  </a:lnTo>
                  <a:lnTo>
                    <a:pt x="266649" y="224526"/>
                  </a:lnTo>
                  <a:lnTo>
                    <a:pt x="275931" y="234994"/>
                  </a:lnTo>
                  <a:lnTo>
                    <a:pt x="285624" y="244309"/>
                  </a:lnTo>
                  <a:lnTo>
                    <a:pt x="295593" y="251688"/>
                  </a:lnTo>
                  <a:lnTo>
                    <a:pt x="305743" y="257776"/>
                  </a:lnTo>
                  <a:lnTo>
                    <a:pt x="316017" y="263003"/>
                  </a:lnTo>
                  <a:lnTo>
                    <a:pt x="326371" y="267657"/>
                  </a:lnTo>
                  <a:lnTo>
                    <a:pt x="336781" y="271928"/>
                  </a:lnTo>
                  <a:lnTo>
                    <a:pt x="347226" y="275944"/>
                  </a:lnTo>
                  <a:lnTo>
                    <a:pt x="358864" y="277452"/>
                  </a:lnTo>
                  <a:lnTo>
                    <a:pt x="371296" y="277289"/>
                  </a:lnTo>
                  <a:lnTo>
                    <a:pt x="384260" y="276012"/>
                  </a:lnTo>
                  <a:lnTo>
                    <a:pt x="395239" y="272824"/>
                  </a:lnTo>
                  <a:lnTo>
                    <a:pt x="404896" y="268360"/>
                  </a:lnTo>
                  <a:lnTo>
                    <a:pt x="413671" y="263048"/>
                  </a:lnTo>
                  <a:lnTo>
                    <a:pt x="421858" y="253663"/>
                  </a:lnTo>
                  <a:lnTo>
                    <a:pt x="429653" y="241563"/>
                  </a:lnTo>
                  <a:lnTo>
                    <a:pt x="437188" y="227654"/>
                  </a:lnTo>
                  <a:lnTo>
                    <a:pt x="442211" y="211369"/>
                  </a:lnTo>
                  <a:lnTo>
                    <a:pt x="445559" y="193501"/>
                  </a:lnTo>
                  <a:lnTo>
                    <a:pt x="447792" y="174577"/>
                  </a:lnTo>
                  <a:lnTo>
                    <a:pt x="446943" y="154949"/>
                  </a:lnTo>
                  <a:lnTo>
                    <a:pt x="444039" y="134853"/>
                  </a:lnTo>
                  <a:lnTo>
                    <a:pt x="439767" y="114443"/>
                  </a:lnTo>
                  <a:lnTo>
                    <a:pt x="434581" y="98499"/>
                  </a:lnTo>
                  <a:lnTo>
                    <a:pt x="428787" y="85533"/>
                  </a:lnTo>
                  <a:lnTo>
                    <a:pt x="422586" y="74551"/>
                  </a:lnTo>
                  <a:lnTo>
                    <a:pt x="416116" y="64893"/>
                  </a:lnTo>
                  <a:lnTo>
                    <a:pt x="409465" y="56117"/>
                  </a:lnTo>
                  <a:lnTo>
                    <a:pt x="402694" y="47929"/>
                  </a:lnTo>
                  <a:lnTo>
                    <a:pt x="394673" y="40133"/>
                  </a:lnTo>
                  <a:lnTo>
                    <a:pt x="385821" y="32599"/>
                  </a:lnTo>
                  <a:lnTo>
                    <a:pt x="376413" y="25238"/>
                  </a:lnTo>
                  <a:lnTo>
                    <a:pt x="365467" y="19163"/>
                  </a:lnTo>
                  <a:lnTo>
                    <a:pt x="353496" y="13944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102691" y="2872766"/>
            <a:ext cx="2462360" cy="365349"/>
            <a:chOff x="3102691" y="2872766"/>
            <a:chExt cx="2462360" cy="365349"/>
          </a:xfrm>
        </p:grpSpPr>
        <p:sp>
          <p:nvSpPr>
            <p:cNvPr id="87" name="Freeform 86"/>
            <p:cNvSpPr/>
            <p:nvPr/>
          </p:nvSpPr>
          <p:spPr>
            <a:xfrm>
              <a:off x="3102691" y="2934410"/>
              <a:ext cx="84142" cy="21036"/>
            </a:xfrm>
            <a:custGeom>
              <a:avLst/>
              <a:gdLst/>
              <a:ahLst/>
              <a:cxnLst/>
              <a:rect l="0" t="0" r="0" b="0"/>
              <a:pathLst>
                <a:path w="84142" h="21036">
                  <a:moveTo>
                    <a:pt x="0" y="0"/>
                  </a:moveTo>
                  <a:lnTo>
                    <a:pt x="34323" y="11440"/>
                  </a:lnTo>
                  <a:lnTo>
                    <a:pt x="8414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380912" y="2872766"/>
              <a:ext cx="201824" cy="245759"/>
            </a:xfrm>
            <a:custGeom>
              <a:avLst/>
              <a:gdLst/>
              <a:ahLst/>
              <a:cxnLst/>
              <a:rect l="0" t="0" r="0" b="0"/>
              <a:pathLst>
                <a:path w="201824" h="245759">
                  <a:moveTo>
                    <a:pt x="47825" y="9055"/>
                  </a:moveTo>
                  <a:lnTo>
                    <a:pt x="64575" y="3472"/>
                  </a:lnTo>
                  <a:lnTo>
                    <a:pt x="74184" y="1827"/>
                  </a:lnTo>
                  <a:lnTo>
                    <a:pt x="85264" y="731"/>
                  </a:lnTo>
                  <a:lnTo>
                    <a:pt x="97325" y="0"/>
                  </a:lnTo>
                  <a:lnTo>
                    <a:pt x="108872" y="1850"/>
                  </a:lnTo>
                  <a:lnTo>
                    <a:pt x="120075" y="5420"/>
                  </a:lnTo>
                  <a:lnTo>
                    <a:pt x="131050" y="10138"/>
                  </a:lnTo>
                  <a:lnTo>
                    <a:pt x="143042" y="16789"/>
                  </a:lnTo>
                  <a:lnTo>
                    <a:pt x="155710" y="24729"/>
                  </a:lnTo>
                  <a:lnTo>
                    <a:pt x="168831" y="33528"/>
                  </a:lnTo>
                  <a:lnTo>
                    <a:pt x="178746" y="44068"/>
                  </a:lnTo>
                  <a:lnTo>
                    <a:pt x="186525" y="55770"/>
                  </a:lnTo>
                  <a:lnTo>
                    <a:pt x="192879" y="68245"/>
                  </a:lnTo>
                  <a:lnTo>
                    <a:pt x="197116" y="83574"/>
                  </a:lnTo>
                  <a:lnTo>
                    <a:pt x="199940" y="100805"/>
                  </a:lnTo>
                  <a:lnTo>
                    <a:pt x="201823" y="119304"/>
                  </a:lnTo>
                  <a:lnTo>
                    <a:pt x="199572" y="136311"/>
                  </a:lnTo>
                  <a:lnTo>
                    <a:pt x="194566" y="152324"/>
                  </a:lnTo>
                  <a:lnTo>
                    <a:pt x="187723" y="167673"/>
                  </a:lnTo>
                  <a:lnTo>
                    <a:pt x="180823" y="180243"/>
                  </a:lnTo>
                  <a:lnTo>
                    <a:pt x="173886" y="190961"/>
                  </a:lnTo>
                  <a:lnTo>
                    <a:pt x="166924" y="200443"/>
                  </a:lnTo>
                  <a:lnTo>
                    <a:pt x="156440" y="210270"/>
                  </a:lnTo>
                  <a:lnTo>
                    <a:pt x="143607" y="220328"/>
                  </a:lnTo>
                  <a:lnTo>
                    <a:pt x="129209" y="230538"/>
                  </a:lnTo>
                  <a:lnTo>
                    <a:pt x="114936" y="237346"/>
                  </a:lnTo>
                  <a:lnTo>
                    <a:pt x="100746" y="241884"/>
                  </a:lnTo>
                  <a:lnTo>
                    <a:pt x="86611" y="244909"/>
                  </a:lnTo>
                  <a:lnTo>
                    <a:pt x="72514" y="245758"/>
                  </a:lnTo>
                  <a:lnTo>
                    <a:pt x="58441" y="245154"/>
                  </a:lnTo>
                  <a:lnTo>
                    <a:pt x="44385" y="243584"/>
                  </a:lnTo>
                  <a:lnTo>
                    <a:pt x="32676" y="239031"/>
                  </a:lnTo>
                  <a:lnTo>
                    <a:pt x="22534" y="232490"/>
                  </a:lnTo>
                  <a:lnTo>
                    <a:pt x="13435" y="224623"/>
                  </a:lnTo>
                  <a:lnTo>
                    <a:pt x="7369" y="214704"/>
                  </a:lnTo>
                  <a:lnTo>
                    <a:pt x="3324" y="203417"/>
                  </a:lnTo>
                  <a:lnTo>
                    <a:pt x="628" y="191218"/>
                  </a:lnTo>
                  <a:lnTo>
                    <a:pt x="0" y="178411"/>
                  </a:lnTo>
                  <a:lnTo>
                    <a:pt x="749" y="165198"/>
                  </a:lnTo>
                  <a:lnTo>
                    <a:pt x="2417" y="151715"/>
                  </a:lnTo>
                  <a:lnTo>
                    <a:pt x="7036" y="140389"/>
                  </a:lnTo>
                  <a:lnTo>
                    <a:pt x="13620" y="130501"/>
                  </a:lnTo>
                  <a:lnTo>
                    <a:pt x="21516" y="121572"/>
                  </a:lnTo>
                  <a:lnTo>
                    <a:pt x="32623" y="116788"/>
                  </a:lnTo>
                  <a:lnTo>
                    <a:pt x="45871" y="114767"/>
                  </a:lnTo>
                  <a:lnTo>
                    <a:pt x="60545" y="114589"/>
                  </a:lnTo>
                  <a:lnTo>
                    <a:pt x="73834" y="116807"/>
                  </a:lnTo>
                  <a:lnTo>
                    <a:pt x="86200" y="120623"/>
                  </a:lnTo>
                  <a:lnTo>
                    <a:pt x="97949" y="125504"/>
                  </a:lnTo>
                  <a:lnTo>
                    <a:pt x="109288" y="132264"/>
                  </a:lnTo>
                  <a:lnTo>
                    <a:pt x="120353" y="140277"/>
                  </a:lnTo>
                  <a:lnTo>
                    <a:pt x="131236" y="149124"/>
                  </a:lnTo>
                  <a:lnTo>
                    <a:pt x="140828" y="157360"/>
                  </a:lnTo>
                  <a:lnTo>
                    <a:pt x="149560" y="165188"/>
                  </a:lnTo>
                  <a:lnTo>
                    <a:pt x="184553" y="2088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652191" y="2892339"/>
              <a:ext cx="120346" cy="221138"/>
            </a:xfrm>
            <a:custGeom>
              <a:avLst/>
              <a:gdLst/>
              <a:ahLst/>
              <a:cxnLst/>
              <a:rect l="0" t="0" r="0" b="0"/>
              <a:pathLst>
                <a:path w="120346" h="221138">
                  <a:moveTo>
                    <a:pt x="50003" y="31553"/>
                  </a:moveTo>
                  <a:lnTo>
                    <a:pt x="38836" y="42720"/>
                  </a:lnTo>
                  <a:lnTo>
                    <a:pt x="33210" y="50684"/>
                  </a:lnTo>
                  <a:lnTo>
                    <a:pt x="27121" y="60667"/>
                  </a:lnTo>
                  <a:lnTo>
                    <a:pt x="20725" y="71998"/>
                  </a:lnTo>
                  <a:lnTo>
                    <a:pt x="15292" y="85394"/>
                  </a:lnTo>
                  <a:lnTo>
                    <a:pt x="10502" y="100169"/>
                  </a:lnTo>
                  <a:lnTo>
                    <a:pt x="6139" y="115861"/>
                  </a:lnTo>
                  <a:lnTo>
                    <a:pt x="3232" y="130997"/>
                  </a:lnTo>
                  <a:lnTo>
                    <a:pt x="1292" y="145763"/>
                  </a:lnTo>
                  <a:lnTo>
                    <a:pt x="0" y="160281"/>
                  </a:lnTo>
                  <a:lnTo>
                    <a:pt x="1476" y="173465"/>
                  </a:lnTo>
                  <a:lnTo>
                    <a:pt x="4797" y="185761"/>
                  </a:lnTo>
                  <a:lnTo>
                    <a:pt x="9348" y="197464"/>
                  </a:lnTo>
                  <a:lnTo>
                    <a:pt x="15888" y="206434"/>
                  </a:lnTo>
                  <a:lnTo>
                    <a:pt x="23754" y="213583"/>
                  </a:lnTo>
                  <a:lnTo>
                    <a:pt x="32503" y="219518"/>
                  </a:lnTo>
                  <a:lnTo>
                    <a:pt x="41843" y="221137"/>
                  </a:lnTo>
                  <a:lnTo>
                    <a:pt x="51575" y="219879"/>
                  </a:lnTo>
                  <a:lnTo>
                    <a:pt x="61568" y="216703"/>
                  </a:lnTo>
                  <a:lnTo>
                    <a:pt x="71737" y="209912"/>
                  </a:lnTo>
                  <a:lnTo>
                    <a:pt x="82022" y="200710"/>
                  </a:lnTo>
                  <a:lnTo>
                    <a:pt x="92384" y="189900"/>
                  </a:lnTo>
                  <a:lnTo>
                    <a:pt x="100461" y="179188"/>
                  </a:lnTo>
                  <a:lnTo>
                    <a:pt x="107014" y="168541"/>
                  </a:lnTo>
                  <a:lnTo>
                    <a:pt x="112552" y="157937"/>
                  </a:lnTo>
                  <a:lnTo>
                    <a:pt x="116243" y="145025"/>
                  </a:lnTo>
                  <a:lnTo>
                    <a:pt x="118705" y="130573"/>
                  </a:lnTo>
                  <a:lnTo>
                    <a:pt x="120345" y="115096"/>
                  </a:lnTo>
                  <a:lnTo>
                    <a:pt x="119102" y="100103"/>
                  </a:lnTo>
                  <a:lnTo>
                    <a:pt x="115935" y="85433"/>
                  </a:lnTo>
                  <a:lnTo>
                    <a:pt x="111487" y="70979"/>
                  </a:lnTo>
                  <a:lnTo>
                    <a:pt x="106185" y="57837"/>
                  </a:lnTo>
                  <a:lnTo>
                    <a:pt x="100312" y="45570"/>
                  </a:lnTo>
                  <a:lnTo>
                    <a:pt x="94060" y="33886"/>
                  </a:lnTo>
                  <a:lnTo>
                    <a:pt x="86386" y="24928"/>
                  </a:lnTo>
                  <a:lnTo>
                    <a:pt x="77765" y="17787"/>
                  </a:lnTo>
                  <a:lnTo>
                    <a:pt x="5000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859958" y="2980118"/>
              <a:ext cx="164820" cy="209456"/>
            </a:xfrm>
            <a:custGeom>
              <a:avLst/>
              <a:gdLst/>
              <a:ahLst/>
              <a:cxnLst/>
              <a:rect l="0" t="0" r="0" b="0"/>
              <a:pathLst>
                <a:path w="164820" h="209456">
                  <a:moveTo>
                    <a:pt x="31553" y="80503"/>
                  </a:moveTo>
                  <a:lnTo>
                    <a:pt x="20386" y="91669"/>
                  </a:lnTo>
                  <a:lnTo>
                    <a:pt x="15928" y="98465"/>
                  </a:lnTo>
                  <a:lnTo>
                    <a:pt x="11787" y="106501"/>
                  </a:lnTo>
                  <a:lnTo>
                    <a:pt x="7858" y="115364"/>
                  </a:lnTo>
                  <a:lnTo>
                    <a:pt x="6407" y="127116"/>
                  </a:lnTo>
                  <a:lnTo>
                    <a:pt x="6609" y="140794"/>
                  </a:lnTo>
                  <a:lnTo>
                    <a:pt x="7912" y="155755"/>
                  </a:lnTo>
                  <a:lnTo>
                    <a:pt x="12286" y="168067"/>
                  </a:lnTo>
                  <a:lnTo>
                    <a:pt x="18709" y="178612"/>
                  </a:lnTo>
                  <a:lnTo>
                    <a:pt x="26496" y="187979"/>
                  </a:lnTo>
                  <a:lnTo>
                    <a:pt x="36362" y="195393"/>
                  </a:lnTo>
                  <a:lnTo>
                    <a:pt x="47614" y="201504"/>
                  </a:lnTo>
                  <a:lnTo>
                    <a:pt x="59789" y="206746"/>
                  </a:lnTo>
                  <a:lnTo>
                    <a:pt x="72581" y="209073"/>
                  </a:lnTo>
                  <a:lnTo>
                    <a:pt x="85784" y="209455"/>
                  </a:lnTo>
                  <a:lnTo>
                    <a:pt x="99260" y="208542"/>
                  </a:lnTo>
                  <a:lnTo>
                    <a:pt x="111749" y="204426"/>
                  </a:lnTo>
                  <a:lnTo>
                    <a:pt x="123582" y="198177"/>
                  </a:lnTo>
                  <a:lnTo>
                    <a:pt x="134976" y="190505"/>
                  </a:lnTo>
                  <a:lnTo>
                    <a:pt x="143741" y="181885"/>
                  </a:lnTo>
                  <a:lnTo>
                    <a:pt x="150753" y="172632"/>
                  </a:lnTo>
                  <a:lnTo>
                    <a:pt x="156596" y="162957"/>
                  </a:lnTo>
                  <a:lnTo>
                    <a:pt x="160491" y="150664"/>
                  </a:lnTo>
                  <a:lnTo>
                    <a:pt x="163088" y="136626"/>
                  </a:lnTo>
                  <a:lnTo>
                    <a:pt x="164819" y="121424"/>
                  </a:lnTo>
                  <a:lnTo>
                    <a:pt x="163636" y="105446"/>
                  </a:lnTo>
                  <a:lnTo>
                    <a:pt x="160510" y="88951"/>
                  </a:lnTo>
                  <a:lnTo>
                    <a:pt x="156089" y="72112"/>
                  </a:lnTo>
                  <a:lnTo>
                    <a:pt x="149636" y="57379"/>
                  </a:lnTo>
                  <a:lnTo>
                    <a:pt x="141827" y="44052"/>
                  </a:lnTo>
                  <a:lnTo>
                    <a:pt x="133116" y="31661"/>
                  </a:lnTo>
                  <a:lnTo>
                    <a:pt x="123803" y="22232"/>
                  </a:lnTo>
                  <a:lnTo>
                    <a:pt x="114088" y="14777"/>
                  </a:lnTo>
                  <a:lnTo>
                    <a:pt x="104106" y="8639"/>
                  </a:lnTo>
                  <a:lnTo>
                    <a:pt x="92777" y="4547"/>
                  </a:lnTo>
                  <a:lnTo>
                    <a:pt x="80549" y="1818"/>
                  </a:lnTo>
                  <a:lnTo>
                    <a:pt x="67723" y="0"/>
                  </a:lnTo>
                  <a:lnTo>
                    <a:pt x="56835" y="1124"/>
                  </a:lnTo>
                  <a:lnTo>
                    <a:pt x="47239" y="4211"/>
                  </a:lnTo>
                  <a:lnTo>
                    <a:pt x="38504" y="8607"/>
                  </a:lnTo>
                  <a:lnTo>
                    <a:pt x="30344" y="15043"/>
                  </a:lnTo>
                  <a:lnTo>
                    <a:pt x="22567" y="22839"/>
                  </a:lnTo>
                  <a:lnTo>
                    <a:pt x="0" y="5946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092936" y="3057541"/>
              <a:ext cx="240315" cy="139809"/>
            </a:xfrm>
            <a:custGeom>
              <a:avLst/>
              <a:gdLst/>
              <a:ahLst/>
              <a:cxnLst/>
              <a:rect l="0" t="0" r="0" b="0"/>
              <a:pathLst>
                <a:path w="240315" h="139809">
                  <a:moveTo>
                    <a:pt x="19445" y="3080"/>
                  </a:moveTo>
                  <a:lnTo>
                    <a:pt x="13861" y="25413"/>
                  </a:lnTo>
                  <a:lnTo>
                    <a:pt x="12216" y="37835"/>
                  </a:lnTo>
                  <a:lnTo>
                    <a:pt x="11120" y="51960"/>
                  </a:lnTo>
                  <a:lnTo>
                    <a:pt x="10389" y="67219"/>
                  </a:lnTo>
                  <a:lnTo>
                    <a:pt x="8733" y="80898"/>
                  </a:lnTo>
                  <a:lnTo>
                    <a:pt x="6461" y="93523"/>
                  </a:lnTo>
                  <a:lnTo>
                    <a:pt x="3777" y="105446"/>
                  </a:lnTo>
                  <a:lnTo>
                    <a:pt x="1988" y="107551"/>
                  </a:lnTo>
                  <a:lnTo>
                    <a:pt x="795" y="103111"/>
                  </a:lnTo>
                  <a:lnTo>
                    <a:pt x="0" y="94309"/>
                  </a:lnTo>
                  <a:lnTo>
                    <a:pt x="638" y="84934"/>
                  </a:lnTo>
                  <a:lnTo>
                    <a:pt x="2233" y="75179"/>
                  </a:lnTo>
                  <a:lnTo>
                    <a:pt x="4464" y="65169"/>
                  </a:lnTo>
                  <a:lnTo>
                    <a:pt x="7121" y="54990"/>
                  </a:lnTo>
                  <a:lnTo>
                    <a:pt x="10060" y="44698"/>
                  </a:lnTo>
                  <a:lnTo>
                    <a:pt x="13188" y="34331"/>
                  </a:lnTo>
                  <a:lnTo>
                    <a:pt x="17611" y="25083"/>
                  </a:lnTo>
                  <a:lnTo>
                    <a:pt x="22897" y="16580"/>
                  </a:lnTo>
                  <a:lnTo>
                    <a:pt x="28758" y="8574"/>
                  </a:lnTo>
                  <a:lnTo>
                    <a:pt x="35002" y="5574"/>
                  </a:lnTo>
                  <a:lnTo>
                    <a:pt x="41503" y="5911"/>
                  </a:lnTo>
                  <a:lnTo>
                    <a:pt x="48174" y="8473"/>
                  </a:lnTo>
                  <a:lnTo>
                    <a:pt x="53789" y="13687"/>
                  </a:lnTo>
                  <a:lnTo>
                    <a:pt x="58702" y="20669"/>
                  </a:lnTo>
                  <a:lnTo>
                    <a:pt x="63145" y="28829"/>
                  </a:lnTo>
                  <a:lnTo>
                    <a:pt x="67276" y="38944"/>
                  </a:lnTo>
                  <a:lnTo>
                    <a:pt x="71199" y="50362"/>
                  </a:lnTo>
                  <a:lnTo>
                    <a:pt x="74983" y="62648"/>
                  </a:lnTo>
                  <a:lnTo>
                    <a:pt x="77505" y="75513"/>
                  </a:lnTo>
                  <a:lnTo>
                    <a:pt x="79187" y="88765"/>
                  </a:lnTo>
                  <a:lnTo>
                    <a:pt x="80308" y="102273"/>
                  </a:lnTo>
                  <a:lnTo>
                    <a:pt x="82224" y="107773"/>
                  </a:lnTo>
                  <a:lnTo>
                    <a:pt x="84670" y="107934"/>
                  </a:lnTo>
                  <a:lnTo>
                    <a:pt x="87469" y="104535"/>
                  </a:lnTo>
                  <a:lnTo>
                    <a:pt x="90504" y="97595"/>
                  </a:lnTo>
                  <a:lnTo>
                    <a:pt x="93696" y="88294"/>
                  </a:lnTo>
                  <a:lnTo>
                    <a:pt x="96992" y="77418"/>
                  </a:lnTo>
                  <a:lnTo>
                    <a:pt x="101527" y="66662"/>
                  </a:lnTo>
                  <a:lnTo>
                    <a:pt x="106888" y="55986"/>
                  </a:lnTo>
                  <a:lnTo>
                    <a:pt x="112799" y="45362"/>
                  </a:lnTo>
                  <a:lnTo>
                    <a:pt x="119077" y="35942"/>
                  </a:lnTo>
                  <a:lnTo>
                    <a:pt x="125599" y="27325"/>
                  </a:lnTo>
                  <a:lnTo>
                    <a:pt x="132284" y="19243"/>
                  </a:lnTo>
                  <a:lnTo>
                    <a:pt x="140247" y="12687"/>
                  </a:lnTo>
                  <a:lnTo>
                    <a:pt x="149062" y="7147"/>
                  </a:lnTo>
                  <a:lnTo>
                    <a:pt x="158444" y="2285"/>
                  </a:lnTo>
                  <a:lnTo>
                    <a:pt x="168205" y="213"/>
                  </a:lnTo>
                  <a:lnTo>
                    <a:pt x="178218" y="0"/>
                  </a:lnTo>
                  <a:lnTo>
                    <a:pt x="188399" y="1027"/>
                  </a:lnTo>
                  <a:lnTo>
                    <a:pt x="196355" y="5217"/>
                  </a:lnTo>
                  <a:lnTo>
                    <a:pt x="202828" y="11516"/>
                  </a:lnTo>
                  <a:lnTo>
                    <a:pt x="208311" y="19222"/>
                  </a:lnTo>
                  <a:lnTo>
                    <a:pt x="214304" y="29033"/>
                  </a:lnTo>
                  <a:lnTo>
                    <a:pt x="220637" y="40249"/>
                  </a:lnTo>
                  <a:lnTo>
                    <a:pt x="227196" y="52400"/>
                  </a:lnTo>
                  <a:lnTo>
                    <a:pt x="231569" y="66344"/>
                  </a:lnTo>
                  <a:lnTo>
                    <a:pt x="234484" y="81483"/>
                  </a:lnTo>
                  <a:lnTo>
                    <a:pt x="240314" y="1398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596190" y="3060621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22334" y="0"/>
                  </a:lnTo>
                  <a:lnTo>
                    <a:pt x="32418" y="1168"/>
                  </a:lnTo>
                  <a:lnTo>
                    <a:pt x="42647" y="3116"/>
                  </a:lnTo>
                  <a:lnTo>
                    <a:pt x="76911" y="11440"/>
                  </a:lnTo>
                  <a:lnTo>
                    <a:pt x="12621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669813" y="3123726"/>
              <a:ext cx="147248" cy="10519"/>
            </a:xfrm>
            <a:custGeom>
              <a:avLst/>
              <a:gdLst/>
              <a:ahLst/>
              <a:cxnLst/>
              <a:rect l="0" t="0" r="0" b="0"/>
              <a:pathLst>
                <a:path w="147248" h="10519">
                  <a:moveTo>
                    <a:pt x="0" y="0"/>
                  </a:moveTo>
                  <a:lnTo>
                    <a:pt x="22334" y="5584"/>
                  </a:lnTo>
                  <a:lnTo>
                    <a:pt x="33587" y="7229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91468" y="9868"/>
                  </a:lnTo>
                  <a:lnTo>
                    <a:pt x="14724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990588" y="2968291"/>
              <a:ext cx="184071" cy="269824"/>
            </a:xfrm>
            <a:custGeom>
              <a:avLst/>
              <a:gdLst/>
              <a:ahLst/>
              <a:cxnLst/>
              <a:rect l="0" t="0" r="0" b="0"/>
              <a:pathLst>
                <a:path w="184071" h="269824">
                  <a:moveTo>
                    <a:pt x="120964" y="29224"/>
                  </a:moveTo>
                  <a:lnTo>
                    <a:pt x="109797" y="18057"/>
                  </a:lnTo>
                  <a:lnTo>
                    <a:pt x="101834" y="13599"/>
                  </a:lnTo>
                  <a:lnTo>
                    <a:pt x="91850" y="9459"/>
                  </a:lnTo>
                  <a:lnTo>
                    <a:pt x="80519" y="5529"/>
                  </a:lnTo>
                  <a:lnTo>
                    <a:pt x="68291" y="2910"/>
                  </a:lnTo>
                  <a:lnTo>
                    <a:pt x="55465" y="1164"/>
                  </a:lnTo>
                  <a:lnTo>
                    <a:pt x="42240" y="0"/>
                  </a:lnTo>
                  <a:lnTo>
                    <a:pt x="31085" y="2729"/>
                  </a:lnTo>
                  <a:lnTo>
                    <a:pt x="21312" y="8055"/>
                  </a:lnTo>
                  <a:lnTo>
                    <a:pt x="12459" y="15111"/>
                  </a:lnTo>
                  <a:lnTo>
                    <a:pt x="6557" y="24490"/>
                  </a:lnTo>
                  <a:lnTo>
                    <a:pt x="2623" y="35417"/>
                  </a:lnTo>
                  <a:lnTo>
                    <a:pt x="0" y="47376"/>
                  </a:lnTo>
                  <a:lnTo>
                    <a:pt x="1757" y="61192"/>
                  </a:lnTo>
                  <a:lnTo>
                    <a:pt x="6434" y="76246"/>
                  </a:lnTo>
                  <a:lnTo>
                    <a:pt x="13058" y="92125"/>
                  </a:lnTo>
                  <a:lnTo>
                    <a:pt x="19811" y="106217"/>
                  </a:lnTo>
                  <a:lnTo>
                    <a:pt x="26651" y="119117"/>
                  </a:lnTo>
                  <a:lnTo>
                    <a:pt x="33548" y="131223"/>
                  </a:lnTo>
                  <a:lnTo>
                    <a:pt x="40483" y="142800"/>
                  </a:lnTo>
                  <a:lnTo>
                    <a:pt x="54421" y="165012"/>
                  </a:lnTo>
                  <a:lnTo>
                    <a:pt x="75408" y="197227"/>
                  </a:lnTo>
                  <a:lnTo>
                    <a:pt x="81245" y="207838"/>
                  </a:lnTo>
                  <a:lnTo>
                    <a:pt x="86304" y="218417"/>
                  </a:lnTo>
                  <a:lnTo>
                    <a:pt x="90846" y="228976"/>
                  </a:lnTo>
                  <a:lnTo>
                    <a:pt x="96211" y="239521"/>
                  </a:lnTo>
                  <a:lnTo>
                    <a:pt x="102125" y="250057"/>
                  </a:lnTo>
                  <a:lnTo>
                    <a:pt x="108405" y="260587"/>
                  </a:lnTo>
                  <a:lnTo>
                    <a:pt x="106748" y="266438"/>
                  </a:lnTo>
                  <a:lnTo>
                    <a:pt x="99800" y="269170"/>
                  </a:lnTo>
                  <a:lnTo>
                    <a:pt x="89326" y="269823"/>
                  </a:lnTo>
                  <a:lnTo>
                    <a:pt x="80005" y="267921"/>
                  </a:lnTo>
                  <a:lnTo>
                    <a:pt x="71454" y="264316"/>
                  </a:lnTo>
                  <a:lnTo>
                    <a:pt x="63417" y="259575"/>
                  </a:lnTo>
                  <a:lnTo>
                    <a:pt x="55721" y="251740"/>
                  </a:lnTo>
                  <a:lnTo>
                    <a:pt x="48253" y="241842"/>
                  </a:lnTo>
                  <a:lnTo>
                    <a:pt x="40937" y="230569"/>
                  </a:lnTo>
                  <a:lnTo>
                    <a:pt x="34892" y="218379"/>
                  </a:lnTo>
                  <a:lnTo>
                    <a:pt x="29693" y="205579"/>
                  </a:lnTo>
                  <a:lnTo>
                    <a:pt x="25058" y="192370"/>
                  </a:lnTo>
                  <a:lnTo>
                    <a:pt x="23136" y="180058"/>
                  </a:lnTo>
                  <a:lnTo>
                    <a:pt x="23024" y="168345"/>
                  </a:lnTo>
                  <a:lnTo>
                    <a:pt x="24118" y="157030"/>
                  </a:lnTo>
                  <a:lnTo>
                    <a:pt x="28354" y="145981"/>
                  </a:lnTo>
                  <a:lnTo>
                    <a:pt x="34683" y="135109"/>
                  </a:lnTo>
                  <a:lnTo>
                    <a:pt x="42408" y="124355"/>
                  </a:lnTo>
                  <a:lnTo>
                    <a:pt x="51064" y="114848"/>
                  </a:lnTo>
                  <a:lnTo>
                    <a:pt x="60341" y="106173"/>
                  </a:lnTo>
                  <a:lnTo>
                    <a:pt x="70031" y="98053"/>
                  </a:lnTo>
                  <a:lnTo>
                    <a:pt x="82334" y="90302"/>
                  </a:lnTo>
                  <a:lnTo>
                    <a:pt x="96380" y="82798"/>
                  </a:lnTo>
                  <a:lnTo>
                    <a:pt x="111587" y="75457"/>
                  </a:lnTo>
                  <a:lnTo>
                    <a:pt x="126399" y="69395"/>
                  </a:lnTo>
                  <a:lnTo>
                    <a:pt x="140948" y="64185"/>
                  </a:lnTo>
                  <a:lnTo>
                    <a:pt x="184070" y="502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192284" y="2987256"/>
              <a:ext cx="161215" cy="205165"/>
            </a:xfrm>
            <a:custGeom>
              <a:avLst/>
              <a:gdLst/>
              <a:ahLst/>
              <a:cxnLst/>
              <a:rect l="0" t="0" r="0" b="0"/>
              <a:pathLst>
                <a:path w="161215" h="205165">
                  <a:moveTo>
                    <a:pt x="66515" y="20777"/>
                  </a:moveTo>
                  <a:lnTo>
                    <a:pt x="55348" y="31944"/>
                  </a:lnTo>
                  <a:lnTo>
                    <a:pt x="49721" y="38739"/>
                  </a:lnTo>
                  <a:lnTo>
                    <a:pt x="43633" y="46775"/>
                  </a:lnTo>
                  <a:lnTo>
                    <a:pt x="37237" y="55638"/>
                  </a:lnTo>
                  <a:lnTo>
                    <a:pt x="30635" y="66221"/>
                  </a:lnTo>
                  <a:lnTo>
                    <a:pt x="23897" y="77951"/>
                  </a:lnTo>
                  <a:lnTo>
                    <a:pt x="17068" y="90446"/>
                  </a:lnTo>
                  <a:lnTo>
                    <a:pt x="11346" y="103450"/>
                  </a:lnTo>
                  <a:lnTo>
                    <a:pt x="6364" y="116794"/>
                  </a:lnTo>
                  <a:lnTo>
                    <a:pt x="1873" y="130365"/>
                  </a:lnTo>
                  <a:lnTo>
                    <a:pt x="48" y="142918"/>
                  </a:lnTo>
                  <a:lnTo>
                    <a:pt x="0" y="154792"/>
                  </a:lnTo>
                  <a:lnTo>
                    <a:pt x="1136" y="166214"/>
                  </a:lnTo>
                  <a:lnTo>
                    <a:pt x="4231" y="176166"/>
                  </a:lnTo>
                  <a:lnTo>
                    <a:pt x="8632" y="185138"/>
                  </a:lnTo>
                  <a:lnTo>
                    <a:pt x="13903" y="193457"/>
                  </a:lnTo>
                  <a:lnTo>
                    <a:pt x="23260" y="199002"/>
                  </a:lnTo>
                  <a:lnTo>
                    <a:pt x="35341" y="202699"/>
                  </a:lnTo>
                  <a:lnTo>
                    <a:pt x="49238" y="205164"/>
                  </a:lnTo>
                  <a:lnTo>
                    <a:pt x="64346" y="204470"/>
                  </a:lnTo>
                  <a:lnTo>
                    <a:pt x="80261" y="201670"/>
                  </a:lnTo>
                  <a:lnTo>
                    <a:pt x="96714" y="197466"/>
                  </a:lnTo>
                  <a:lnTo>
                    <a:pt x="111189" y="189989"/>
                  </a:lnTo>
                  <a:lnTo>
                    <a:pt x="124344" y="180330"/>
                  </a:lnTo>
                  <a:lnTo>
                    <a:pt x="136621" y="169216"/>
                  </a:lnTo>
                  <a:lnTo>
                    <a:pt x="145973" y="155963"/>
                  </a:lnTo>
                  <a:lnTo>
                    <a:pt x="153378" y="141285"/>
                  </a:lnTo>
                  <a:lnTo>
                    <a:pt x="159482" y="125657"/>
                  </a:lnTo>
                  <a:lnTo>
                    <a:pt x="161214" y="109395"/>
                  </a:lnTo>
                  <a:lnTo>
                    <a:pt x="160032" y="92710"/>
                  </a:lnTo>
                  <a:lnTo>
                    <a:pt x="156906" y="75744"/>
                  </a:lnTo>
                  <a:lnTo>
                    <a:pt x="151317" y="60928"/>
                  </a:lnTo>
                  <a:lnTo>
                    <a:pt x="144085" y="47544"/>
                  </a:lnTo>
                  <a:lnTo>
                    <a:pt x="135757" y="35116"/>
                  </a:lnTo>
                  <a:lnTo>
                    <a:pt x="124363" y="24493"/>
                  </a:lnTo>
                  <a:lnTo>
                    <a:pt x="110923" y="15074"/>
                  </a:lnTo>
                  <a:lnTo>
                    <a:pt x="96120" y="6457"/>
                  </a:lnTo>
                  <a:lnTo>
                    <a:pt x="81577" y="1881"/>
                  </a:lnTo>
                  <a:lnTo>
                    <a:pt x="67207" y="0"/>
                  </a:lnTo>
                  <a:lnTo>
                    <a:pt x="13927" y="102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381477" y="3081265"/>
              <a:ext cx="183574" cy="150105"/>
            </a:xfrm>
            <a:custGeom>
              <a:avLst/>
              <a:gdLst/>
              <a:ahLst/>
              <a:cxnLst/>
              <a:rect l="0" t="0" r="0" b="0"/>
              <a:pathLst>
                <a:path w="183574" h="150105">
                  <a:moveTo>
                    <a:pt x="45603" y="10909"/>
                  </a:moveTo>
                  <a:lnTo>
                    <a:pt x="16325" y="40187"/>
                  </a:lnTo>
                  <a:lnTo>
                    <a:pt x="10893" y="47957"/>
                  </a:lnTo>
                  <a:lnTo>
                    <a:pt x="6102" y="56643"/>
                  </a:lnTo>
                  <a:lnTo>
                    <a:pt x="1740" y="65939"/>
                  </a:lnTo>
                  <a:lnTo>
                    <a:pt x="0" y="75642"/>
                  </a:lnTo>
                  <a:lnTo>
                    <a:pt x="10" y="85617"/>
                  </a:lnTo>
                  <a:lnTo>
                    <a:pt x="1184" y="95773"/>
                  </a:lnTo>
                  <a:lnTo>
                    <a:pt x="4304" y="106049"/>
                  </a:lnTo>
                  <a:lnTo>
                    <a:pt x="8722" y="116406"/>
                  </a:lnTo>
                  <a:lnTo>
                    <a:pt x="14004" y="126816"/>
                  </a:lnTo>
                  <a:lnTo>
                    <a:pt x="22200" y="134925"/>
                  </a:lnTo>
                  <a:lnTo>
                    <a:pt x="32338" y="141500"/>
                  </a:lnTo>
                  <a:lnTo>
                    <a:pt x="43772" y="147051"/>
                  </a:lnTo>
                  <a:lnTo>
                    <a:pt x="57237" y="149584"/>
                  </a:lnTo>
                  <a:lnTo>
                    <a:pt x="72057" y="150104"/>
                  </a:lnTo>
                  <a:lnTo>
                    <a:pt x="87780" y="149281"/>
                  </a:lnTo>
                  <a:lnTo>
                    <a:pt x="102937" y="145227"/>
                  </a:lnTo>
                  <a:lnTo>
                    <a:pt x="117716" y="139019"/>
                  </a:lnTo>
                  <a:lnTo>
                    <a:pt x="132243" y="131374"/>
                  </a:lnTo>
                  <a:lnTo>
                    <a:pt x="144265" y="121603"/>
                  </a:lnTo>
                  <a:lnTo>
                    <a:pt x="154617" y="110415"/>
                  </a:lnTo>
                  <a:lnTo>
                    <a:pt x="163855" y="98281"/>
                  </a:lnTo>
                  <a:lnTo>
                    <a:pt x="171183" y="85518"/>
                  </a:lnTo>
                  <a:lnTo>
                    <a:pt x="177236" y="72334"/>
                  </a:lnTo>
                  <a:lnTo>
                    <a:pt x="182441" y="58871"/>
                  </a:lnTo>
                  <a:lnTo>
                    <a:pt x="183573" y="46389"/>
                  </a:lnTo>
                  <a:lnTo>
                    <a:pt x="181991" y="34562"/>
                  </a:lnTo>
                  <a:lnTo>
                    <a:pt x="178599" y="23172"/>
                  </a:lnTo>
                  <a:lnTo>
                    <a:pt x="172832" y="14409"/>
                  </a:lnTo>
                  <a:lnTo>
                    <a:pt x="165481" y="7399"/>
                  </a:lnTo>
                  <a:lnTo>
                    <a:pt x="157074" y="1557"/>
                  </a:lnTo>
                  <a:lnTo>
                    <a:pt x="145627" y="0"/>
                  </a:lnTo>
                  <a:lnTo>
                    <a:pt x="132153" y="1299"/>
                  </a:lnTo>
                  <a:lnTo>
                    <a:pt x="66638" y="214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427080" y="31132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08971" y="361582"/>
            <a:ext cx="2404073" cy="574485"/>
            <a:chOff x="908971" y="361582"/>
            <a:chExt cx="2404073" cy="574485"/>
          </a:xfrm>
        </p:grpSpPr>
        <p:sp>
          <p:nvSpPr>
            <p:cNvPr id="2" name="Freeform 1"/>
            <p:cNvSpPr/>
            <p:nvPr/>
          </p:nvSpPr>
          <p:spPr>
            <a:xfrm>
              <a:off x="908971" y="392499"/>
              <a:ext cx="210663" cy="543568"/>
            </a:xfrm>
            <a:custGeom>
              <a:avLst/>
              <a:gdLst/>
              <a:ahLst/>
              <a:cxnLst/>
              <a:rect l="0" t="0" r="0" b="0"/>
              <a:pathLst>
                <a:path w="210663" h="543568">
                  <a:moveTo>
                    <a:pt x="6060" y="543567"/>
                  </a:moveTo>
                  <a:lnTo>
                    <a:pt x="476" y="510066"/>
                  </a:lnTo>
                  <a:lnTo>
                    <a:pt x="0" y="493186"/>
                  </a:lnTo>
                  <a:lnTo>
                    <a:pt x="851" y="474921"/>
                  </a:lnTo>
                  <a:lnTo>
                    <a:pt x="2587" y="455733"/>
                  </a:lnTo>
                  <a:lnTo>
                    <a:pt x="6082" y="437097"/>
                  </a:lnTo>
                  <a:lnTo>
                    <a:pt x="10749" y="418830"/>
                  </a:lnTo>
                  <a:lnTo>
                    <a:pt x="16198" y="400809"/>
                  </a:lnTo>
                  <a:lnTo>
                    <a:pt x="22167" y="382952"/>
                  </a:lnTo>
                  <a:lnTo>
                    <a:pt x="35033" y="347530"/>
                  </a:lnTo>
                  <a:lnTo>
                    <a:pt x="69287" y="259630"/>
                  </a:lnTo>
                  <a:lnTo>
                    <a:pt x="97236" y="189482"/>
                  </a:lnTo>
                  <a:lnTo>
                    <a:pt x="104240" y="173119"/>
                  </a:lnTo>
                  <a:lnTo>
                    <a:pt x="118254" y="142472"/>
                  </a:lnTo>
                  <a:lnTo>
                    <a:pt x="124095" y="127755"/>
                  </a:lnTo>
                  <a:lnTo>
                    <a:pt x="129158" y="113270"/>
                  </a:lnTo>
                  <a:lnTo>
                    <a:pt x="133701" y="98938"/>
                  </a:lnTo>
                  <a:lnTo>
                    <a:pt x="137899" y="83540"/>
                  </a:lnTo>
                  <a:lnTo>
                    <a:pt x="141866" y="67432"/>
                  </a:lnTo>
                  <a:lnTo>
                    <a:pt x="145679" y="50851"/>
                  </a:lnTo>
                  <a:lnTo>
                    <a:pt x="148222" y="35121"/>
                  </a:lnTo>
                  <a:lnTo>
                    <a:pt x="149916" y="19961"/>
                  </a:lnTo>
                  <a:lnTo>
                    <a:pt x="151046" y="5179"/>
                  </a:lnTo>
                  <a:lnTo>
                    <a:pt x="151799" y="0"/>
                  </a:lnTo>
                  <a:lnTo>
                    <a:pt x="152302" y="1221"/>
                  </a:lnTo>
                  <a:lnTo>
                    <a:pt x="152860" y="17380"/>
                  </a:lnTo>
                  <a:lnTo>
                    <a:pt x="153108" y="47935"/>
                  </a:lnTo>
                  <a:lnTo>
                    <a:pt x="154342" y="63562"/>
                  </a:lnTo>
                  <a:lnTo>
                    <a:pt x="156334" y="78654"/>
                  </a:lnTo>
                  <a:lnTo>
                    <a:pt x="161664" y="109058"/>
                  </a:lnTo>
                  <a:lnTo>
                    <a:pt x="167928" y="142047"/>
                  </a:lnTo>
                  <a:lnTo>
                    <a:pt x="170065" y="159025"/>
                  </a:lnTo>
                  <a:lnTo>
                    <a:pt x="171491" y="176186"/>
                  </a:lnTo>
                  <a:lnTo>
                    <a:pt x="172441" y="193471"/>
                  </a:lnTo>
                  <a:lnTo>
                    <a:pt x="174243" y="209668"/>
                  </a:lnTo>
                  <a:lnTo>
                    <a:pt x="176613" y="225140"/>
                  </a:lnTo>
                  <a:lnTo>
                    <a:pt x="179361" y="240130"/>
                  </a:lnTo>
                  <a:lnTo>
                    <a:pt x="181194" y="255966"/>
                  </a:lnTo>
                  <a:lnTo>
                    <a:pt x="182416" y="272367"/>
                  </a:lnTo>
                  <a:lnTo>
                    <a:pt x="183230" y="289144"/>
                  </a:lnTo>
                  <a:lnTo>
                    <a:pt x="184941" y="305003"/>
                  </a:lnTo>
                  <a:lnTo>
                    <a:pt x="187251" y="320250"/>
                  </a:lnTo>
                  <a:lnTo>
                    <a:pt x="189960" y="335089"/>
                  </a:lnTo>
                  <a:lnTo>
                    <a:pt x="192934" y="348488"/>
                  </a:lnTo>
                  <a:lnTo>
                    <a:pt x="196085" y="360926"/>
                  </a:lnTo>
                  <a:lnTo>
                    <a:pt x="199355" y="372724"/>
                  </a:lnTo>
                  <a:lnTo>
                    <a:pt x="202703" y="386433"/>
                  </a:lnTo>
                  <a:lnTo>
                    <a:pt x="209540" y="417246"/>
                  </a:lnTo>
                  <a:lnTo>
                    <a:pt x="210662" y="431306"/>
                  </a:lnTo>
                  <a:lnTo>
                    <a:pt x="210241" y="444185"/>
                  </a:lnTo>
                  <a:lnTo>
                    <a:pt x="205894" y="4804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15031" y="704679"/>
              <a:ext cx="315528" cy="31553"/>
            </a:xfrm>
            <a:custGeom>
              <a:avLst/>
              <a:gdLst/>
              <a:ahLst/>
              <a:cxnLst/>
              <a:rect l="0" t="0" r="0" b="0"/>
              <a:pathLst>
                <a:path w="315528" h="31553">
                  <a:moveTo>
                    <a:pt x="0" y="31552"/>
                  </a:moveTo>
                  <a:lnTo>
                    <a:pt x="27917" y="25969"/>
                  </a:lnTo>
                  <a:lnTo>
                    <a:pt x="63437" y="20111"/>
                  </a:lnTo>
                  <a:lnTo>
                    <a:pt x="84362" y="16913"/>
                  </a:lnTo>
                  <a:lnTo>
                    <a:pt x="102986" y="14781"/>
                  </a:lnTo>
                  <a:lnTo>
                    <a:pt x="120076" y="13360"/>
                  </a:lnTo>
                  <a:lnTo>
                    <a:pt x="136145" y="12412"/>
                  </a:lnTo>
                  <a:lnTo>
                    <a:pt x="152700" y="10612"/>
                  </a:lnTo>
                  <a:lnTo>
                    <a:pt x="169580" y="8243"/>
                  </a:lnTo>
                  <a:lnTo>
                    <a:pt x="186676" y="5495"/>
                  </a:lnTo>
                  <a:lnTo>
                    <a:pt x="202748" y="3663"/>
                  </a:lnTo>
                  <a:lnTo>
                    <a:pt x="218138" y="2442"/>
                  </a:lnTo>
                  <a:lnTo>
                    <a:pt x="233072" y="1628"/>
                  </a:lnTo>
                  <a:lnTo>
                    <a:pt x="265246" y="723"/>
                  </a:lnTo>
                  <a:lnTo>
                    <a:pt x="31552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04182" y="698619"/>
              <a:ext cx="178800" cy="16578"/>
            </a:xfrm>
            <a:custGeom>
              <a:avLst/>
              <a:gdLst/>
              <a:ahLst/>
              <a:cxnLst/>
              <a:rect l="0" t="0" r="0" b="0"/>
              <a:pathLst>
                <a:path w="178800" h="16578">
                  <a:moveTo>
                    <a:pt x="0" y="6060"/>
                  </a:moveTo>
                  <a:lnTo>
                    <a:pt x="33500" y="476"/>
                  </a:lnTo>
                  <a:lnTo>
                    <a:pt x="46874" y="0"/>
                  </a:lnTo>
                  <a:lnTo>
                    <a:pt x="59296" y="851"/>
                  </a:lnTo>
                  <a:lnTo>
                    <a:pt x="71084" y="2587"/>
                  </a:lnTo>
                  <a:lnTo>
                    <a:pt x="83616" y="3745"/>
                  </a:lnTo>
                  <a:lnTo>
                    <a:pt x="96646" y="4516"/>
                  </a:lnTo>
                  <a:lnTo>
                    <a:pt x="110007" y="5031"/>
                  </a:lnTo>
                  <a:lnTo>
                    <a:pt x="123588" y="6542"/>
                  </a:lnTo>
                  <a:lnTo>
                    <a:pt x="137317" y="8719"/>
                  </a:lnTo>
                  <a:lnTo>
                    <a:pt x="178799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14699" y="788819"/>
              <a:ext cx="189318" cy="31554"/>
            </a:xfrm>
            <a:custGeom>
              <a:avLst/>
              <a:gdLst/>
              <a:ahLst/>
              <a:cxnLst/>
              <a:rect l="0" t="0" r="0" b="0"/>
              <a:pathLst>
                <a:path w="189318" h="31554">
                  <a:moveTo>
                    <a:pt x="0" y="31553"/>
                  </a:moveTo>
                  <a:lnTo>
                    <a:pt x="27917" y="25970"/>
                  </a:lnTo>
                  <a:lnTo>
                    <a:pt x="39647" y="23156"/>
                  </a:lnTo>
                  <a:lnTo>
                    <a:pt x="50972" y="20112"/>
                  </a:lnTo>
                  <a:lnTo>
                    <a:pt x="62029" y="16914"/>
                  </a:lnTo>
                  <a:lnTo>
                    <a:pt x="75243" y="14782"/>
                  </a:lnTo>
                  <a:lnTo>
                    <a:pt x="89895" y="13361"/>
                  </a:lnTo>
                  <a:lnTo>
                    <a:pt x="105506" y="12413"/>
                  </a:lnTo>
                  <a:lnTo>
                    <a:pt x="119420" y="10613"/>
                  </a:lnTo>
                  <a:lnTo>
                    <a:pt x="132201" y="8244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56438" y="483809"/>
              <a:ext cx="42072" cy="389152"/>
            </a:xfrm>
            <a:custGeom>
              <a:avLst/>
              <a:gdLst/>
              <a:ahLst/>
              <a:cxnLst/>
              <a:rect l="0" t="0" r="0" b="0"/>
              <a:pathLst>
                <a:path w="42072" h="389152">
                  <a:moveTo>
                    <a:pt x="0" y="0"/>
                  </a:moveTo>
                  <a:lnTo>
                    <a:pt x="0" y="113533"/>
                  </a:lnTo>
                  <a:lnTo>
                    <a:pt x="1169" y="130614"/>
                  </a:lnTo>
                  <a:lnTo>
                    <a:pt x="3117" y="147844"/>
                  </a:lnTo>
                  <a:lnTo>
                    <a:pt x="5584" y="165174"/>
                  </a:lnTo>
                  <a:lnTo>
                    <a:pt x="11441" y="200012"/>
                  </a:lnTo>
                  <a:lnTo>
                    <a:pt x="31634" y="308142"/>
                  </a:lnTo>
                  <a:lnTo>
                    <a:pt x="42071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45921" y="395739"/>
              <a:ext cx="198442" cy="245835"/>
            </a:xfrm>
            <a:custGeom>
              <a:avLst/>
              <a:gdLst/>
              <a:ahLst/>
              <a:cxnLst/>
              <a:rect l="0" t="0" r="0" b="0"/>
              <a:pathLst>
                <a:path w="198442" h="245835">
                  <a:moveTo>
                    <a:pt x="0" y="56517"/>
                  </a:moveTo>
                  <a:lnTo>
                    <a:pt x="11167" y="34184"/>
                  </a:lnTo>
                  <a:lnTo>
                    <a:pt x="19131" y="26436"/>
                  </a:lnTo>
                  <a:lnTo>
                    <a:pt x="29114" y="20102"/>
                  </a:lnTo>
                  <a:lnTo>
                    <a:pt x="40445" y="14711"/>
                  </a:lnTo>
                  <a:lnTo>
                    <a:pt x="53842" y="9949"/>
                  </a:lnTo>
                  <a:lnTo>
                    <a:pt x="68616" y="5605"/>
                  </a:lnTo>
                  <a:lnTo>
                    <a:pt x="84308" y="1541"/>
                  </a:lnTo>
                  <a:lnTo>
                    <a:pt x="98276" y="0"/>
                  </a:lnTo>
                  <a:lnTo>
                    <a:pt x="111093" y="141"/>
                  </a:lnTo>
                  <a:lnTo>
                    <a:pt x="123144" y="1404"/>
                  </a:lnTo>
                  <a:lnTo>
                    <a:pt x="137022" y="6920"/>
                  </a:lnTo>
                  <a:lnTo>
                    <a:pt x="152116" y="15272"/>
                  </a:lnTo>
                  <a:lnTo>
                    <a:pt x="168022" y="25515"/>
                  </a:lnTo>
                  <a:lnTo>
                    <a:pt x="179795" y="38186"/>
                  </a:lnTo>
                  <a:lnTo>
                    <a:pt x="188812" y="52477"/>
                  </a:lnTo>
                  <a:lnTo>
                    <a:pt x="195992" y="67847"/>
                  </a:lnTo>
                  <a:lnTo>
                    <a:pt x="198441" y="83937"/>
                  </a:lnTo>
                  <a:lnTo>
                    <a:pt x="197737" y="100507"/>
                  </a:lnTo>
                  <a:lnTo>
                    <a:pt x="194930" y="117396"/>
                  </a:lnTo>
                  <a:lnTo>
                    <a:pt x="190722" y="130993"/>
                  </a:lnTo>
                  <a:lnTo>
                    <a:pt x="185579" y="142395"/>
                  </a:lnTo>
                  <a:lnTo>
                    <a:pt x="179813" y="152334"/>
                  </a:lnTo>
                  <a:lnTo>
                    <a:pt x="173632" y="161297"/>
                  </a:lnTo>
                  <a:lnTo>
                    <a:pt x="167174" y="169609"/>
                  </a:lnTo>
                  <a:lnTo>
                    <a:pt x="160531" y="177488"/>
                  </a:lnTo>
                  <a:lnTo>
                    <a:pt x="152597" y="185078"/>
                  </a:lnTo>
                  <a:lnTo>
                    <a:pt x="143802" y="192475"/>
                  </a:lnTo>
                  <a:lnTo>
                    <a:pt x="134432" y="199744"/>
                  </a:lnTo>
                  <a:lnTo>
                    <a:pt x="124680" y="205758"/>
                  </a:lnTo>
                  <a:lnTo>
                    <a:pt x="114673" y="210937"/>
                  </a:lnTo>
                  <a:lnTo>
                    <a:pt x="104495" y="215557"/>
                  </a:lnTo>
                  <a:lnTo>
                    <a:pt x="94205" y="219806"/>
                  </a:lnTo>
                  <a:lnTo>
                    <a:pt x="83838" y="223808"/>
                  </a:lnTo>
                  <a:lnTo>
                    <a:pt x="73421" y="227644"/>
                  </a:lnTo>
                  <a:lnTo>
                    <a:pt x="61802" y="231370"/>
                  </a:lnTo>
                  <a:lnTo>
                    <a:pt x="49382" y="235023"/>
                  </a:lnTo>
                  <a:lnTo>
                    <a:pt x="0" y="245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69011" y="610020"/>
              <a:ext cx="18650" cy="199836"/>
            </a:xfrm>
            <a:custGeom>
              <a:avLst/>
              <a:gdLst/>
              <a:ahLst/>
              <a:cxnLst/>
              <a:rect l="0" t="0" r="0" b="0"/>
              <a:pathLst>
                <a:path w="18650" h="199836">
                  <a:moveTo>
                    <a:pt x="18649" y="0"/>
                  </a:moveTo>
                  <a:lnTo>
                    <a:pt x="13066" y="27917"/>
                  </a:lnTo>
                  <a:lnTo>
                    <a:pt x="11421" y="40815"/>
                  </a:lnTo>
                  <a:lnTo>
                    <a:pt x="10324" y="54089"/>
                  </a:lnTo>
                  <a:lnTo>
                    <a:pt x="9593" y="67612"/>
                  </a:lnTo>
                  <a:lnTo>
                    <a:pt x="7937" y="80133"/>
                  </a:lnTo>
                  <a:lnTo>
                    <a:pt x="5665" y="91987"/>
                  </a:lnTo>
                  <a:lnTo>
                    <a:pt x="2981" y="103395"/>
                  </a:lnTo>
                  <a:lnTo>
                    <a:pt x="1192" y="116844"/>
                  </a:lnTo>
                  <a:lnTo>
                    <a:pt x="0" y="131652"/>
                  </a:lnTo>
                  <a:lnTo>
                    <a:pt x="8131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61449" y="662608"/>
              <a:ext cx="262941" cy="10519"/>
            </a:xfrm>
            <a:custGeom>
              <a:avLst/>
              <a:gdLst/>
              <a:ahLst/>
              <a:cxnLst/>
              <a:rect l="0" t="0" r="0" b="0"/>
              <a:pathLst>
                <a:path w="262941" h="10519">
                  <a:moveTo>
                    <a:pt x="0" y="10518"/>
                  </a:moveTo>
                  <a:lnTo>
                    <a:pt x="22333" y="4934"/>
                  </a:lnTo>
                  <a:lnTo>
                    <a:pt x="33587" y="3290"/>
                  </a:lnTo>
                  <a:lnTo>
                    <a:pt x="45764" y="2193"/>
                  </a:lnTo>
                  <a:lnTo>
                    <a:pt x="58556" y="1462"/>
                  </a:lnTo>
                  <a:lnTo>
                    <a:pt x="85235" y="650"/>
                  </a:lnTo>
                  <a:lnTo>
                    <a:pt x="168378" y="57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24223" y="441739"/>
              <a:ext cx="10514" cy="441740"/>
            </a:xfrm>
            <a:custGeom>
              <a:avLst/>
              <a:gdLst/>
              <a:ahLst/>
              <a:cxnLst/>
              <a:rect l="0" t="0" r="0" b="0"/>
              <a:pathLst>
                <a:path w="10514" h="441740">
                  <a:moveTo>
                    <a:pt x="0" y="0"/>
                  </a:moveTo>
                  <a:lnTo>
                    <a:pt x="0" y="27917"/>
                  </a:lnTo>
                  <a:lnTo>
                    <a:pt x="1169" y="43152"/>
                  </a:lnTo>
                  <a:lnTo>
                    <a:pt x="3116" y="60321"/>
                  </a:lnTo>
                  <a:lnTo>
                    <a:pt x="5584" y="78778"/>
                  </a:lnTo>
                  <a:lnTo>
                    <a:pt x="7228" y="96926"/>
                  </a:lnTo>
                  <a:lnTo>
                    <a:pt x="8325" y="114868"/>
                  </a:lnTo>
                  <a:lnTo>
                    <a:pt x="9543" y="150385"/>
                  </a:lnTo>
                  <a:lnTo>
                    <a:pt x="10325" y="220797"/>
                  </a:lnTo>
                  <a:lnTo>
                    <a:pt x="10513" y="370307"/>
                  </a:lnTo>
                  <a:lnTo>
                    <a:pt x="0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82153" y="361582"/>
              <a:ext cx="222482" cy="269474"/>
            </a:xfrm>
            <a:custGeom>
              <a:avLst/>
              <a:gdLst/>
              <a:ahLst/>
              <a:cxnLst/>
              <a:rect l="0" t="0" r="0" b="0"/>
              <a:pathLst>
                <a:path w="222482" h="269474">
                  <a:moveTo>
                    <a:pt x="0" y="48604"/>
                  </a:moveTo>
                  <a:lnTo>
                    <a:pt x="5583" y="31854"/>
                  </a:lnTo>
                  <a:lnTo>
                    <a:pt x="10734" y="24582"/>
                  </a:lnTo>
                  <a:lnTo>
                    <a:pt x="17673" y="17397"/>
                  </a:lnTo>
                  <a:lnTo>
                    <a:pt x="25806" y="10270"/>
                  </a:lnTo>
                  <a:lnTo>
                    <a:pt x="37070" y="5519"/>
                  </a:lnTo>
                  <a:lnTo>
                    <a:pt x="50423" y="2351"/>
                  </a:lnTo>
                  <a:lnTo>
                    <a:pt x="65168" y="239"/>
                  </a:lnTo>
                  <a:lnTo>
                    <a:pt x="78504" y="0"/>
                  </a:lnTo>
                  <a:lnTo>
                    <a:pt x="90900" y="1009"/>
                  </a:lnTo>
                  <a:lnTo>
                    <a:pt x="102671" y="2851"/>
                  </a:lnTo>
                  <a:lnTo>
                    <a:pt x="115192" y="6416"/>
                  </a:lnTo>
                  <a:lnTo>
                    <a:pt x="128214" y="11129"/>
                  </a:lnTo>
                  <a:lnTo>
                    <a:pt x="141570" y="16609"/>
                  </a:lnTo>
                  <a:lnTo>
                    <a:pt x="153979" y="22600"/>
                  </a:lnTo>
                  <a:lnTo>
                    <a:pt x="165759" y="28930"/>
                  </a:lnTo>
                  <a:lnTo>
                    <a:pt x="177117" y="35488"/>
                  </a:lnTo>
                  <a:lnTo>
                    <a:pt x="187027" y="43366"/>
                  </a:lnTo>
                  <a:lnTo>
                    <a:pt x="195970" y="52124"/>
                  </a:lnTo>
                  <a:lnTo>
                    <a:pt x="204270" y="61468"/>
                  </a:lnTo>
                  <a:lnTo>
                    <a:pt x="210972" y="71203"/>
                  </a:lnTo>
                  <a:lnTo>
                    <a:pt x="216608" y="81200"/>
                  </a:lnTo>
                  <a:lnTo>
                    <a:pt x="221534" y="91370"/>
                  </a:lnTo>
                  <a:lnTo>
                    <a:pt x="222481" y="105161"/>
                  </a:lnTo>
                  <a:lnTo>
                    <a:pt x="220775" y="121367"/>
                  </a:lnTo>
                  <a:lnTo>
                    <a:pt x="217301" y="139183"/>
                  </a:lnTo>
                  <a:lnTo>
                    <a:pt x="212647" y="154566"/>
                  </a:lnTo>
                  <a:lnTo>
                    <a:pt x="207208" y="168328"/>
                  </a:lnTo>
                  <a:lnTo>
                    <a:pt x="201244" y="181008"/>
                  </a:lnTo>
                  <a:lnTo>
                    <a:pt x="194931" y="191798"/>
                  </a:lnTo>
                  <a:lnTo>
                    <a:pt x="188385" y="201329"/>
                  </a:lnTo>
                  <a:lnTo>
                    <a:pt x="181684" y="210021"/>
                  </a:lnTo>
                  <a:lnTo>
                    <a:pt x="173710" y="216983"/>
                  </a:lnTo>
                  <a:lnTo>
                    <a:pt x="164889" y="222794"/>
                  </a:lnTo>
                  <a:lnTo>
                    <a:pt x="155502" y="227836"/>
                  </a:lnTo>
                  <a:lnTo>
                    <a:pt x="146907" y="233535"/>
                  </a:lnTo>
                  <a:lnTo>
                    <a:pt x="138840" y="239671"/>
                  </a:lnTo>
                  <a:lnTo>
                    <a:pt x="131124" y="246099"/>
                  </a:lnTo>
                  <a:lnTo>
                    <a:pt x="122475" y="251554"/>
                  </a:lnTo>
                  <a:lnTo>
                    <a:pt x="113203" y="256358"/>
                  </a:lnTo>
                  <a:lnTo>
                    <a:pt x="103515" y="260730"/>
                  </a:lnTo>
                  <a:lnTo>
                    <a:pt x="92383" y="263644"/>
                  </a:lnTo>
                  <a:lnTo>
                    <a:pt x="80286" y="265587"/>
                  </a:lnTo>
                  <a:lnTo>
                    <a:pt x="31553" y="2694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7607" y="568146"/>
              <a:ext cx="167839" cy="227650"/>
            </a:xfrm>
            <a:custGeom>
              <a:avLst/>
              <a:gdLst/>
              <a:ahLst/>
              <a:cxnLst/>
              <a:rect l="0" t="0" r="0" b="0"/>
              <a:pathLst>
                <a:path w="167839" h="227650">
                  <a:moveTo>
                    <a:pt x="20591" y="52392"/>
                  </a:moveTo>
                  <a:lnTo>
                    <a:pt x="20591" y="80309"/>
                  </a:lnTo>
                  <a:lnTo>
                    <a:pt x="19423" y="94376"/>
                  </a:lnTo>
                  <a:lnTo>
                    <a:pt x="17475" y="109597"/>
                  </a:lnTo>
                  <a:lnTo>
                    <a:pt x="15008" y="125587"/>
                  </a:lnTo>
                  <a:lnTo>
                    <a:pt x="13363" y="142090"/>
                  </a:lnTo>
                  <a:lnTo>
                    <a:pt x="12267" y="158936"/>
                  </a:lnTo>
                  <a:lnTo>
                    <a:pt x="11048" y="192066"/>
                  </a:lnTo>
                  <a:lnTo>
                    <a:pt x="10507" y="222372"/>
                  </a:lnTo>
                  <a:lnTo>
                    <a:pt x="9194" y="227649"/>
                  </a:lnTo>
                  <a:lnTo>
                    <a:pt x="7150" y="226492"/>
                  </a:lnTo>
                  <a:lnTo>
                    <a:pt x="4619" y="221047"/>
                  </a:lnTo>
                  <a:lnTo>
                    <a:pt x="2931" y="210405"/>
                  </a:lnTo>
                  <a:lnTo>
                    <a:pt x="1806" y="196298"/>
                  </a:lnTo>
                  <a:lnTo>
                    <a:pt x="1056" y="179882"/>
                  </a:lnTo>
                  <a:lnTo>
                    <a:pt x="223" y="146061"/>
                  </a:lnTo>
                  <a:lnTo>
                    <a:pt x="0" y="128861"/>
                  </a:lnTo>
                  <a:lnTo>
                    <a:pt x="1021" y="111552"/>
                  </a:lnTo>
                  <a:lnTo>
                    <a:pt x="2870" y="94169"/>
                  </a:lnTo>
                  <a:lnTo>
                    <a:pt x="5271" y="76737"/>
                  </a:lnTo>
                  <a:lnTo>
                    <a:pt x="10378" y="61610"/>
                  </a:lnTo>
                  <a:lnTo>
                    <a:pt x="17288" y="48020"/>
                  </a:lnTo>
                  <a:lnTo>
                    <a:pt x="25401" y="35454"/>
                  </a:lnTo>
                  <a:lnTo>
                    <a:pt x="35484" y="24739"/>
                  </a:lnTo>
                  <a:lnTo>
                    <a:pt x="46881" y="15259"/>
                  </a:lnTo>
                  <a:lnTo>
                    <a:pt x="59153" y="6601"/>
                  </a:lnTo>
                  <a:lnTo>
                    <a:pt x="70840" y="1998"/>
                  </a:lnTo>
                  <a:lnTo>
                    <a:pt x="82137" y="98"/>
                  </a:lnTo>
                  <a:lnTo>
                    <a:pt x="93175" y="0"/>
                  </a:lnTo>
                  <a:lnTo>
                    <a:pt x="106376" y="1103"/>
                  </a:lnTo>
                  <a:lnTo>
                    <a:pt x="121020" y="3007"/>
                  </a:lnTo>
                  <a:lnTo>
                    <a:pt x="167838" y="103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14848" y="515362"/>
              <a:ext cx="198196" cy="281838"/>
            </a:xfrm>
            <a:custGeom>
              <a:avLst/>
              <a:gdLst/>
              <a:ahLst/>
              <a:cxnLst/>
              <a:rect l="0" t="0" r="0" b="0"/>
              <a:pathLst>
                <a:path w="198196" h="281838">
                  <a:moveTo>
                    <a:pt x="40431" y="0"/>
                  </a:moveTo>
                  <a:lnTo>
                    <a:pt x="15708" y="74170"/>
                  </a:lnTo>
                  <a:lnTo>
                    <a:pt x="13431" y="85674"/>
                  </a:lnTo>
                  <a:lnTo>
                    <a:pt x="11914" y="98018"/>
                  </a:lnTo>
                  <a:lnTo>
                    <a:pt x="10902" y="110921"/>
                  </a:lnTo>
                  <a:lnTo>
                    <a:pt x="6661" y="147073"/>
                  </a:lnTo>
                  <a:lnTo>
                    <a:pt x="3894" y="168166"/>
                  </a:lnTo>
                  <a:lnTo>
                    <a:pt x="2050" y="186902"/>
                  </a:lnTo>
                  <a:lnTo>
                    <a:pt x="820" y="204068"/>
                  </a:lnTo>
                  <a:lnTo>
                    <a:pt x="0" y="220186"/>
                  </a:lnTo>
                  <a:lnTo>
                    <a:pt x="1791" y="234437"/>
                  </a:lnTo>
                  <a:lnTo>
                    <a:pt x="5322" y="247444"/>
                  </a:lnTo>
                  <a:lnTo>
                    <a:pt x="10013" y="259621"/>
                  </a:lnTo>
                  <a:lnTo>
                    <a:pt x="17816" y="267739"/>
                  </a:lnTo>
                  <a:lnTo>
                    <a:pt x="27691" y="273151"/>
                  </a:lnTo>
                  <a:lnTo>
                    <a:pt x="38950" y="276759"/>
                  </a:lnTo>
                  <a:lnTo>
                    <a:pt x="53467" y="279164"/>
                  </a:lnTo>
                  <a:lnTo>
                    <a:pt x="70157" y="280768"/>
                  </a:lnTo>
                  <a:lnTo>
                    <a:pt x="88295" y="281837"/>
                  </a:lnTo>
                  <a:lnTo>
                    <a:pt x="106230" y="281381"/>
                  </a:lnTo>
                  <a:lnTo>
                    <a:pt x="198195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18550" y="662608"/>
              <a:ext cx="273459" cy="31554"/>
            </a:xfrm>
            <a:custGeom>
              <a:avLst/>
              <a:gdLst/>
              <a:ahLst/>
              <a:cxnLst/>
              <a:rect l="0" t="0" r="0" b="0"/>
              <a:pathLst>
                <a:path w="273459" h="31554">
                  <a:moveTo>
                    <a:pt x="0" y="31553"/>
                  </a:moveTo>
                  <a:lnTo>
                    <a:pt x="11167" y="20386"/>
                  </a:lnTo>
                  <a:lnTo>
                    <a:pt x="22637" y="17097"/>
                  </a:lnTo>
                  <a:lnTo>
                    <a:pt x="38464" y="14904"/>
                  </a:lnTo>
                  <a:lnTo>
                    <a:pt x="57195" y="13442"/>
                  </a:lnTo>
                  <a:lnTo>
                    <a:pt x="74358" y="11298"/>
                  </a:lnTo>
                  <a:lnTo>
                    <a:pt x="90473" y="8701"/>
                  </a:lnTo>
                  <a:lnTo>
                    <a:pt x="105892" y="5801"/>
                  </a:lnTo>
                  <a:lnTo>
                    <a:pt x="120845" y="3867"/>
                  </a:lnTo>
                  <a:lnTo>
                    <a:pt x="135489" y="2578"/>
                  </a:lnTo>
                  <a:lnTo>
                    <a:pt x="149926" y="1719"/>
                  </a:lnTo>
                  <a:lnTo>
                    <a:pt x="181548" y="764"/>
                  </a:lnTo>
                  <a:lnTo>
                    <a:pt x="27345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53623" y="382546"/>
            <a:ext cx="292306" cy="606109"/>
            <a:chOff x="5153623" y="382546"/>
            <a:chExt cx="292306" cy="606109"/>
          </a:xfrm>
        </p:grpSpPr>
        <p:sp>
          <p:nvSpPr>
            <p:cNvPr id="16" name="Freeform 15"/>
            <p:cNvSpPr/>
            <p:nvPr/>
          </p:nvSpPr>
          <p:spPr>
            <a:xfrm>
              <a:off x="5185176" y="504844"/>
              <a:ext cx="94659" cy="483811"/>
            </a:xfrm>
            <a:custGeom>
              <a:avLst/>
              <a:gdLst/>
              <a:ahLst/>
              <a:cxnLst/>
              <a:rect l="0" t="0" r="0" b="0"/>
              <a:pathLst>
                <a:path w="94659" h="483811">
                  <a:moveTo>
                    <a:pt x="94658" y="0"/>
                  </a:moveTo>
                  <a:lnTo>
                    <a:pt x="94658" y="33501"/>
                  </a:lnTo>
                  <a:lnTo>
                    <a:pt x="93489" y="46875"/>
                  </a:lnTo>
                  <a:lnTo>
                    <a:pt x="91541" y="59297"/>
                  </a:lnTo>
                  <a:lnTo>
                    <a:pt x="80019" y="115591"/>
                  </a:lnTo>
                  <a:lnTo>
                    <a:pt x="77887" y="130817"/>
                  </a:lnTo>
                  <a:lnTo>
                    <a:pt x="76466" y="145643"/>
                  </a:lnTo>
                  <a:lnTo>
                    <a:pt x="75518" y="160201"/>
                  </a:lnTo>
                  <a:lnTo>
                    <a:pt x="73718" y="175749"/>
                  </a:lnTo>
                  <a:lnTo>
                    <a:pt x="71348" y="191958"/>
                  </a:lnTo>
                  <a:lnTo>
                    <a:pt x="65600" y="225549"/>
                  </a:lnTo>
                  <a:lnTo>
                    <a:pt x="48949" y="312177"/>
                  </a:lnTo>
                  <a:lnTo>
                    <a:pt x="42011" y="344033"/>
                  </a:lnTo>
                  <a:lnTo>
                    <a:pt x="38525" y="359073"/>
                  </a:lnTo>
                  <a:lnTo>
                    <a:pt x="31535" y="394481"/>
                  </a:lnTo>
                  <a:lnTo>
                    <a:pt x="28035" y="413740"/>
                  </a:lnTo>
                  <a:lnTo>
                    <a:pt x="24533" y="430085"/>
                  </a:lnTo>
                  <a:lnTo>
                    <a:pt x="21030" y="444487"/>
                  </a:lnTo>
                  <a:lnTo>
                    <a:pt x="0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53623" y="382546"/>
              <a:ext cx="292306" cy="399032"/>
            </a:xfrm>
            <a:custGeom>
              <a:avLst/>
              <a:gdLst/>
              <a:ahLst/>
              <a:cxnLst/>
              <a:rect l="0" t="0" r="0" b="0"/>
              <a:pathLst>
                <a:path w="292306" h="399032">
                  <a:moveTo>
                    <a:pt x="0" y="143333"/>
                  </a:moveTo>
                  <a:lnTo>
                    <a:pt x="11167" y="115416"/>
                  </a:lnTo>
                  <a:lnTo>
                    <a:pt x="16793" y="103687"/>
                  </a:lnTo>
                  <a:lnTo>
                    <a:pt x="22882" y="92361"/>
                  </a:lnTo>
                  <a:lnTo>
                    <a:pt x="29278" y="81305"/>
                  </a:lnTo>
                  <a:lnTo>
                    <a:pt x="42617" y="59671"/>
                  </a:lnTo>
                  <a:lnTo>
                    <a:pt x="49447" y="48994"/>
                  </a:lnTo>
                  <a:lnTo>
                    <a:pt x="57506" y="40707"/>
                  </a:lnTo>
                  <a:lnTo>
                    <a:pt x="66384" y="34014"/>
                  </a:lnTo>
                  <a:lnTo>
                    <a:pt x="75808" y="28384"/>
                  </a:lnTo>
                  <a:lnTo>
                    <a:pt x="95630" y="15895"/>
                  </a:lnTo>
                  <a:lnTo>
                    <a:pt x="105823" y="9292"/>
                  </a:lnTo>
                  <a:lnTo>
                    <a:pt x="118462" y="4890"/>
                  </a:lnTo>
                  <a:lnTo>
                    <a:pt x="132731" y="1956"/>
                  </a:lnTo>
                  <a:lnTo>
                    <a:pt x="148087" y="0"/>
                  </a:lnTo>
                  <a:lnTo>
                    <a:pt x="165336" y="1033"/>
                  </a:lnTo>
                  <a:lnTo>
                    <a:pt x="183847" y="4059"/>
                  </a:lnTo>
                  <a:lnTo>
                    <a:pt x="203200" y="8413"/>
                  </a:lnTo>
                  <a:lnTo>
                    <a:pt x="218439" y="13653"/>
                  </a:lnTo>
                  <a:lnTo>
                    <a:pt x="230935" y="19484"/>
                  </a:lnTo>
                  <a:lnTo>
                    <a:pt x="241603" y="25709"/>
                  </a:lnTo>
                  <a:lnTo>
                    <a:pt x="249884" y="33364"/>
                  </a:lnTo>
                  <a:lnTo>
                    <a:pt x="256573" y="41974"/>
                  </a:lnTo>
                  <a:lnTo>
                    <a:pt x="262201" y="51219"/>
                  </a:lnTo>
                  <a:lnTo>
                    <a:pt x="267122" y="60889"/>
                  </a:lnTo>
                  <a:lnTo>
                    <a:pt x="271571" y="70841"/>
                  </a:lnTo>
                  <a:lnTo>
                    <a:pt x="275705" y="80982"/>
                  </a:lnTo>
                  <a:lnTo>
                    <a:pt x="279631" y="91248"/>
                  </a:lnTo>
                  <a:lnTo>
                    <a:pt x="287108" y="112004"/>
                  </a:lnTo>
                  <a:lnTo>
                    <a:pt x="289569" y="123616"/>
                  </a:lnTo>
                  <a:lnTo>
                    <a:pt x="291210" y="136031"/>
                  </a:lnTo>
                  <a:lnTo>
                    <a:pt x="292305" y="148983"/>
                  </a:lnTo>
                  <a:lnTo>
                    <a:pt x="291865" y="162292"/>
                  </a:lnTo>
                  <a:lnTo>
                    <a:pt x="290404" y="175839"/>
                  </a:lnTo>
                  <a:lnTo>
                    <a:pt x="288261" y="189545"/>
                  </a:lnTo>
                  <a:lnTo>
                    <a:pt x="285663" y="202188"/>
                  </a:lnTo>
                  <a:lnTo>
                    <a:pt x="282763" y="214123"/>
                  </a:lnTo>
                  <a:lnTo>
                    <a:pt x="279661" y="225585"/>
                  </a:lnTo>
                  <a:lnTo>
                    <a:pt x="275256" y="237901"/>
                  </a:lnTo>
                  <a:lnTo>
                    <a:pt x="269982" y="250786"/>
                  </a:lnTo>
                  <a:lnTo>
                    <a:pt x="264129" y="264051"/>
                  </a:lnTo>
                  <a:lnTo>
                    <a:pt x="256721" y="276400"/>
                  </a:lnTo>
                  <a:lnTo>
                    <a:pt x="248276" y="288138"/>
                  </a:lnTo>
                  <a:lnTo>
                    <a:pt x="239141" y="299470"/>
                  </a:lnTo>
                  <a:lnTo>
                    <a:pt x="229544" y="310530"/>
                  </a:lnTo>
                  <a:lnTo>
                    <a:pt x="219641" y="321409"/>
                  </a:lnTo>
                  <a:lnTo>
                    <a:pt x="209533" y="332168"/>
                  </a:lnTo>
                  <a:lnTo>
                    <a:pt x="199288" y="341678"/>
                  </a:lnTo>
                  <a:lnTo>
                    <a:pt x="188953" y="350355"/>
                  </a:lnTo>
                  <a:lnTo>
                    <a:pt x="178556" y="358477"/>
                  </a:lnTo>
                  <a:lnTo>
                    <a:pt x="168120" y="366229"/>
                  </a:lnTo>
                  <a:lnTo>
                    <a:pt x="147174" y="381074"/>
                  </a:lnTo>
                  <a:lnTo>
                    <a:pt x="136681" y="387137"/>
                  </a:lnTo>
                  <a:lnTo>
                    <a:pt x="126179" y="392347"/>
                  </a:lnTo>
                  <a:lnTo>
                    <a:pt x="115672" y="396989"/>
                  </a:lnTo>
                  <a:lnTo>
                    <a:pt x="102824" y="398915"/>
                  </a:lnTo>
                  <a:lnTo>
                    <a:pt x="88416" y="399031"/>
                  </a:lnTo>
                  <a:lnTo>
                    <a:pt x="42070" y="3957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16563" y="378633"/>
            <a:ext cx="1787992" cy="681300"/>
            <a:chOff x="5416563" y="378633"/>
            <a:chExt cx="1787992" cy="681300"/>
          </a:xfrm>
        </p:grpSpPr>
        <p:sp>
          <p:nvSpPr>
            <p:cNvPr id="19" name="Freeform 18"/>
            <p:cNvSpPr/>
            <p:nvPr/>
          </p:nvSpPr>
          <p:spPr>
            <a:xfrm>
              <a:off x="5416563" y="447076"/>
              <a:ext cx="1787992" cy="612857"/>
            </a:xfrm>
            <a:custGeom>
              <a:avLst/>
              <a:gdLst/>
              <a:ahLst/>
              <a:cxnLst/>
              <a:rect l="0" t="0" r="0" b="0"/>
              <a:pathLst>
                <a:path w="1787992" h="612857">
                  <a:moveTo>
                    <a:pt x="0" y="510025"/>
                  </a:moveTo>
                  <a:lnTo>
                    <a:pt x="11166" y="482108"/>
                  </a:lnTo>
                  <a:lnTo>
                    <a:pt x="16793" y="471547"/>
                  </a:lnTo>
                  <a:lnTo>
                    <a:pt x="29278" y="453580"/>
                  </a:lnTo>
                  <a:lnTo>
                    <a:pt x="42617" y="437804"/>
                  </a:lnTo>
                  <a:lnTo>
                    <a:pt x="57505" y="420664"/>
                  </a:lnTo>
                  <a:lnTo>
                    <a:pt x="75809" y="397465"/>
                  </a:lnTo>
                  <a:lnTo>
                    <a:pt x="85598" y="383566"/>
                  </a:lnTo>
                  <a:lnTo>
                    <a:pt x="95629" y="368456"/>
                  </a:lnTo>
                  <a:lnTo>
                    <a:pt x="105823" y="352540"/>
                  </a:lnTo>
                  <a:lnTo>
                    <a:pt x="114957" y="337255"/>
                  </a:lnTo>
                  <a:lnTo>
                    <a:pt x="123382" y="322390"/>
                  </a:lnTo>
                  <a:lnTo>
                    <a:pt x="131337" y="307806"/>
                  </a:lnTo>
                  <a:lnTo>
                    <a:pt x="137809" y="294578"/>
                  </a:lnTo>
                  <a:lnTo>
                    <a:pt x="143292" y="282253"/>
                  </a:lnTo>
                  <a:lnTo>
                    <a:pt x="148116" y="270530"/>
                  </a:lnTo>
                  <a:lnTo>
                    <a:pt x="153669" y="259209"/>
                  </a:lnTo>
                  <a:lnTo>
                    <a:pt x="159709" y="248156"/>
                  </a:lnTo>
                  <a:lnTo>
                    <a:pt x="166072" y="237281"/>
                  </a:lnTo>
                  <a:lnTo>
                    <a:pt x="173820" y="232369"/>
                  </a:lnTo>
                  <a:lnTo>
                    <a:pt x="182492" y="231431"/>
                  </a:lnTo>
                  <a:lnTo>
                    <a:pt x="191778" y="233143"/>
                  </a:lnTo>
                  <a:lnTo>
                    <a:pt x="200306" y="237791"/>
                  </a:lnTo>
                  <a:lnTo>
                    <a:pt x="216015" y="252303"/>
                  </a:lnTo>
                  <a:lnTo>
                    <a:pt x="222308" y="262250"/>
                  </a:lnTo>
                  <a:lnTo>
                    <a:pt x="227671" y="273556"/>
                  </a:lnTo>
                  <a:lnTo>
                    <a:pt x="232416" y="285767"/>
                  </a:lnTo>
                  <a:lnTo>
                    <a:pt x="235579" y="299752"/>
                  </a:lnTo>
                  <a:lnTo>
                    <a:pt x="237687" y="314917"/>
                  </a:lnTo>
                  <a:lnTo>
                    <a:pt x="239093" y="330871"/>
                  </a:lnTo>
                  <a:lnTo>
                    <a:pt x="238861" y="346181"/>
                  </a:lnTo>
                  <a:lnTo>
                    <a:pt x="237539" y="361063"/>
                  </a:lnTo>
                  <a:lnTo>
                    <a:pt x="235488" y="375658"/>
                  </a:lnTo>
                  <a:lnTo>
                    <a:pt x="234121" y="390063"/>
                  </a:lnTo>
                  <a:lnTo>
                    <a:pt x="233209" y="404341"/>
                  </a:lnTo>
                  <a:lnTo>
                    <a:pt x="232602" y="418534"/>
                  </a:lnTo>
                  <a:lnTo>
                    <a:pt x="234534" y="431501"/>
                  </a:lnTo>
                  <a:lnTo>
                    <a:pt x="238160" y="443652"/>
                  </a:lnTo>
                  <a:lnTo>
                    <a:pt x="242914" y="455259"/>
                  </a:lnTo>
                  <a:lnTo>
                    <a:pt x="250758" y="461828"/>
                  </a:lnTo>
                  <a:lnTo>
                    <a:pt x="260662" y="465039"/>
                  </a:lnTo>
                  <a:lnTo>
                    <a:pt x="271939" y="466011"/>
                  </a:lnTo>
                  <a:lnTo>
                    <a:pt x="284131" y="463153"/>
                  </a:lnTo>
                  <a:lnTo>
                    <a:pt x="310144" y="450628"/>
                  </a:lnTo>
                  <a:lnTo>
                    <a:pt x="320119" y="442380"/>
                  </a:lnTo>
                  <a:lnTo>
                    <a:pt x="334318" y="423867"/>
                  </a:lnTo>
                  <a:lnTo>
                    <a:pt x="340909" y="411684"/>
                  </a:lnTo>
                  <a:lnTo>
                    <a:pt x="347641" y="397720"/>
                  </a:lnTo>
                  <a:lnTo>
                    <a:pt x="354466" y="382567"/>
                  </a:lnTo>
                  <a:lnTo>
                    <a:pt x="359016" y="367790"/>
                  </a:lnTo>
                  <a:lnTo>
                    <a:pt x="362049" y="353265"/>
                  </a:lnTo>
                  <a:lnTo>
                    <a:pt x="364071" y="338907"/>
                  </a:lnTo>
                  <a:lnTo>
                    <a:pt x="364251" y="332841"/>
                  </a:lnTo>
                  <a:lnTo>
                    <a:pt x="363202" y="332302"/>
                  </a:lnTo>
                  <a:lnTo>
                    <a:pt x="361334" y="335449"/>
                  </a:lnTo>
                  <a:lnTo>
                    <a:pt x="362375" y="354528"/>
                  </a:lnTo>
                  <a:lnTo>
                    <a:pt x="364288" y="367796"/>
                  </a:lnTo>
                  <a:lnTo>
                    <a:pt x="365564" y="381315"/>
                  </a:lnTo>
                  <a:lnTo>
                    <a:pt x="366415" y="395003"/>
                  </a:lnTo>
                  <a:lnTo>
                    <a:pt x="366982" y="408803"/>
                  </a:lnTo>
                  <a:lnTo>
                    <a:pt x="368528" y="421508"/>
                  </a:lnTo>
                  <a:lnTo>
                    <a:pt x="370728" y="433484"/>
                  </a:lnTo>
                  <a:lnTo>
                    <a:pt x="373363" y="444974"/>
                  </a:lnTo>
                  <a:lnTo>
                    <a:pt x="378625" y="453803"/>
                  </a:lnTo>
                  <a:lnTo>
                    <a:pt x="385639" y="460858"/>
                  </a:lnTo>
                  <a:lnTo>
                    <a:pt x="393822" y="466729"/>
                  </a:lnTo>
                  <a:lnTo>
                    <a:pt x="402782" y="467138"/>
                  </a:lnTo>
                  <a:lnTo>
                    <a:pt x="412262" y="463904"/>
                  </a:lnTo>
                  <a:lnTo>
                    <a:pt x="422087" y="458243"/>
                  </a:lnTo>
                  <a:lnTo>
                    <a:pt x="439238" y="439487"/>
                  </a:lnTo>
                  <a:lnTo>
                    <a:pt x="490675" y="362959"/>
                  </a:lnTo>
                  <a:lnTo>
                    <a:pt x="496567" y="352381"/>
                  </a:lnTo>
                  <a:lnTo>
                    <a:pt x="501663" y="341824"/>
                  </a:lnTo>
                  <a:lnTo>
                    <a:pt x="506230" y="331279"/>
                  </a:lnTo>
                  <a:lnTo>
                    <a:pt x="510442" y="320744"/>
                  </a:lnTo>
                  <a:lnTo>
                    <a:pt x="518239" y="299689"/>
                  </a:lnTo>
                  <a:lnTo>
                    <a:pt x="528716" y="281761"/>
                  </a:lnTo>
                  <a:lnTo>
                    <a:pt x="541164" y="266003"/>
                  </a:lnTo>
                  <a:lnTo>
                    <a:pt x="554487" y="251208"/>
                  </a:lnTo>
                  <a:lnTo>
                    <a:pt x="561312" y="251002"/>
                  </a:lnTo>
                  <a:lnTo>
                    <a:pt x="568199" y="255540"/>
                  </a:lnTo>
                  <a:lnTo>
                    <a:pt x="575128" y="263239"/>
                  </a:lnTo>
                  <a:lnTo>
                    <a:pt x="579747" y="275384"/>
                  </a:lnTo>
                  <a:lnTo>
                    <a:pt x="582827" y="290492"/>
                  </a:lnTo>
                  <a:lnTo>
                    <a:pt x="584879" y="307576"/>
                  </a:lnTo>
                  <a:lnTo>
                    <a:pt x="585079" y="327145"/>
                  </a:lnTo>
                  <a:lnTo>
                    <a:pt x="584044" y="348372"/>
                  </a:lnTo>
                  <a:lnTo>
                    <a:pt x="582185" y="370704"/>
                  </a:lnTo>
                  <a:lnTo>
                    <a:pt x="579777" y="389097"/>
                  </a:lnTo>
                  <a:lnTo>
                    <a:pt x="577004" y="404865"/>
                  </a:lnTo>
                  <a:lnTo>
                    <a:pt x="570805" y="432903"/>
                  </a:lnTo>
                  <a:lnTo>
                    <a:pt x="563083" y="465620"/>
                  </a:lnTo>
                  <a:lnTo>
                    <a:pt x="567157" y="449863"/>
                  </a:lnTo>
                  <a:lnTo>
                    <a:pt x="572662" y="427972"/>
                  </a:lnTo>
                  <a:lnTo>
                    <a:pt x="576934" y="416758"/>
                  </a:lnTo>
                  <a:lnTo>
                    <a:pt x="582120" y="405777"/>
                  </a:lnTo>
                  <a:lnTo>
                    <a:pt x="594114" y="383058"/>
                  </a:lnTo>
                  <a:lnTo>
                    <a:pt x="607236" y="357378"/>
                  </a:lnTo>
                  <a:lnTo>
                    <a:pt x="612839" y="345155"/>
                  </a:lnTo>
                  <a:lnTo>
                    <a:pt x="617743" y="333500"/>
                  </a:lnTo>
                  <a:lnTo>
                    <a:pt x="622180" y="322225"/>
                  </a:lnTo>
                  <a:lnTo>
                    <a:pt x="628645" y="311201"/>
                  </a:lnTo>
                  <a:lnTo>
                    <a:pt x="636460" y="300347"/>
                  </a:lnTo>
                  <a:lnTo>
                    <a:pt x="645177" y="289605"/>
                  </a:lnTo>
                  <a:lnTo>
                    <a:pt x="652156" y="285949"/>
                  </a:lnTo>
                  <a:lnTo>
                    <a:pt x="657977" y="287018"/>
                  </a:lnTo>
                  <a:lnTo>
                    <a:pt x="663027" y="291236"/>
                  </a:lnTo>
                  <a:lnTo>
                    <a:pt x="667562" y="299892"/>
                  </a:lnTo>
                  <a:lnTo>
                    <a:pt x="671754" y="311505"/>
                  </a:lnTo>
                  <a:lnTo>
                    <a:pt x="675717" y="325090"/>
                  </a:lnTo>
                  <a:lnTo>
                    <a:pt x="678359" y="339990"/>
                  </a:lnTo>
                  <a:lnTo>
                    <a:pt x="680121" y="355767"/>
                  </a:lnTo>
                  <a:lnTo>
                    <a:pt x="681295" y="372127"/>
                  </a:lnTo>
                  <a:lnTo>
                    <a:pt x="683246" y="386541"/>
                  </a:lnTo>
                  <a:lnTo>
                    <a:pt x="685716" y="399655"/>
                  </a:lnTo>
                  <a:lnTo>
                    <a:pt x="688531" y="411904"/>
                  </a:lnTo>
                  <a:lnTo>
                    <a:pt x="692745" y="423576"/>
                  </a:lnTo>
                  <a:lnTo>
                    <a:pt x="697892" y="434863"/>
                  </a:lnTo>
                  <a:lnTo>
                    <a:pt x="703660" y="445893"/>
                  </a:lnTo>
                  <a:lnTo>
                    <a:pt x="712180" y="452079"/>
                  </a:lnTo>
                  <a:lnTo>
                    <a:pt x="722535" y="455033"/>
                  </a:lnTo>
                  <a:lnTo>
                    <a:pt x="734112" y="455835"/>
                  </a:lnTo>
                  <a:lnTo>
                    <a:pt x="745336" y="450526"/>
                  </a:lnTo>
                  <a:lnTo>
                    <a:pt x="756325" y="441143"/>
                  </a:lnTo>
                  <a:lnTo>
                    <a:pt x="767156" y="429045"/>
                  </a:lnTo>
                  <a:lnTo>
                    <a:pt x="775546" y="417474"/>
                  </a:lnTo>
                  <a:lnTo>
                    <a:pt x="782308" y="406254"/>
                  </a:lnTo>
                  <a:lnTo>
                    <a:pt x="807140" y="357473"/>
                  </a:lnTo>
                  <a:lnTo>
                    <a:pt x="813888" y="345218"/>
                  </a:lnTo>
                  <a:lnTo>
                    <a:pt x="820724" y="333542"/>
                  </a:lnTo>
                  <a:lnTo>
                    <a:pt x="827619" y="322252"/>
                  </a:lnTo>
                  <a:lnTo>
                    <a:pt x="841512" y="303476"/>
                  </a:lnTo>
                  <a:lnTo>
                    <a:pt x="856646" y="286171"/>
                  </a:lnTo>
                  <a:lnTo>
                    <a:pt x="875059" y="266794"/>
                  </a:lnTo>
                  <a:lnTo>
                    <a:pt x="884877" y="262561"/>
                  </a:lnTo>
                  <a:lnTo>
                    <a:pt x="894928" y="262077"/>
                  </a:lnTo>
                  <a:lnTo>
                    <a:pt x="905135" y="264091"/>
                  </a:lnTo>
                  <a:lnTo>
                    <a:pt x="936250" y="278093"/>
                  </a:lnTo>
                  <a:lnTo>
                    <a:pt x="942032" y="275938"/>
                  </a:lnTo>
                  <a:lnTo>
                    <a:pt x="944718" y="268657"/>
                  </a:lnTo>
                  <a:lnTo>
                    <a:pt x="945340" y="257961"/>
                  </a:lnTo>
                  <a:lnTo>
                    <a:pt x="941080" y="250830"/>
                  </a:lnTo>
                  <a:lnTo>
                    <a:pt x="933565" y="246076"/>
                  </a:lnTo>
                  <a:lnTo>
                    <a:pt x="923881" y="242906"/>
                  </a:lnTo>
                  <a:lnTo>
                    <a:pt x="913919" y="245468"/>
                  </a:lnTo>
                  <a:lnTo>
                    <a:pt x="903772" y="251850"/>
                  </a:lnTo>
                  <a:lnTo>
                    <a:pt x="893502" y="260779"/>
                  </a:lnTo>
                  <a:lnTo>
                    <a:pt x="885486" y="270238"/>
                  </a:lnTo>
                  <a:lnTo>
                    <a:pt x="878974" y="280050"/>
                  </a:lnTo>
                  <a:lnTo>
                    <a:pt x="873463" y="290097"/>
                  </a:lnTo>
                  <a:lnTo>
                    <a:pt x="868621" y="301469"/>
                  </a:lnTo>
                  <a:lnTo>
                    <a:pt x="864224" y="313725"/>
                  </a:lnTo>
                  <a:lnTo>
                    <a:pt x="848772" y="361399"/>
                  </a:lnTo>
                  <a:lnTo>
                    <a:pt x="846317" y="374714"/>
                  </a:lnTo>
                  <a:lnTo>
                    <a:pt x="844681" y="389433"/>
                  </a:lnTo>
                  <a:lnTo>
                    <a:pt x="843590" y="405089"/>
                  </a:lnTo>
                  <a:lnTo>
                    <a:pt x="845200" y="419033"/>
                  </a:lnTo>
                  <a:lnTo>
                    <a:pt x="848610" y="431834"/>
                  </a:lnTo>
                  <a:lnTo>
                    <a:pt x="853221" y="443874"/>
                  </a:lnTo>
                  <a:lnTo>
                    <a:pt x="860969" y="451901"/>
                  </a:lnTo>
                  <a:lnTo>
                    <a:pt x="870809" y="457252"/>
                  </a:lnTo>
                  <a:lnTo>
                    <a:pt x="882044" y="460820"/>
                  </a:lnTo>
                  <a:lnTo>
                    <a:pt x="893039" y="459692"/>
                  </a:lnTo>
                  <a:lnTo>
                    <a:pt x="903876" y="455434"/>
                  </a:lnTo>
                  <a:lnTo>
                    <a:pt x="914606" y="449090"/>
                  </a:lnTo>
                  <a:lnTo>
                    <a:pt x="932761" y="432692"/>
                  </a:lnTo>
                  <a:lnTo>
                    <a:pt x="948621" y="413718"/>
                  </a:lnTo>
                  <a:lnTo>
                    <a:pt x="956122" y="403750"/>
                  </a:lnTo>
                  <a:lnTo>
                    <a:pt x="963461" y="393599"/>
                  </a:lnTo>
                  <a:lnTo>
                    <a:pt x="969521" y="383325"/>
                  </a:lnTo>
                  <a:lnTo>
                    <a:pt x="974730" y="372971"/>
                  </a:lnTo>
                  <a:lnTo>
                    <a:pt x="979371" y="362561"/>
                  </a:lnTo>
                  <a:lnTo>
                    <a:pt x="984803" y="352116"/>
                  </a:lnTo>
                  <a:lnTo>
                    <a:pt x="990761" y="341647"/>
                  </a:lnTo>
                  <a:lnTo>
                    <a:pt x="997070" y="331162"/>
                  </a:lnTo>
                  <a:lnTo>
                    <a:pt x="1010313" y="313278"/>
                  </a:lnTo>
                  <a:lnTo>
                    <a:pt x="1017117" y="305237"/>
                  </a:lnTo>
                  <a:lnTo>
                    <a:pt x="1021653" y="305720"/>
                  </a:lnTo>
                  <a:lnTo>
                    <a:pt x="1024677" y="311885"/>
                  </a:lnTo>
                  <a:lnTo>
                    <a:pt x="1026693" y="321838"/>
                  </a:lnTo>
                  <a:lnTo>
                    <a:pt x="1032049" y="345362"/>
                  </a:lnTo>
                  <a:lnTo>
                    <a:pt x="1035113" y="358179"/>
                  </a:lnTo>
                  <a:lnTo>
                    <a:pt x="1038325" y="370230"/>
                  </a:lnTo>
                  <a:lnTo>
                    <a:pt x="1045010" y="392969"/>
                  </a:lnTo>
                  <a:lnTo>
                    <a:pt x="1051934" y="399266"/>
                  </a:lnTo>
                  <a:lnTo>
                    <a:pt x="1061225" y="402296"/>
                  </a:lnTo>
                  <a:lnTo>
                    <a:pt x="1072093" y="403147"/>
                  </a:lnTo>
                  <a:lnTo>
                    <a:pt x="1084013" y="400208"/>
                  </a:lnTo>
                  <a:lnTo>
                    <a:pt x="1109723" y="387594"/>
                  </a:lnTo>
                  <a:lnTo>
                    <a:pt x="1130498" y="373418"/>
                  </a:lnTo>
                  <a:lnTo>
                    <a:pt x="1139310" y="366366"/>
                  </a:lnTo>
                  <a:lnTo>
                    <a:pt x="1148692" y="355821"/>
                  </a:lnTo>
                  <a:lnTo>
                    <a:pt x="1158451" y="342948"/>
                  </a:lnTo>
                  <a:lnTo>
                    <a:pt x="1168463" y="328523"/>
                  </a:lnTo>
                  <a:lnTo>
                    <a:pt x="1176307" y="314232"/>
                  </a:lnTo>
                  <a:lnTo>
                    <a:pt x="1182705" y="300030"/>
                  </a:lnTo>
                  <a:lnTo>
                    <a:pt x="1192930" y="272953"/>
                  </a:lnTo>
                  <a:lnTo>
                    <a:pt x="1201370" y="249233"/>
                  </a:lnTo>
                  <a:lnTo>
                    <a:pt x="1202919" y="248517"/>
                  </a:lnTo>
                  <a:lnTo>
                    <a:pt x="1201525" y="266419"/>
                  </a:lnTo>
                  <a:lnTo>
                    <a:pt x="1200685" y="278673"/>
                  </a:lnTo>
                  <a:lnTo>
                    <a:pt x="1200126" y="291516"/>
                  </a:lnTo>
                  <a:lnTo>
                    <a:pt x="1199753" y="304752"/>
                  </a:lnTo>
                  <a:lnTo>
                    <a:pt x="1198335" y="318251"/>
                  </a:lnTo>
                  <a:lnTo>
                    <a:pt x="1196221" y="331925"/>
                  </a:lnTo>
                  <a:lnTo>
                    <a:pt x="1193644" y="345715"/>
                  </a:lnTo>
                  <a:lnTo>
                    <a:pt x="1191925" y="360752"/>
                  </a:lnTo>
                  <a:lnTo>
                    <a:pt x="1190780" y="376620"/>
                  </a:lnTo>
                  <a:lnTo>
                    <a:pt x="1189507" y="408663"/>
                  </a:lnTo>
                  <a:lnTo>
                    <a:pt x="1188790" y="452984"/>
                  </a:lnTo>
                  <a:lnTo>
                    <a:pt x="1188622" y="481557"/>
                  </a:lnTo>
                  <a:lnTo>
                    <a:pt x="1187409" y="495721"/>
                  </a:lnTo>
                  <a:lnTo>
                    <a:pt x="1185432" y="509838"/>
                  </a:lnTo>
                  <a:lnTo>
                    <a:pt x="1182945" y="523924"/>
                  </a:lnTo>
                  <a:lnTo>
                    <a:pt x="1181287" y="537989"/>
                  </a:lnTo>
                  <a:lnTo>
                    <a:pt x="1180182" y="552040"/>
                  </a:lnTo>
                  <a:lnTo>
                    <a:pt x="1179445" y="566082"/>
                  </a:lnTo>
                  <a:lnTo>
                    <a:pt x="1177785" y="580118"/>
                  </a:lnTo>
                  <a:lnTo>
                    <a:pt x="1175509" y="594149"/>
                  </a:lnTo>
                  <a:lnTo>
                    <a:pt x="1172824" y="608178"/>
                  </a:lnTo>
                  <a:lnTo>
                    <a:pt x="1169865" y="612856"/>
                  </a:lnTo>
                  <a:lnTo>
                    <a:pt x="1166724" y="611301"/>
                  </a:lnTo>
                  <a:lnTo>
                    <a:pt x="1163461" y="605589"/>
                  </a:lnTo>
                  <a:lnTo>
                    <a:pt x="1161285" y="592432"/>
                  </a:lnTo>
                  <a:lnTo>
                    <a:pt x="1159835" y="574312"/>
                  </a:lnTo>
                  <a:lnTo>
                    <a:pt x="1158868" y="552883"/>
                  </a:lnTo>
                  <a:lnTo>
                    <a:pt x="1159392" y="532754"/>
                  </a:lnTo>
                  <a:lnTo>
                    <a:pt x="1160911" y="513491"/>
                  </a:lnTo>
                  <a:lnTo>
                    <a:pt x="1163091" y="494807"/>
                  </a:lnTo>
                  <a:lnTo>
                    <a:pt x="1165714" y="476507"/>
                  </a:lnTo>
                  <a:lnTo>
                    <a:pt x="1171744" y="440592"/>
                  </a:lnTo>
                  <a:lnTo>
                    <a:pt x="1188592" y="352351"/>
                  </a:lnTo>
                  <a:lnTo>
                    <a:pt x="1192063" y="334792"/>
                  </a:lnTo>
                  <a:lnTo>
                    <a:pt x="1196715" y="317242"/>
                  </a:lnTo>
                  <a:lnTo>
                    <a:pt x="1202153" y="299700"/>
                  </a:lnTo>
                  <a:lnTo>
                    <a:pt x="1233634" y="206247"/>
                  </a:lnTo>
                  <a:lnTo>
                    <a:pt x="1244000" y="187644"/>
                  </a:lnTo>
                  <a:lnTo>
                    <a:pt x="1250038" y="179411"/>
                  </a:lnTo>
                  <a:lnTo>
                    <a:pt x="1258737" y="175090"/>
                  </a:lnTo>
                  <a:lnTo>
                    <a:pt x="1269211" y="173379"/>
                  </a:lnTo>
                  <a:lnTo>
                    <a:pt x="1280868" y="173407"/>
                  </a:lnTo>
                  <a:lnTo>
                    <a:pt x="1290977" y="179268"/>
                  </a:lnTo>
                  <a:lnTo>
                    <a:pt x="1300053" y="189019"/>
                  </a:lnTo>
                  <a:lnTo>
                    <a:pt x="1308441" y="201363"/>
                  </a:lnTo>
                  <a:lnTo>
                    <a:pt x="1314033" y="215435"/>
                  </a:lnTo>
                  <a:lnTo>
                    <a:pt x="1317761" y="230659"/>
                  </a:lnTo>
                  <a:lnTo>
                    <a:pt x="1320246" y="246652"/>
                  </a:lnTo>
                  <a:lnTo>
                    <a:pt x="1320735" y="263157"/>
                  </a:lnTo>
                  <a:lnTo>
                    <a:pt x="1319891" y="280004"/>
                  </a:lnTo>
                  <a:lnTo>
                    <a:pt x="1318160" y="297078"/>
                  </a:lnTo>
                  <a:lnTo>
                    <a:pt x="1313501" y="311966"/>
                  </a:lnTo>
                  <a:lnTo>
                    <a:pt x="1306889" y="325398"/>
                  </a:lnTo>
                  <a:lnTo>
                    <a:pt x="1298975" y="337858"/>
                  </a:lnTo>
                  <a:lnTo>
                    <a:pt x="1289024" y="347333"/>
                  </a:lnTo>
                  <a:lnTo>
                    <a:pt x="1265503" y="360978"/>
                  </a:lnTo>
                  <a:lnTo>
                    <a:pt x="1253855" y="363916"/>
                  </a:lnTo>
                  <a:lnTo>
                    <a:pt x="1231564" y="364063"/>
                  </a:lnTo>
                  <a:lnTo>
                    <a:pt x="1221880" y="360129"/>
                  </a:lnTo>
                  <a:lnTo>
                    <a:pt x="1204887" y="346409"/>
                  </a:lnTo>
                  <a:lnTo>
                    <a:pt x="1192661" y="328625"/>
                  </a:lnTo>
                  <a:lnTo>
                    <a:pt x="1186837" y="317215"/>
                  </a:lnTo>
                  <a:lnTo>
                    <a:pt x="1196700" y="335904"/>
                  </a:lnTo>
                  <a:lnTo>
                    <a:pt x="1208109" y="354340"/>
                  </a:lnTo>
                  <a:lnTo>
                    <a:pt x="1215592" y="361827"/>
                  </a:lnTo>
                  <a:lnTo>
                    <a:pt x="1233256" y="373263"/>
                  </a:lnTo>
                  <a:lnTo>
                    <a:pt x="1259025" y="379125"/>
                  </a:lnTo>
                  <a:lnTo>
                    <a:pt x="1274077" y="380688"/>
                  </a:lnTo>
                  <a:lnTo>
                    <a:pt x="1288787" y="378224"/>
                  </a:lnTo>
                  <a:lnTo>
                    <a:pt x="1317596" y="366137"/>
                  </a:lnTo>
                  <a:lnTo>
                    <a:pt x="1342866" y="352196"/>
                  </a:lnTo>
                  <a:lnTo>
                    <a:pt x="1364614" y="338208"/>
                  </a:lnTo>
                  <a:lnTo>
                    <a:pt x="1382070" y="324201"/>
                  </a:lnTo>
                  <a:lnTo>
                    <a:pt x="1397620" y="307069"/>
                  </a:lnTo>
                  <a:lnTo>
                    <a:pt x="1405039" y="297592"/>
                  </a:lnTo>
                  <a:lnTo>
                    <a:pt x="1412321" y="287768"/>
                  </a:lnTo>
                  <a:lnTo>
                    <a:pt x="1426646" y="267504"/>
                  </a:lnTo>
                  <a:lnTo>
                    <a:pt x="1433739" y="254854"/>
                  </a:lnTo>
                  <a:lnTo>
                    <a:pt x="1440803" y="240578"/>
                  </a:lnTo>
                  <a:lnTo>
                    <a:pt x="1447851" y="225218"/>
                  </a:lnTo>
                  <a:lnTo>
                    <a:pt x="1453718" y="211472"/>
                  </a:lnTo>
                  <a:lnTo>
                    <a:pt x="1458797" y="198802"/>
                  </a:lnTo>
                  <a:lnTo>
                    <a:pt x="1463353" y="186849"/>
                  </a:lnTo>
                  <a:lnTo>
                    <a:pt x="1462884" y="180050"/>
                  </a:lnTo>
                  <a:lnTo>
                    <a:pt x="1459065" y="176685"/>
                  </a:lnTo>
                  <a:lnTo>
                    <a:pt x="1453013" y="175611"/>
                  </a:lnTo>
                  <a:lnTo>
                    <a:pt x="1447811" y="178400"/>
                  </a:lnTo>
                  <a:lnTo>
                    <a:pt x="1443174" y="183766"/>
                  </a:lnTo>
                  <a:lnTo>
                    <a:pt x="1434904" y="199077"/>
                  </a:lnTo>
                  <a:lnTo>
                    <a:pt x="1427334" y="217568"/>
                  </a:lnTo>
                  <a:lnTo>
                    <a:pt x="1423679" y="230913"/>
                  </a:lnTo>
                  <a:lnTo>
                    <a:pt x="1420074" y="246821"/>
                  </a:lnTo>
                  <a:lnTo>
                    <a:pt x="1416502" y="264438"/>
                  </a:lnTo>
                  <a:lnTo>
                    <a:pt x="1412952" y="279689"/>
                  </a:lnTo>
                  <a:lnTo>
                    <a:pt x="1409417" y="293362"/>
                  </a:lnTo>
                  <a:lnTo>
                    <a:pt x="1405891" y="305983"/>
                  </a:lnTo>
                  <a:lnTo>
                    <a:pt x="1403541" y="319072"/>
                  </a:lnTo>
                  <a:lnTo>
                    <a:pt x="1401975" y="332472"/>
                  </a:lnTo>
                  <a:lnTo>
                    <a:pt x="1400930" y="346080"/>
                  </a:lnTo>
                  <a:lnTo>
                    <a:pt x="1403740" y="356321"/>
                  </a:lnTo>
                  <a:lnTo>
                    <a:pt x="1409118" y="364317"/>
                  </a:lnTo>
                  <a:lnTo>
                    <a:pt x="1416209" y="370816"/>
                  </a:lnTo>
                  <a:lnTo>
                    <a:pt x="1422106" y="370474"/>
                  </a:lnTo>
                  <a:lnTo>
                    <a:pt x="1427206" y="365571"/>
                  </a:lnTo>
                  <a:lnTo>
                    <a:pt x="1435988" y="348828"/>
                  </a:lnTo>
                  <a:lnTo>
                    <a:pt x="1443787" y="329700"/>
                  </a:lnTo>
                  <a:lnTo>
                    <a:pt x="1451148" y="309512"/>
                  </a:lnTo>
                  <a:lnTo>
                    <a:pt x="1454747" y="299221"/>
                  </a:lnTo>
                  <a:lnTo>
                    <a:pt x="1458315" y="285348"/>
                  </a:lnTo>
                  <a:lnTo>
                    <a:pt x="1461862" y="269088"/>
                  </a:lnTo>
                  <a:lnTo>
                    <a:pt x="1465396" y="251236"/>
                  </a:lnTo>
                  <a:lnTo>
                    <a:pt x="1468920" y="235829"/>
                  </a:lnTo>
                  <a:lnTo>
                    <a:pt x="1472439" y="222052"/>
                  </a:lnTo>
                  <a:lnTo>
                    <a:pt x="1475953" y="209361"/>
                  </a:lnTo>
                  <a:lnTo>
                    <a:pt x="1482974" y="185911"/>
                  </a:lnTo>
                  <a:lnTo>
                    <a:pt x="1486483" y="174750"/>
                  </a:lnTo>
                  <a:lnTo>
                    <a:pt x="1488821" y="173152"/>
                  </a:lnTo>
                  <a:lnTo>
                    <a:pt x="1490380" y="177930"/>
                  </a:lnTo>
                  <a:lnTo>
                    <a:pt x="1491419" y="186958"/>
                  </a:lnTo>
                  <a:lnTo>
                    <a:pt x="1492112" y="199989"/>
                  </a:lnTo>
                  <a:lnTo>
                    <a:pt x="1492883" y="233165"/>
                  </a:lnTo>
                  <a:lnTo>
                    <a:pt x="1494257" y="248323"/>
                  </a:lnTo>
                  <a:lnTo>
                    <a:pt x="1496342" y="261934"/>
                  </a:lnTo>
                  <a:lnTo>
                    <a:pt x="1498900" y="274513"/>
                  </a:lnTo>
                  <a:lnTo>
                    <a:pt x="1501774" y="286406"/>
                  </a:lnTo>
                  <a:lnTo>
                    <a:pt x="1504859" y="297840"/>
                  </a:lnTo>
                  <a:lnTo>
                    <a:pt x="1508084" y="308968"/>
                  </a:lnTo>
                  <a:lnTo>
                    <a:pt x="1513740" y="319893"/>
                  </a:lnTo>
                  <a:lnTo>
                    <a:pt x="1521016" y="330683"/>
                  </a:lnTo>
                  <a:lnTo>
                    <a:pt x="1529373" y="341381"/>
                  </a:lnTo>
                  <a:lnTo>
                    <a:pt x="1539619" y="348514"/>
                  </a:lnTo>
                  <a:lnTo>
                    <a:pt x="1563468" y="356439"/>
                  </a:lnTo>
                  <a:lnTo>
                    <a:pt x="1576372" y="356215"/>
                  </a:lnTo>
                  <a:lnTo>
                    <a:pt x="1603175" y="349733"/>
                  </a:lnTo>
                  <a:lnTo>
                    <a:pt x="1624436" y="339062"/>
                  </a:lnTo>
                  <a:lnTo>
                    <a:pt x="1641677" y="325359"/>
                  </a:lnTo>
                  <a:lnTo>
                    <a:pt x="1657130" y="307583"/>
                  </a:lnTo>
                  <a:lnTo>
                    <a:pt x="1664524" y="297935"/>
                  </a:lnTo>
                  <a:lnTo>
                    <a:pt x="1671789" y="287997"/>
                  </a:lnTo>
                  <a:lnTo>
                    <a:pt x="1678971" y="277865"/>
                  </a:lnTo>
                  <a:lnTo>
                    <a:pt x="1684926" y="266437"/>
                  </a:lnTo>
                  <a:lnTo>
                    <a:pt x="1690066" y="254143"/>
                  </a:lnTo>
                  <a:lnTo>
                    <a:pt x="1694661" y="241273"/>
                  </a:lnTo>
                  <a:lnTo>
                    <a:pt x="1700062" y="228018"/>
                  </a:lnTo>
                  <a:lnTo>
                    <a:pt x="1705999" y="214507"/>
                  </a:lnTo>
                  <a:lnTo>
                    <a:pt x="1712294" y="200825"/>
                  </a:lnTo>
                  <a:lnTo>
                    <a:pt x="1717661" y="187030"/>
                  </a:lnTo>
                  <a:lnTo>
                    <a:pt x="1722406" y="173158"/>
                  </a:lnTo>
                  <a:lnTo>
                    <a:pt x="1726738" y="159236"/>
                  </a:lnTo>
                  <a:lnTo>
                    <a:pt x="1734668" y="131301"/>
                  </a:lnTo>
                  <a:lnTo>
                    <a:pt x="1752836" y="62431"/>
                  </a:lnTo>
                  <a:lnTo>
                    <a:pt x="1759902" y="38805"/>
                  </a:lnTo>
                  <a:lnTo>
                    <a:pt x="1761084" y="27597"/>
                  </a:lnTo>
                  <a:lnTo>
                    <a:pt x="1760705" y="16619"/>
                  </a:lnTo>
                  <a:lnTo>
                    <a:pt x="1759283" y="5794"/>
                  </a:lnTo>
                  <a:lnTo>
                    <a:pt x="1753660" y="915"/>
                  </a:lnTo>
                  <a:lnTo>
                    <a:pt x="1745237" y="0"/>
                  </a:lnTo>
                  <a:lnTo>
                    <a:pt x="1734947" y="1726"/>
                  </a:lnTo>
                  <a:lnTo>
                    <a:pt x="1726919" y="6384"/>
                  </a:lnTo>
                  <a:lnTo>
                    <a:pt x="1720399" y="12994"/>
                  </a:lnTo>
                  <a:lnTo>
                    <a:pt x="1714883" y="20907"/>
                  </a:lnTo>
                  <a:lnTo>
                    <a:pt x="1710036" y="30857"/>
                  </a:lnTo>
                  <a:lnTo>
                    <a:pt x="1705637" y="42165"/>
                  </a:lnTo>
                  <a:lnTo>
                    <a:pt x="1701536" y="54378"/>
                  </a:lnTo>
                  <a:lnTo>
                    <a:pt x="1697633" y="67194"/>
                  </a:lnTo>
                  <a:lnTo>
                    <a:pt x="1690180" y="93900"/>
                  </a:lnTo>
                  <a:lnTo>
                    <a:pt x="1686557" y="108734"/>
                  </a:lnTo>
                  <a:lnTo>
                    <a:pt x="1679414" y="140799"/>
                  </a:lnTo>
                  <a:lnTo>
                    <a:pt x="1677042" y="157529"/>
                  </a:lnTo>
                  <a:lnTo>
                    <a:pt x="1675461" y="174526"/>
                  </a:lnTo>
                  <a:lnTo>
                    <a:pt x="1674407" y="191701"/>
                  </a:lnTo>
                  <a:lnTo>
                    <a:pt x="1673235" y="223249"/>
                  </a:lnTo>
                  <a:lnTo>
                    <a:pt x="1672576" y="267290"/>
                  </a:lnTo>
                  <a:lnTo>
                    <a:pt x="1672483" y="281590"/>
                  </a:lnTo>
                  <a:lnTo>
                    <a:pt x="1674759" y="295798"/>
                  </a:lnTo>
                  <a:lnTo>
                    <a:pt x="1678613" y="309945"/>
                  </a:lnTo>
                  <a:lnTo>
                    <a:pt x="1683519" y="324050"/>
                  </a:lnTo>
                  <a:lnTo>
                    <a:pt x="1690297" y="335791"/>
                  </a:lnTo>
                  <a:lnTo>
                    <a:pt x="1698321" y="345955"/>
                  </a:lnTo>
                  <a:lnTo>
                    <a:pt x="1707176" y="355069"/>
                  </a:lnTo>
                  <a:lnTo>
                    <a:pt x="1716585" y="359976"/>
                  </a:lnTo>
                  <a:lnTo>
                    <a:pt x="1726364" y="362079"/>
                  </a:lnTo>
                  <a:lnTo>
                    <a:pt x="1736389" y="362312"/>
                  </a:lnTo>
                  <a:lnTo>
                    <a:pt x="1745409" y="360130"/>
                  </a:lnTo>
                  <a:lnTo>
                    <a:pt x="1787991" y="3417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31428" y="378633"/>
              <a:ext cx="31554" cy="10519"/>
            </a:xfrm>
            <a:custGeom>
              <a:avLst/>
              <a:gdLst/>
              <a:ahLst/>
              <a:cxnLst/>
              <a:rect l="0" t="0" r="0" b="0"/>
              <a:pathLst>
                <a:path w="31554" h="10519">
                  <a:moveTo>
                    <a:pt x="31553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05714" y="441739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74658" y="999171"/>
            <a:ext cx="3523397" cy="924449"/>
            <a:chOff x="5174658" y="999171"/>
            <a:chExt cx="3523397" cy="924449"/>
          </a:xfrm>
        </p:grpSpPr>
        <p:sp>
          <p:nvSpPr>
            <p:cNvPr id="23" name="Freeform 22"/>
            <p:cNvSpPr/>
            <p:nvPr/>
          </p:nvSpPr>
          <p:spPr>
            <a:xfrm>
              <a:off x="5174658" y="1218743"/>
              <a:ext cx="946585" cy="536983"/>
            </a:xfrm>
            <a:custGeom>
              <a:avLst/>
              <a:gdLst/>
              <a:ahLst/>
              <a:cxnLst/>
              <a:rect l="0" t="0" r="0" b="0"/>
              <a:pathLst>
                <a:path w="946585" h="536983">
                  <a:moveTo>
                    <a:pt x="0" y="516660"/>
                  </a:moveTo>
                  <a:lnTo>
                    <a:pt x="0" y="488743"/>
                  </a:lnTo>
                  <a:lnTo>
                    <a:pt x="1169" y="477014"/>
                  </a:lnTo>
                  <a:lnTo>
                    <a:pt x="3117" y="465688"/>
                  </a:lnTo>
                  <a:lnTo>
                    <a:pt x="5583" y="454632"/>
                  </a:lnTo>
                  <a:lnTo>
                    <a:pt x="11441" y="423649"/>
                  </a:lnTo>
                  <a:lnTo>
                    <a:pt x="14639" y="405571"/>
                  </a:lnTo>
                  <a:lnTo>
                    <a:pt x="17940" y="390013"/>
                  </a:lnTo>
                  <a:lnTo>
                    <a:pt x="21309" y="376135"/>
                  </a:lnTo>
                  <a:lnTo>
                    <a:pt x="38600" y="310483"/>
                  </a:lnTo>
                  <a:lnTo>
                    <a:pt x="49093" y="274824"/>
                  </a:lnTo>
                  <a:lnTo>
                    <a:pt x="59603" y="235172"/>
                  </a:lnTo>
                  <a:lnTo>
                    <a:pt x="66613" y="207691"/>
                  </a:lnTo>
                  <a:lnTo>
                    <a:pt x="70118" y="194987"/>
                  </a:lnTo>
                  <a:lnTo>
                    <a:pt x="77129" y="171523"/>
                  </a:lnTo>
                  <a:lnTo>
                    <a:pt x="81804" y="161526"/>
                  </a:lnTo>
                  <a:lnTo>
                    <a:pt x="87257" y="152524"/>
                  </a:lnTo>
                  <a:lnTo>
                    <a:pt x="99549" y="135121"/>
                  </a:lnTo>
                  <a:lnTo>
                    <a:pt x="112803" y="115700"/>
                  </a:lnTo>
                  <a:lnTo>
                    <a:pt x="119610" y="111456"/>
                  </a:lnTo>
                  <a:lnTo>
                    <a:pt x="126485" y="110964"/>
                  </a:lnTo>
                  <a:lnTo>
                    <a:pt x="133405" y="112973"/>
                  </a:lnTo>
                  <a:lnTo>
                    <a:pt x="139188" y="118987"/>
                  </a:lnTo>
                  <a:lnTo>
                    <a:pt x="144211" y="127671"/>
                  </a:lnTo>
                  <a:lnTo>
                    <a:pt x="148729" y="138135"/>
                  </a:lnTo>
                  <a:lnTo>
                    <a:pt x="151740" y="149785"/>
                  </a:lnTo>
                  <a:lnTo>
                    <a:pt x="153748" y="162226"/>
                  </a:lnTo>
                  <a:lnTo>
                    <a:pt x="155087" y="175195"/>
                  </a:lnTo>
                  <a:lnTo>
                    <a:pt x="157148" y="187347"/>
                  </a:lnTo>
                  <a:lnTo>
                    <a:pt x="159690" y="198954"/>
                  </a:lnTo>
                  <a:lnTo>
                    <a:pt x="162554" y="210197"/>
                  </a:lnTo>
                  <a:lnTo>
                    <a:pt x="167969" y="220031"/>
                  </a:lnTo>
                  <a:lnTo>
                    <a:pt x="175085" y="228923"/>
                  </a:lnTo>
                  <a:lnTo>
                    <a:pt x="206112" y="259989"/>
                  </a:lnTo>
                  <a:lnTo>
                    <a:pt x="212200" y="269586"/>
                  </a:lnTo>
                  <a:lnTo>
                    <a:pt x="217427" y="280658"/>
                  </a:lnTo>
                  <a:lnTo>
                    <a:pt x="222080" y="292714"/>
                  </a:lnTo>
                  <a:lnTo>
                    <a:pt x="225183" y="307763"/>
                  </a:lnTo>
                  <a:lnTo>
                    <a:pt x="227251" y="324807"/>
                  </a:lnTo>
                  <a:lnTo>
                    <a:pt x="228630" y="343182"/>
                  </a:lnTo>
                  <a:lnTo>
                    <a:pt x="228380" y="358938"/>
                  </a:lnTo>
                  <a:lnTo>
                    <a:pt x="227045" y="372947"/>
                  </a:lnTo>
                  <a:lnTo>
                    <a:pt x="216506" y="437373"/>
                  </a:lnTo>
                  <a:lnTo>
                    <a:pt x="215623" y="453284"/>
                  </a:lnTo>
                  <a:lnTo>
                    <a:pt x="216204" y="467398"/>
                  </a:lnTo>
                  <a:lnTo>
                    <a:pt x="217759" y="480313"/>
                  </a:lnTo>
                  <a:lnTo>
                    <a:pt x="219964" y="492429"/>
                  </a:lnTo>
                  <a:lnTo>
                    <a:pt x="222604" y="504012"/>
                  </a:lnTo>
                  <a:lnTo>
                    <a:pt x="225531" y="515240"/>
                  </a:lnTo>
                  <a:lnTo>
                    <a:pt x="230989" y="523893"/>
                  </a:lnTo>
                  <a:lnTo>
                    <a:pt x="238134" y="530831"/>
                  </a:lnTo>
                  <a:lnTo>
                    <a:pt x="246402" y="536625"/>
                  </a:lnTo>
                  <a:lnTo>
                    <a:pt x="255421" y="536982"/>
                  </a:lnTo>
                  <a:lnTo>
                    <a:pt x="264939" y="533714"/>
                  </a:lnTo>
                  <a:lnTo>
                    <a:pt x="274790" y="528029"/>
                  </a:lnTo>
                  <a:lnTo>
                    <a:pt x="291969" y="512364"/>
                  </a:lnTo>
                  <a:lnTo>
                    <a:pt x="299822" y="503279"/>
                  </a:lnTo>
                  <a:lnTo>
                    <a:pt x="307394" y="493716"/>
                  </a:lnTo>
                  <a:lnTo>
                    <a:pt x="314780" y="483835"/>
                  </a:lnTo>
                  <a:lnTo>
                    <a:pt x="322041" y="473741"/>
                  </a:lnTo>
                  <a:lnTo>
                    <a:pt x="329219" y="462338"/>
                  </a:lnTo>
                  <a:lnTo>
                    <a:pt x="336342" y="450061"/>
                  </a:lnTo>
                  <a:lnTo>
                    <a:pt x="343427" y="437202"/>
                  </a:lnTo>
                  <a:lnTo>
                    <a:pt x="349319" y="422786"/>
                  </a:lnTo>
                  <a:lnTo>
                    <a:pt x="354416" y="407333"/>
                  </a:lnTo>
                  <a:lnTo>
                    <a:pt x="358983" y="391187"/>
                  </a:lnTo>
                  <a:lnTo>
                    <a:pt x="364365" y="374580"/>
                  </a:lnTo>
                  <a:lnTo>
                    <a:pt x="370289" y="357666"/>
                  </a:lnTo>
                  <a:lnTo>
                    <a:pt x="383105" y="323291"/>
                  </a:lnTo>
                  <a:lnTo>
                    <a:pt x="396592" y="288536"/>
                  </a:lnTo>
                  <a:lnTo>
                    <a:pt x="402292" y="272256"/>
                  </a:lnTo>
                  <a:lnTo>
                    <a:pt x="407260" y="256729"/>
                  </a:lnTo>
                  <a:lnTo>
                    <a:pt x="411742" y="241702"/>
                  </a:lnTo>
                  <a:lnTo>
                    <a:pt x="417066" y="227010"/>
                  </a:lnTo>
                  <a:lnTo>
                    <a:pt x="422953" y="212541"/>
                  </a:lnTo>
                  <a:lnTo>
                    <a:pt x="429215" y="198221"/>
                  </a:lnTo>
                  <a:lnTo>
                    <a:pt x="435727" y="186336"/>
                  </a:lnTo>
                  <a:lnTo>
                    <a:pt x="442406" y="176076"/>
                  </a:lnTo>
                  <a:lnTo>
                    <a:pt x="449195" y="166899"/>
                  </a:lnTo>
                  <a:lnTo>
                    <a:pt x="462972" y="150469"/>
                  </a:lnTo>
                  <a:lnTo>
                    <a:pt x="469918" y="142816"/>
                  </a:lnTo>
                  <a:lnTo>
                    <a:pt x="478054" y="141220"/>
                  </a:lnTo>
                  <a:lnTo>
                    <a:pt x="486985" y="143661"/>
                  </a:lnTo>
                  <a:lnTo>
                    <a:pt x="496444" y="148795"/>
                  </a:lnTo>
                  <a:lnTo>
                    <a:pt x="503919" y="159229"/>
                  </a:lnTo>
                  <a:lnTo>
                    <a:pt x="510070" y="173197"/>
                  </a:lnTo>
                  <a:lnTo>
                    <a:pt x="515340" y="189520"/>
                  </a:lnTo>
                  <a:lnTo>
                    <a:pt x="518854" y="206246"/>
                  </a:lnTo>
                  <a:lnTo>
                    <a:pt x="521196" y="223239"/>
                  </a:lnTo>
                  <a:lnTo>
                    <a:pt x="522757" y="240411"/>
                  </a:lnTo>
                  <a:lnTo>
                    <a:pt x="523798" y="256534"/>
                  </a:lnTo>
                  <a:lnTo>
                    <a:pt x="524955" y="286913"/>
                  </a:lnTo>
                  <a:lnTo>
                    <a:pt x="524094" y="292210"/>
                  </a:lnTo>
                  <a:lnTo>
                    <a:pt x="522353" y="291066"/>
                  </a:lnTo>
                  <a:lnTo>
                    <a:pt x="520023" y="285629"/>
                  </a:lnTo>
                  <a:lnTo>
                    <a:pt x="518469" y="273824"/>
                  </a:lnTo>
                  <a:lnTo>
                    <a:pt x="517434" y="257774"/>
                  </a:lnTo>
                  <a:lnTo>
                    <a:pt x="516283" y="220463"/>
                  </a:lnTo>
                  <a:lnTo>
                    <a:pt x="515772" y="184404"/>
                  </a:lnTo>
                  <a:lnTo>
                    <a:pt x="510961" y="173619"/>
                  </a:lnTo>
                  <a:lnTo>
                    <a:pt x="503079" y="167598"/>
                  </a:lnTo>
                  <a:lnTo>
                    <a:pt x="493150" y="164753"/>
                  </a:lnTo>
                  <a:lnTo>
                    <a:pt x="484193" y="166362"/>
                  </a:lnTo>
                  <a:lnTo>
                    <a:pt x="475885" y="170940"/>
                  </a:lnTo>
                  <a:lnTo>
                    <a:pt x="468009" y="177498"/>
                  </a:lnTo>
                  <a:lnTo>
                    <a:pt x="460421" y="186545"/>
                  </a:lnTo>
                  <a:lnTo>
                    <a:pt x="453025" y="197250"/>
                  </a:lnTo>
                  <a:lnTo>
                    <a:pt x="445757" y="209062"/>
                  </a:lnTo>
                  <a:lnTo>
                    <a:pt x="438574" y="222779"/>
                  </a:lnTo>
                  <a:lnTo>
                    <a:pt x="431449" y="237768"/>
                  </a:lnTo>
                  <a:lnTo>
                    <a:pt x="424361" y="253603"/>
                  </a:lnTo>
                  <a:lnTo>
                    <a:pt x="418468" y="268834"/>
                  </a:lnTo>
                  <a:lnTo>
                    <a:pt x="413370" y="283663"/>
                  </a:lnTo>
                  <a:lnTo>
                    <a:pt x="408803" y="298223"/>
                  </a:lnTo>
                  <a:lnTo>
                    <a:pt x="403421" y="312604"/>
                  </a:lnTo>
                  <a:lnTo>
                    <a:pt x="397496" y="326866"/>
                  </a:lnTo>
                  <a:lnTo>
                    <a:pt x="391208" y="341049"/>
                  </a:lnTo>
                  <a:lnTo>
                    <a:pt x="385848" y="355178"/>
                  </a:lnTo>
                  <a:lnTo>
                    <a:pt x="381106" y="369273"/>
                  </a:lnTo>
                  <a:lnTo>
                    <a:pt x="376776" y="383343"/>
                  </a:lnTo>
                  <a:lnTo>
                    <a:pt x="373889" y="397398"/>
                  </a:lnTo>
                  <a:lnTo>
                    <a:pt x="371965" y="411442"/>
                  </a:lnTo>
                  <a:lnTo>
                    <a:pt x="370682" y="425480"/>
                  </a:lnTo>
                  <a:lnTo>
                    <a:pt x="375670" y="433669"/>
                  </a:lnTo>
                  <a:lnTo>
                    <a:pt x="384838" y="437961"/>
                  </a:lnTo>
                  <a:lnTo>
                    <a:pt x="396793" y="439653"/>
                  </a:lnTo>
                  <a:lnTo>
                    <a:pt x="407100" y="438444"/>
                  </a:lnTo>
                  <a:lnTo>
                    <a:pt x="416310" y="435300"/>
                  </a:lnTo>
                  <a:lnTo>
                    <a:pt x="424786" y="430867"/>
                  </a:lnTo>
                  <a:lnTo>
                    <a:pt x="440437" y="416593"/>
                  </a:lnTo>
                  <a:lnTo>
                    <a:pt x="447882" y="407879"/>
                  </a:lnTo>
                  <a:lnTo>
                    <a:pt x="454015" y="398563"/>
                  </a:lnTo>
                  <a:lnTo>
                    <a:pt x="459272" y="388847"/>
                  </a:lnTo>
                  <a:lnTo>
                    <a:pt x="463945" y="378863"/>
                  </a:lnTo>
                  <a:lnTo>
                    <a:pt x="469398" y="368702"/>
                  </a:lnTo>
                  <a:lnTo>
                    <a:pt x="475370" y="358422"/>
                  </a:lnTo>
                  <a:lnTo>
                    <a:pt x="481689" y="348062"/>
                  </a:lnTo>
                  <a:lnTo>
                    <a:pt x="487071" y="336482"/>
                  </a:lnTo>
                  <a:lnTo>
                    <a:pt x="491827" y="324087"/>
                  </a:lnTo>
                  <a:lnTo>
                    <a:pt x="507857" y="276190"/>
                  </a:lnTo>
                  <a:lnTo>
                    <a:pt x="511527" y="264025"/>
                  </a:lnTo>
                  <a:lnTo>
                    <a:pt x="518722" y="238044"/>
                  </a:lnTo>
                  <a:lnTo>
                    <a:pt x="518771" y="235089"/>
                  </a:lnTo>
                  <a:lnTo>
                    <a:pt x="512592" y="247388"/>
                  </a:lnTo>
                  <a:lnTo>
                    <a:pt x="510010" y="257679"/>
                  </a:lnTo>
                  <a:lnTo>
                    <a:pt x="508288" y="269214"/>
                  </a:lnTo>
                  <a:lnTo>
                    <a:pt x="507140" y="281579"/>
                  </a:lnTo>
                  <a:lnTo>
                    <a:pt x="507544" y="298002"/>
                  </a:lnTo>
                  <a:lnTo>
                    <a:pt x="508981" y="317132"/>
                  </a:lnTo>
                  <a:lnTo>
                    <a:pt x="511108" y="338065"/>
                  </a:lnTo>
                  <a:lnTo>
                    <a:pt x="514864" y="357864"/>
                  </a:lnTo>
                  <a:lnTo>
                    <a:pt x="519704" y="376906"/>
                  </a:lnTo>
                  <a:lnTo>
                    <a:pt x="525269" y="395444"/>
                  </a:lnTo>
                  <a:lnTo>
                    <a:pt x="531316" y="411308"/>
                  </a:lnTo>
                  <a:lnTo>
                    <a:pt x="537684" y="425390"/>
                  </a:lnTo>
                  <a:lnTo>
                    <a:pt x="544267" y="438284"/>
                  </a:lnTo>
                  <a:lnTo>
                    <a:pt x="553330" y="445711"/>
                  </a:lnTo>
                  <a:lnTo>
                    <a:pt x="564047" y="449495"/>
                  </a:lnTo>
                  <a:lnTo>
                    <a:pt x="575865" y="450848"/>
                  </a:lnTo>
                  <a:lnTo>
                    <a:pt x="587250" y="448244"/>
                  </a:lnTo>
                  <a:lnTo>
                    <a:pt x="609249" y="436002"/>
                  </a:lnTo>
                  <a:lnTo>
                    <a:pt x="618855" y="427830"/>
                  </a:lnTo>
                  <a:lnTo>
                    <a:pt x="627597" y="418875"/>
                  </a:lnTo>
                  <a:lnTo>
                    <a:pt x="635762" y="409400"/>
                  </a:lnTo>
                  <a:lnTo>
                    <a:pt x="643542" y="398408"/>
                  </a:lnTo>
                  <a:lnTo>
                    <a:pt x="651066" y="386406"/>
                  </a:lnTo>
                  <a:lnTo>
                    <a:pt x="658420" y="373731"/>
                  </a:lnTo>
                  <a:lnTo>
                    <a:pt x="664491" y="360605"/>
                  </a:lnTo>
                  <a:lnTo>
                    <a:pt x="669706" y="347181"/>
                  </a:lnTo>
                  <a:lnTo>
                    <a:pt x="674352" y="333557"/>
                  </a:lnTo>
                  <a:lnTo>
                    <a:pt x="685747" y="302837"/>
                  </a:lnTo>
                  <a:lnTo>
                    <a:pt x="692057" y="286465"/>
                  </a:lnTo>
                  <a:lnTo>
                    <a:pt x="697433" y="268538"/>
                  </a:lnTo>
                  <a:lnTo>
                    <a:pt x="702186" y="249575"/>
                  </a:lnTo>
                  <a:lnTo>
                    <a:pt x="718210" y="174344"/>
                  </a:lnTo>
                  <a:lnTo>
                    <a:pt x="739694" y="68020"/>
                  </a:lnTo>
                  <a:lnTo>
                    <a:pt x="750242" y="9771"/>
                  </a:lnTo>
                  <a:lnTo>
                    <a:pt x="750247" y="1103"/>
                  </a:lnTo>
                  <a:lnTo>
                    <a:pt x="747912" y="0"/>
                  </a:lnTo>
                  <a:lnTo>
                    <a:pt x="744019" y="3938"/>
                  </a:lnTo>
                  <a:lnTo>
                    <a:pt x="741423" y="11238"/>
                  </a:lnTo>
                  <a:lnTo>
                    <a:pt x="739693" y="20780"/>
                  </a:lnTo>
                  <a:lnTo>
                    <a:pt x="738539" y="31815"/>
                  </a:lnTo>
                  <a:lnTo>
                    <a:pt x="737770" y="45015"/>
                  </a:lnTo>
                  <a:lnTo>
                    <a:pt x="736915" y="75263"/>
                  </a:lnTo>
                  <a:lnTo>
                    <a:pt x="735519" y="91510"/>
                  </a:lnTo>
                  <a:lnTo>
                    <a:pt x="733419" y="108184"/>
                  </a:lnTo>
                  <a:lnTo>
                    <a:pt x="730851" y="125144"/>
                  </a:lnTo>
                  <a:lnTo>
                    <a:pt x="729139" y="142293"/>
                  </a:lnTo>
                  <a:lnTo>
                    <a:pt x="727997" y="159569"/>
                  </a:lnTo>
                  <a:lnTo>
                    <a:pt x="727236" y="176929"/>
                  </a:lnTo>
                  <a:lnTo>
                    <a:pt x="725560" y="195514"/>
                  </a:lnTo>
                  <a:lnTo>
                    <a:pt x="723275" y="214916"/>
                  </a:lnTo>
                  <a:lnTo>
                    <a:pt x="720582" y="234863"/>
                  </a:lnTo>
                  <a:lnTo>
                    <a:pt x="718787" y="254004"/>
                  </a:lnTo>
                  <a:lnTo>
                    <a:pt x="717590" y="272607"/>
                  </a:lnTo>
                  <a:lnTo>
                    <a:pt x="716792" y="290853"/>
                  </a:lnTo>
                  <a:lnTo>
                    <a:pt x="717429" y="307691"/>
                  </a:lnTo>
                  <a:lnTo>
                    <a:pt x="719022" y="323591"/>
                  </a:lnTo>
                  <a:lnTo>
                    <a:pt x="721253" y="338865"/>
                  </a:lnTo>
                  <a:lnTo>
                    <a:pt x="726848" y="371418"/>
                  </a:lnTo>
                  <a:lnTo>
                    <a:pt x="729976" y="388280"/>
                  </a:lnTo>
                  <a:lnTo>
                    <a:pt x="734398" y="401858"/>
                  </a:lnTo>
                  <a:lnTo>
                    <a:pt x="739684" y="413247"/>
                  </a:lnTo>
                  <a:lnTo>
                    <a:pt x="745545" y="423177"/>
                  </a:lnTo>
                  <a:lnTo>
                    <a:pt x="755295" y="429797"/>
                  </a:lnTo>
                  <a:lnTo>
                    <a:pt x="781710" y="437153"/>
                  </a:lnTo>
                  <a:lnTo>
                    <a:pt x="793429" y="436777"/>
                  </a:lnTo>
                  <a:lnTo>
                    <a:pt x="803579" y="434189"/>
                  </a:lnTo>
                  <a:lnTo>
                    <a:pt x="821089" y="425081"/>
                  </a:lnTo>
                  <a:lnTo>
                    <a:pt x="836663" y="413242"/>
                  </a:lnTo>
                  <a:lnTo>
                    <a:pt x="851374" y="397073"/>
                  </a:lnTo>
                  <a:lnTo>
                    <a:pt x="858570" y="387854"/>
                  </a:lnTo>
                  <a:lnTo>
                    <a:pt x="865704" y="378201"/>
                  </a:lnTo>
                  <a:lnTo>
                    <a:pt x="879863" y="358127"/>
                  </a:lnTo>
                  <a:lnTo>
                    <a:pt x="900975" y="327116"/>
                  </a:lnTo>
                  <a:lnTo>
                    <a:pt x="906829" y="315505"/>
                  </a:lnTo>
                  <a:lnTo>
                    <a:pt x="911901" y="303091"/>
                  </a:lnTo>
                  <a:lnTo>
                    <a:pt x="916450" y="290140"/>
                  </a:lnTo>
                  <a:lnTo>
                    <a:pt x="920651" y="274494"/>
                  </a:lnTo>
                  <a:lnTo>
                    <a:pt x="924621" y="257052"/>
                  </a:lnTo>
                  <a:lnTo>
                    <a:pt x="928436" y="238412"/>
                  </a:lnTo>
                  <a:lnTo>
                    <a:pt x="929811" y="222480"/>
                  </a:lnTo>
                  <a:lnTo>
                    <a:pt x="929559" y="208352"/>
                  </a:lnTo>
                  <a:lnTo>
                    <a:pt x="928222" y="195428"/>
                  </a:lnTo>
                  <a:lnTo>
                    <a:pt x="923825" y="189149"/>
                  </a:lnTo>
                  <a:lnTo>
                    <a:pt x="917388" y="187300"/>
                  </a:lnTo>
                  <a:lnTo>
                    <a:pt x="909591" y="188405"/>
                  </a:lnTo>
                  <a:lnTo>
                    <a:pt x="902055" y="194985"/>
                  </a:lnTo>
                  <a:lnTo>
                    <a:pt x="894694" y="205214"/>
                  </a:lnTo>
                  <a:lnTo>
                    <a:pt x="887450" y="217877"/>
                  </a:lnTo>
                  <a:lnTo>
                    <a:pt x="882620" y="230993"/>
                  </a:lnTo>
                  <a:lnTo>
                    <a:pt x="879400" y="244412"/>
                  </a:lnTo>
                  <a:lnTo>
                    <a:pt x="877254" y="258032"/>
                  </a:lnTo>
                  <a:lnTo>
                    <a:pt x="875823" y="274124"/>
                  </a:lnTo>
                  <a:lnTo>
                    <a:pt x="874868" y="291864"/>
                  </a:lnTo>
                  <a:lnTo>
                    <a:pt x="874233" y="310702"/>
                  </a:lnTo>
                  <a:lnTo>
                    <a:pt x="874977" y="326767"/>
                  </a:lnTo>
                  <a:lnTo>
                    <a:pt x="876642" y="340983"/>
                  </a:lnTo>
                  <a:lnTo>
                    <a:pt x="878921" y="353966"/>
                  </a:lnTo>
                  <a:lnTo>
                    <a:pt x="882777" y="366127"/>
                  </a:lnTo>
                  <a:lnTo>
                    <a:pt x="887686" y="377740"/>
                  </a:lnTo>
                  <a:lnTo>
                    <a:pt x="893295" y="388988"/>
                  </a:lnTo>
                  <a:lnTo>
                    <a:pt x="900540" y="397656"/>
                  </a:lnTo>
                  <a:lnTo>
                    <a:pt x="908876" y="404602"/>
                  </a:lnTo>
                  <a:lnTo>
                    <a:pt x="946584" y="4220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16231" y="1356770"/>
              <a:ext cx="178800" cy="1"/>
            </a:xfrm>
            <a:custGeom>
              <a:avLst/>
              <a:gdLst/>
              <a:ahLst/>
              <a:cxnLst/>
              <a:rect l="0" t="0" r="0" b="0"/>
              <a:pathLst>
                <a:path w="178800" h="1">
                  <a:moveTo>
                    <a:pt x="0" y="0"/>
                  </a:move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24941" y="1196758"/>
              <a:ext cx="283108" cy="726862"/>
            </a:xfrm>
            <a:custGeom>
              <a:avLst/>
              <a:gdLst/>
              <a:ahLst/>
              <a:cxnLst/>
              <a:rect l="0" t="0" r="0" b="0"/>
              <a:pathLst>
                <a:path w="283108" h="726862">
                  <a:moveTo>
                    <a:pt x="22346" y="181047"/>
                  </a:moveTo>
                  <a:lnTo>
                    <a:pt x="7707" y="254242"/>
                  </a:lnTo>
                  <a:lnTo>
                    <a:pt x="5575" y="270745"/>
                  </a:lnTo>
                  <a:lnTo>
                    <a:pt x="4154" y="287591"/>
                  </a:lnTo>
                  <a:lnTo>
                    <a:pt x="3206" y="304664"/>
                  </a:lnTo>
                  <a:lnTo>
                    <a:pt x="2153" y="336100"/>
                  </a:lnTo>
                  <a:lnTo>
                    <a:pt x="1477" y="399953"/>
                  </a:lnTo>
                  <a:lnTo>
                    <a:pt x="4928" y="412293"/>
                  </a:lnTo>
                  <a:lnTo>
                    <a:pt x="10734" y="421689"/>
                  </a:lnTo>
                  <a:lnTo>
                    <a:pt x="18111" y="429122"/>
                  </a:lnTo>
                  <a:lnTo>
                    <a:pt x="25366" y="431740"/>
                  </a:lnTo>
                  <a:lnTo>
                    <a:pt x="32539" y="431148"/>
                  </a:lnTo>
                  <a:lnTo>
                    <a:pt x="39659" y="428416"/>
                  </a:lnTo>
                  <a:lnTo>
                    <a:pt x="46743" y="420751"/>
                  </a:lnTo>
                  <a:lnTo>
                    <a:pt x="53803" y="409798"/>
                  </a:lnTo>
                  <a:lnTo>
                    <a:pt x="67880" y="383216"/>
                  </a:lnTo>
                  <a:lnTo>
                    <a:pt x="81927" y="355820"/>
                  </a:lnTo>
                  <a:lnTo>
                    <a:pt x="86608" y="341970"/>
                  </a:lnTo>
                  <a:lnTo>
                    <a:pt x="89728" y="328062"/>
                  </a:lnTo>
                  <a:lnTo>
                    <a:pt x="91809" y="314116"/>
                  </a:lnTo>
                  <a:lnTo>
                    <a:pt x="94364" y="300144"/>
                  </a:lnTo>
                  <a:lnTo>
                    <a:pt x="97237" y="286154"/>
                  </a:lnTo>
                  <a:lnTo>
                    <a:pt x="100320" y="272154"/>
                  </a:lnTo>
                  <a:lnTo>
                    <a:pt x="101207" y="259314"/>
                  </a:lnTo>
                  <a:lnTo>
                    <a:pt x="100630" y="247248"/>
                  </a:lnTo>
                  <a:lnTo>
                    <a:pt x="99077" y="235699"/>
                  </a:lnTo>
                  <a:lnTo>
                    <a:pt x="95704" y="222156"/>
                  </a:lnTo>
                  <a:lnTo>
                    <a:pt x="91117" y="207284"/>
                  </a:lnTo>
                  <a:lnTo>
                    <a:pt x="85723" y="191527"/>
                  </a:lnTo>
                  <a:lnTo>
                    <a:pt x="76284" y="182190"/>
                  </a:lnTo>
                  <a:lnTo>
                    <a:pt x="64147" y="177135"/>
                  </a:lnTo>
                  <a:lnTo>
                    <a:pt x="50214" y="174933"/>
                  </a:lnTo>
                  <a:lnTo>
                    <a:pt x="38587" y="175802"/>
                  </a:lnTo>
                  <a:lnTo>
                    <a:pt x="28499" y="178719"/>
                  </a:lnTo>
                  <a:lnTo>
                    <a:pt x="19436" y="183001"/>
                  </a:lnTo>
                  <a:lnTo>
                    <a:pt x="12226" y="189361"/>
                  </a:lnTo>
                  <a:lnTo>
                    <a:pt x="6250" y="197107"/>
                  </a:lnTo>
                  <a:lnTo>
                    <a:pt x="1098" y="205777"/>
                  </a:lnTo>
                  <a:lnTo>
                    <a:pt x="0" y="213895"/>
                  </a:lnTo>
                  <a:lnTo>
                    <a:pt x="1606" y="221643"/>
                  </a:lnTo>
                  <a:lnTo>
                    <a:pt x="5013" y="229146"/>
                  </a:lnTo>
                  <a:lnTo>
                    <a:pt x="11960" y="230643"/>
                  </a:lnTo>
                  <a:lnTo>
                    <a:pt x="21265" y="228134"/>
                  </a:lnTo>
                  <a:lnTo>
                    <a:pt x="32143" y="222956"/>
                  </a:lnTo>
                  <a:lnTo>
                    <a:pt x="42901" y="217167"/>
                  </a:lnTo>
                  <a:lnTo>
                    <a:pt x="53579" y="210970"/>
                  </a:lnTo>
                  <a:lnTo>
                    <a:pt x="64203" y="204501"/>
                  </a:lnTo>
                  <a:lnTo>
                    <a:pt x="73623" y="195515"/>
                  </a:lnTo>
                  <a:lnTo>
                    <a:pt x="82240" y="184849"/>
                  </a:lnTo>
                  <a:lnTo>
                    <a:pt x="90323" y="173064"/>
                  </a:lnTo>
                  <a:lnTo>
                    <a:pt x="99217" y="161702"/>
                  </a:lnTo>
                  <a:lnTo>
                    <a:pt x="108652" y="150621"/>
                  </a:lnTo>
                  <a:lnTo>
                    <a:pt x="118447" y="139727"/>
                  </a:lnTo>
                  <a:lnTo>
                    <a:pt x="128484" y="127791"/>
                  </a:lnTo>
                  <a:lnTo>
                    <a:pt x="148985" y="102063"/>
                  </a:lnTo>
                  <a:lnTo>
                    <a:pt x="158192" y="89826"/>
                  </a:lnTo>
                  <a:lnTo>
                    <a:pt x="174654" y="66881"/>
                  </a:lnTo>
                  <a:lnTo>
                    <a:pt x="204266" y="23585"/>
                  </a:lnTo>
                  <a:lnTo>
                    <a:pt x="218504" y="2382"/>
                  </a:lnTo>
                  <a:lnTo>
                    <a:pt x="224404" y="0"/>
                  </a:lnTo>
                  <a:lnTo>
                    <a:pt x="229507" y="3086"/>
                  </a:lnTo>
                  <a:lnTo>
                    <a:pt x="234076" y="9819"/>
                  </a:lnTo>
                  <a:lnTo>
                    <a:pt x="235954" y="18981"/>
                  </a:lnTo>
                  <a:lnTo>
                    <a:pt x="234925" y="41627"/>
                  </a:lnTo>
                  <a:lnTo>
                    <a:pt x="233014" y="55379"/>
                  </a:lnTo>
                  <a:lnTo>
                    <a:pt x="208033" y="208576"/>
                  </a:lnTo>
                  <a:lnTo>
                    <a:pt x="203400" y="232121"/>
                  </a:lnTo>
                  <a:lnTo>
                    <a:pt x="197974" y="255998"/>
                  </a:lnTo>
                  <a:lnTo>
                    <a:pt x="192020" y="280096"/>
                  </a:lnTo>
                  <a:lnTo>
                    <a:pt x="186881" y="305511"/>
                  </a:lnTo>
                  <a:lnTo>
                    <a:pt x="182287" y="331803"/>
                  </a:lnTo>
                  <a:lnTo>
                    <a:pt x="166517" y="435591"/>
                  </a:lnTo>
                  <a:lnTo>
                    <a:pt x="164036" y="460593"/>
                  </a:lnTo>
                  <a:lnTo>
                    <a:pt x="162383" y="485442"/>
                  </a:lnTo>
                  <a:lnTo>
                    <a:pt x="160546" y="532529"/>
                  </a:lnTo>
                  <a:lnTo>
                    <a:pt x="159511" y="591888"/>
                  </a:lnTo>
                  <a:lnTo>
                    <a:pt x="159269" y="628531"/>
                  </a:lnTo>
                  <a:lnTo>
                    <a:pt x="160373" y="646482"/>
                  </a:lnTo>
                  <a:lnTo>
                    <a:pt x="162277" y="664293"/>
                  </a:lnTo>
                  <a:lnTo>
                    <a:pt x="164716" y="682010"/>
                  </a:lnTo>
                  <a:lnTo>
                    <a:pt x="168679" y="696159"/>
                  </a:lnTo>
                  <a:lnTo>
                    <a:pt x="173658" y="707929"/>
                  </a:lnTo>
                  <a:lnTo>
                    <a:pt x="179315" y="718112"/>
                  </a:lnTo>
                  <a:lnTo>
                    <a:pt x="186592" y="723733"/>
                  </a:lnTo>
                  <a:lnTo>
                    <a:pt x="194949" y="726311"/>
                  </a:lnTo>
                  <a:lnTo>
                    <a:pt x="204027" y="726861"/>
                  </a:lnTo>
                  <a:lnTo>
                    <a:pt x="213584" y="722554"/>
                  </a:lnTo>
                  <a:lnTo>
                    <a:pt x="223461" y="715008"/>
                  </a:lnTo>
                  <a:lnTo>
                    <a:pt x="233552" y="705302"/>
                  </a:lnTo>
                  <a:lnTo>
                    <a:pt x="241448" y="695326"/>
                  </a:lnTo>
                  <a:lnTo>
                    <a:pt x="247881" y="685170"/>
                  </a:lnTo>
                  <a:lnTo>
                    <a:pt x="253337" y="674893"/>
                  </a:lnTo>
                  <a:lnTo>
                    <a:pt x="258144" y="663367"/>
                  </a:lnTo>
                  <a:lnTo>
                    <a:pt x="262517" y="651009"/>
                  </a:lnTo>
                  <a:lnTo>
                    <a:pt x="266600" y="638095"/>
                  </a:lnTo>
                  <a:lnTo>
                    <a:pt x="270492" y="623643"/>
                  </a:lnTo>
                  <a:lnTo>
                    <a:pt x="274255" y="608165"/>
                  </a:lnTo>
                  <a:lnTo>
                    <a:pt x="277932" y="592004"/>
                  </a:lnTo>
                  <a:lnTo>
                    <a:pt x="280383" y="575386"/>
                  </a:lnTo>
                  <a:lnTo>
                    <a:pt x="282017" y="558465"/>
                  </a:lnTo>
                  <a:lnTo>
                    <a:pt x="283107" y="541341"/>
                  </a:lnTo>
                  <a:lnTo>
                    <a:pt x="282665" y="524082"/>
                  </a:lnTo>
                  <a:lnTo>
                    <a:pt x="281201" y="506732"/>
                  </a:lnTo>
                  <a:lnTo>
                    <a:pt x="279057" y="489323"/>
                  </a:lnTo>
                  <a:lnTo>
                    <a:pt x="277628" y="473042"/>
                  </a:lnTo>
                  <a:lnTo>
                    <a:pt x="276674" y="457514"/>
                  </a:lnTo>
                  <a:lnTo>
                    <a:pt x="276039" y="442487"/>
                  </a:lnTo>
                  <a:lnTo>
                    <a:pt x="273278" y="427795"/>
                  </a:lnTo>
                  <a:lnTo>
                    <a:pt x="269101" y="413326"/>
                  </a:lnTo>
                  <a:lnTo>
                    <a:pt x="251185" y="362100"/>
                  </a:lnTo>
                  <a:lnTo>
                    <a:pt x="246192" y="352000"/>
                  </a:lnTo>
                  <a:lnTo>
                    <a:pt x="240525" y="342929"/>
                  </a:lnTo>
                  <a:lnTo>
                    <a:pt x="234410" y="334545"/>
                  </a:lnTo>
                  <a:lnTo>
                    <a:pt x="225660" y="326618"/>
                  </a:lnTo>
                  <a:lnTo>
                    <a:pt x="215151" y="318996"/>
                  </a:lnTo>
                  <a:lnTo>
                    <a:pt x="203471" y="311577"/>
                  </a:lnTo>
                  <a:lnTo>
                    <a:pt x="191010" y="307800"/>
                  </a:lnTo>
                  <a:lnTo>
                    <a:pt x="178028" y="306451"/>
                  </a:lnTo>
                  <a:lnTo>
                    <a:pt x="164698" y="306720"/>
                  </a:lnTo>
                  <a:lnTo>
                    <a:pt x="156981" y="310405"/>
                  </a:lnTo>
                  <a:lnTo>
                    <a:pt x="153004" y="316368"/>
                  </a:lnTo>
                  <a:lnTo>
                    <a:pt x="148557" y="3493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825921" y="1023451"/>
              <a:ext cx="1817858" cy="617295"/>
            </a:xfrm>
            <a:custGeom>
              <a:avLst/>
              <a:gdLst/>
              <a:ahLst/>
              <a:cxnLst/>
              <a:rect l="0" t="0" r="0" b="0"/>
              <a:pathLst>
                <a:path w="1817858" h="617295">
                  <a:moveTo>
                    <a:pt x="0" y="617294"/>
                  </a:moveTo>
                  <a:lnTo>
                    <a:pt x="31249" y="600500"/>
                  </a:lnTo>
                  <a:lnTo>
                    <a:pt x="47389" y="588016"/>
                  </a:lnTo>
                  <a:lnTo>
                    <a:pt x="62353" y="571560"/>
                  </a:lnTo>
                  <a:lnTo>
                    <a:pt x="77963" y="552560"/>
                  </a:lnTo>
                  <a:lnTo>
                    <a:pt x="87034" y="542585"/>
                  </a:lnTo>
                  <a:lnTo>
                    <a:pt x="96587" y="532429"/>
                  </a:lnTo>
                  <a:lnTo>
                    <a:pt x="105293" y="519816"/>
                  </a:lnTo>
                  <a:lnTo>
                    <a:pt x="113435" y="505564"/>
                  </a:lnTo>
                  <a:lnTo>
                    <a:pt x="121199" y="490219"/>
                  </a:lnTo>
                  <a:lnTo>
                    <a:pt x="129882" y="475315"/>
                  </a:lnTo>
                  <a:lnTo>
                    <a:pt x="139176" y="460704"/>
                  </a:lnTo>
                  <a:lnTo>
                    <a:pt x="148878" y="446289"/>
                  </a:lnTo>
                  <a:lnTo>
                    <a:pt x="157683" y="432005"/>
                  </a:lnTo>
                  <a:lnTo>
                    <a:pt x="165890" y="417807"/>
                  </a:lnTo>
                  <a:lnTo>
                    <a:pt x="181242" y="389567"/>
                  </a:lnTo>
                  <a:lnTo>
                    <a:pt x="195856" y="361434"/>
                  </a:lnTo>
                  <a:lnTo>
                    <a:pt x="203025" y="348557"/>
                  </a:lnTo>
                  <a:lnTo>
                    <a:pt x="210142" y="336465"/>
                  </a:lnTo>
                  <a:lnTo>
                    <a:pt x="217224" y="324899"/>
                  </a:lnTo>
                  <a:lnTo>
                    <a:pt x="223113" y="313682"/>
                  </a:lnTo>
                  <a:lnTo>
                    <a:pt x="228208" y="302698"/>
                  </a:lnTo>
                  <a:lnTo>
                    <a:pt x="234648" y="288157"/>
                  </a:lnTo>
                  <a:lnTo>
                    <a:pt x="234730" y="289187"/>
                  </a:lnTo>
                  <a:lnTo>
                    <a:pt x="220239" y="346425"/>
                  </a:lnTo>
                  <a:lnTo>
                    <a:pt x="196292" y="442152"/>
                  </a:lnTo>
                  <a:lnTo>
                    <a:pt x="193966" y="456125"/>
                  </a:lnTo>
                  <a:lnTo>
                    <a:pt x="192417" y="470115"/>
                  </a:lnTo>
                  <a:lnTo>
                    <a:pt x="191384" y="484116"/>
                  </a:lnTo>
                  <a:lnTo>
                    <a:pt x="191863" y="498124"/>
                  </a:lnTo>
                  <a:lnTo>
                    <a:pt x="193352" y="512138"/>
                  </a:lnTo>
                  <a:lnTo>
                    <a:pt x="195513" y="526155"/>
                  </a:lnTo>
                  <a:lnTo>
                    <a:pt x="201627" y="534331"/>
                  </a:lnTo>
                  <a:lnTo>
                    <a:pt x="210378" y="538612"/>
                  </a:lnTo>
                  <a:lnTo>
                    <a:pt x="220887" y="540299"/>
                  </a:lnTo>
                  <a:lnTo>
                    <a:pt x="230230" y="539085"/>
                  </a:lnTo>
                  <a:lnTo>
                    <a:pt x="238796" y="535939"/>
                  </a:lnTo>
                  <a:lnTo>
                    <a:pt x="246844" y="531505"/>
                  </a:lnTo>
                  <a:lnTo>
                    <a:pt x="262019" y="517228"/>
                  </a:lnTo>
                  <a:lnTo>
                    <a:pt x="269338" y="508513"/>
                  </a:lnTo>
                  <a:lnTo>
                    <a:pt x="275385" y="498029"/>
                  </a:lnTo>
                  <a:lnTo>
                    <a:pt x="280586" y="486364"/>
                  </a:lnTo>
                  <a:lnTo>
                    <a:pt x="285221" y="473914"/>
                  </a:lnTo>
                  <a:lnTo>
                    <a:pt x="291818" y="460939"/>
                  </a:lnTo>
                  <a:lnTo>
                    <a:pt x="299721" y="447614"/>
                  </a:lnTo>
                  <a:lnTo>
                    <a:pt x="308496" y="434057"/>
                  </a:lnTo>
                  <a:lnTo>
                    <a:pt x="316683" y="420344"/>
                  </a:lnTo>
                  <a:lnTo>
                    <a:pt x="324478" y="406528"/>
                  </a:lnTo>
                  <a:lnTo>
                    <a:pt x="332012" y="392642"/>
                  </a:lnTo>
                  <a:lnTo>
                    <a:pt x="338204" y="379880"/>
                  </a:lnTo>
                  <a:lnTo>
                    <a:pt x="343500" y="367865"/>
                  </a:lnTo>
                  <a:lnTo>
                    <a:pt x="348200" y="356350"/>
                  </a:lnTo>
                  <a:lnTo>
                    <a:pt x="359653" y="337322"/>
                  </a:lnTo>
                  <a:lnTo>
                    <a:pt x="372535" y="321074"/>
                  </a:lnTo>
                  <a:lnTo>
                    <a:pt x="386051" y="306063"/>
                  </a:lnTo>
                  <a:lnTo>
                    <a:pt x="392928" y="305799"/>
                  </a:lnTo>
                  <a:lnTo>
                    <a:pt x="399849" y="310298"/>
                  </a:lnTo>
                  <a:lnTo>
                    <a:pt x="406801" y="317971"/>
                  </a:lnTo>
                  <a:lnTo>
                    <a:pt x="411435" y="331267"/>
                  </a:lnTo>
                  <a:lnTo>
                    <a:pt x="414525" y="348312"/>
                  </a:lnTo>
                  <a:lnTo>
                    <a:pt x="416584" y="367855"/>
                  </a:lnTo>
                  <a:lnTo>
                    <a:pt x="416789" y="385559"/>
                  </a:lnTo>
                  <a:lnTo>
                    <a:pt x="415757" y="402035"/>
                  </a:lnTo>
                  <a:lnTo>
                    <a:pt x="413900" y="417694"/>
                  </a:lnTo>
                  <a:lnTo>
                    <a:pt x="412662" y="432808"/>
                  </a:lnTo>
                  <a:lnTo>
                    <a:pt x="411837" y="447558"/>
                  </a:lnTo>
                  <a:lnTo>
                    <a:pt x="411287" y="462067"/>
                  </a:lnTo>
                  <a:lnTo>
                    <a:pt x="409752" y="475245"/>
                  </a:lnTo>
                  <a:lnTo>
                    <a:pt x="407559" y="487536"/>
                  </a:lnTo>
                  <a:lnTo>
                    <a:pt x="404929" y="499236"/>
                  </a:lnTo>
                  <a:lnTo>
                    <a:pt x="403176" y="511710"/>
                  </a:lnTo>
                  <a:lnTo>
                    <a:pt x="402006" y="524701"/>
                  </a:lnTo>
                  <a:lnTo>
                    <a:pt x="401227" y="538036"/>
                  </a:lnTo>
                  <a:lnTo>
                    <a:pt x="401877" y="542251"/>
                  </a:lnTo>
                  <a:lnTo>
                    <a:pt x="403478" y="540387"/>
                  </a:lnTo>
                  <a:lnTo>
                    <a:pt x="408373" y="527019"/>
                  </a:lnTo>
                  <a:lnTo>
                    <a:pt x="414445" y="509392"/>
                  </a:lnTo>
                  <a:lnTo>
                    <a:pt x="417700" y="498614"/>
                  </a:lnTo>
                  <a:lnTo>
                    <a:pt x="427864" y="462281"/>
                  </a:lnTo>
                  <a:lnTo>
                    <a:pt x="434793" y="439717"/>
                  </a:lnTo>
                  <a:lnTo>
                    <a:pt x="439446" y="427624"/>
                  </a:lnTo>
                  <a:lnTo>
                    <a:pt x="444885" y="414887"/>
                  </a:lnTo>
                  <a:lnTo>
                    <a:pt x="450848" y="401721"/>
                  </a:lnTo>
                  <a:lnTo>
                    <a:pt x="457160" y="390606"/>
                  </a:lnTo>
                  <a:lnTo>
                    <a:pt x="470408" y="372024"/>
                  </a:lnTo>
                  <a:lnTo>
                    <a:pt x="484086" y="355975"/>
                  </a:lnTo>
                  <a:lnTo>
                    <a:pt x="491006" y="348423"/>
                  </a:lnTo>
                  <a:lnTo>
                    <a:pt x="495618" y="350400"/>
                  </a:lnTo>
                  <a:lnTo>
                    <a:pt x="498694" y="358730"/>
                  </a:lnTo>
                  <a:lnTo>
                    <a:pt x="500744" y="371294"/>
                  </a:lnTo>
                  <a:lnTo>
                    <a:pt x="502111" y="386683"/>
                  </a:lnTo>
                  <a:lnTo>
                    <a:pt x="503023" y="403953"/>
                  </a:lnTo>
                  <a:lnTo>
                    <a:pt x="503630" y="422479"/>
                  </a:lnTo>
                  <a:lnTo>
                    <a:pt x="505203" y="440672"/>
                  </a:lnTo>
                  <a:lnTo>
                    <a:pt x="507421" y="458644"/>
                  </a:lnTo>
                  <a:lnTo>
                    <a:pt x="510068" y="476469"/>
                  </a:lnTo>
                  <a:lnTo>
                    <a:pt x="514170" y="490689"/>
                  </a:lnTo>
                  <a:lnTo>
                    <a:pt x="519242" y="502507"/>
                  </a:lnTo>
                  <a:lnTo>
                    <a:pt x="524960" y="512722"/>
                  </a:lnTo>
                  <a:lnTo>
                    <a:pt x="532278" y="518364"/>
                  </a:lnTo>
                  <a:lnTo>
                    <a:pt x="540664" y="520956"/>
                  </a:lnTo>
                  <a:lnTo>
                    <a:pt x="549759" y="521516"/>
                  </a:lnTo>
                  <a:lnTo>
                    <a:pt x="558160" y="519552"/>
                  </a:lnTo>
                  <a:lnTo>
                    <a:pt x="582319" y="505621"/>
                  </a:lnTo>
                  <a:lnTo>
                    <a:pt x="601215" y="493259"/>
                  </a:lnTo>
                  <a:lnTo>
                    <a:pt x="609993" y="484353"/>
                  </a:lnTo>
                  <a:lnTo>
                    <a:pt x="618182" y="473742"/>
                  </a:lnTo>
                  <a:lnTo>
                    <a:pt x="625979" y="461993"/>
                  </a:lnTo>
                  <a:lnTo>
                    <a:pt x="633515" y="449486"/>
                  </a:lnTo>
                  <a:lnTo>
                    <a:pt x="640875" y="436473"/>
                  </a:lnTo>
                  <a:lnTo>
                    <a:pt x="655287" y="409549"/>
                  </a:lnTo>
                  <a:lnTo>
                    <a:pt x="669483" y="382002"/>
                  </a:lnTo>
                  <a:lnTo>
                    <a:pt x="676541" y="366943"/>
                  </a:lnTo>
                  <a:lnTo>
                    <a:pt x="690615" y="334629"/>
                  </a:lnTo>
                  <a:lnTo>
                    <a:pt x="732723" y="231456"/>
                  </a:lnTo>
                  <a:lnTo>
                    <a:pt x="753761" y="179003"/>
                  </a:lnTo>
                  <a:lnTo>
                    <a:pt x="764668" y="150209"/>
                  </a:lnTo>
                  <a:lnTo>
                    <a:pt x="769213" y="137622"/>
                  </a:lnTo>
                  <a:lnTo>
                    <a:pt x="773411" y="123388"/>
                  </a:lnTo>
                  <a:lnTo>
                    <a:pt x="777379" y="108056"/>
                  </a:lnTo>
                  <a:lnTo>
                    <a:pt x="781192" y="91991"/>
                  </a:lnTo>
                  <a:lnTo>
                    <a:pt x="782566" y="84787"/>
                  </a:lnTo>
                  <a:lnTo>
                    <a:pt x="782313" y="83490"/>
                  </a:lnTo>
                  <a:lnTo>
                    <a:pt x="780976" y="86131"/>
                  </a:lnTo>
                  <a:lnTo>
                    <a:pt x="779490" y="101531"/>
                  </a:lnTo>
                  <a:lnTo>
                    <a:pt x="779094" y="112182"/>
                  </a:lnTo>
                  <a:lnTo>
                    <a:pt x="777662" y="123958"/>
                  </a:lnTo>
                  <a:lnTo>
                    <a:pt x="775538" y="136482"/>
                  </a:lnTo>
                  <a:lnTo>
                    <a:pt x="772953" y="149506"/>
                  </a:lnTo>
                  <a:lnTo>
                    <a:pt x="771230" y="162864"/>
                  </a:lnTo>
                  <a:lnTo>
                    <a:pt x="770082" y="176443"/>
                  </a:lnTo>
                  <a:lnTo>
                    <a:pt x="769316" y="190170"/>
                  </a:lnTo>
                  <a:lnTo>
                    <a:pt x="767637" y="205165"/>
                  </a:lnTo>
                  <a:lnTo>
                    <a:pt x="765349" y="221005"/>
                  </a:lnTo>
                  <a:lnTo>
                    <a:pt x="762655" y="237407"/>
                  </a:lnTo>
                  <a:lnTo>
                    <a:pt x="760859" y="254186"/>
                  </a:lnTo>
                  <a:lnTo>
                    <a:pt x="759662" y="271214"/>
                  </a:lnTo>
                  <a:lnTo>
                    <a:pt x="758864" y="288410"/>
                  </a:lnTo>
                  <a:lnTo>
                    <a:pt x="757977" y="323098"/>
                  </a:lnTo>
                  <a:lnTo>
                    <a:pt x="757740" y="340528"/>
                  </a:lnTo>
                  <a:lnTo>
                    <a:pt x="758751" y="356823"/>
                  </a:lnTo>
                  <a:lnTo>
                    <a:pt x="760594" y="372361"/>
                  </a:lnTo>
                  <a:lnTo>
                    <a:pt x="762990" y="387394"/>
                  </a:lnTo>
                  <a:lnTo>
                    <a:pt x="764589" y="402090"/>
                  </a:lnTo>
                  <a:lnTo>
                    <a:pt x="765655" y="416562"/>
                  </a:lnTo>
                  <a:lnTo>
                    <a:pt x="766365" y="430885"/>
                  </a:lnTo>
                  <a:lnTo>
                    <a:pt x="768006" y="443939"/>
                  </a:lnTo>
                  <a:lnTo>
                    <a:pt x="770270" y="456148"/>
                  </a:lnTo>
                  <a:lnTo>
                    <a:pt x="772947" y="467793"/>
                  </a:lnTo>
                  <a:lnTo>
                    <a:pt x="777069" y="479062"/>
                  </a:lnTo>
                  <a:lnTo>
                    <a:pt x="782155" y="490081"/>
                  </a:lnTo>
                  <a:lnTo>
                    <a:pt x="787883" y="500932"/>
                  </a:lnTo>
                  <a:lnTo>
                    <a:pt x="796375" y="508167"/>
                  </a:lnTo>
                  <a:lnTo>
                    <a:pt x="806712" y="512990"/>
                  </a:lnTo>
                  <a:lnTo>
                    <a:pt x="818277" y="516205"/>
                  </a:lnTo>
                  <a:lnTo>
                    <a:pt x="830662" y="514843"/>
                  </a:lnTo>
                  <a:lnTo>
                    <a:pt x="856888" y="503980"/>
                  </a:lnTo>
                  <a:lnTo>
                    <a:pt x="877894" y="487466"/>
                  </a:lnTo>
                  <a:lnTo>
                    <a:pt x="895020" y="468440"/>
                  </a:lnTo>
                  <a:lnTo>
                    <a:pt x="902859" y="458458"/>
                  </a:lnTo>
                  <a:lnTo>
                    <a:pt x="910422" y="448298"/>
                  </a:lnTo>
                  <a:lnTo>
                    <a:pt x="917802" y="436850"/>
                  </a:lnTo>
                  <a:lnTo>
                    <a:pt x="925058" y="424543"/>
                  </a:lnTo>
                  <a:lnTo>
                    <a:pt x="932234" y="411664"/>
                  </a:lnTo>
                  <a:lnTo>
                    <a:pt x="946438" y="384889"/>
                  </a:lnTo>
                  <a:lnTo>
                    <a:pt x="953499" y="371205"/>
                  </a:lnTo>
                  <a:lnTo>
                    <a:pt x="959374" y="357408"/>
                  </a:lnTo>
                  <a:lnTo>
                    <a:pt x="964460" y="343535"/>
                  </a:lnTo>
                  <a:lnTo>
                    <a:pt x="981018" y="293266"/>
                  </a:lnTo>
                  <a:lnTo>
                    <a:pt x="984732" y="280907"/>
                  </a:lnTo>
                  <a:lnTo>
                    <a:pt x="991975" y="254710"/>
                  </a:lnTo>
                  <a:lnTo>
                    <a:pt x="1002622" y="213681"/>
                  </a:lnTo>
                  <a:lnTo>
                    <a:pt x="1001472" y="206815"/>
                  </a:lnTo>
                  <a:lnTo>
                    <a:pt x="997199" y="204575"/>
                  </a:lnTo>
                  <a:lnTo>
                    <a:pt x="990845" y="205419"/>
                  </a:lnTo>
                  <a:lnTo>
                    <a:pt x="984272" y="208319"/>
                  </a:lnTo>
                  <a:lnTo>
                    <a:pt x="970735" y="217774"/>
                  </a:lnTo>
                  <a:lnTo>
                    <a:pt x="965022" y="225905"/>
                  </a:lnTo>
                  <a:lnTo>
                    <a:pt x="960044" y="236000"/>
                  </a:lnTo>
                  <a:lnTo>
                    <a:pt x="955558" y="247404"/>
                  </a:lnTo>
                  <a:lnTo>
                    <a:pt x="951398" y="259682"/>
                  </a:lnTo>
                  <a:lnTo>
                    <a:pt x="947455" y="272541"/>
                  </a:lnTo>
                  <a:lnTo>
                    <a:pt x="943659" y="285789"/>
                  </a:lnTo>
                  <a:lnTo>
                    <a:pt x="941128" y="299295"/>
                  </a:lnTo>
                  <a:lnTo>
                    <a:pt x="939441" y="312973"/>
                  </a:lnTo>
                  <a:lnTo>
                    <a:pt x="938316" y="326767"/>
                  </a:lnTo>
                  <a:lnTo>
                    <a:pt x="937566" y="344143"/>
                  </a:lnTo>
                  <a:lnTo>
                    <a:pt x="936733" y="385264"/>
                  </a:lnTo>
                  <a:lnTo>
                    <a:pt x="938848" y="404176"/>
                  </a:lnTo>
                  <a:lnTo>
                    <a:pt x="942595" y="421459"/>
                  </a:lnTo>
                  <a:lnTo>
                    <a:pt x="947430" y="437655"/>
                  </a:lnTo>
                  <a:lnTo>
                    <a:pt x="954160" y="449621"/>
                  </a:lnTo>
                  <a:lnTo>
                    <a:pt x="962152" y="458767"/>
                  </a:lnTo>
                  <a:lnTo>
                    <a:pt x="970986" y="466033"/>
                  </a:lnTo>
                  <a:lnTo>
                    <a:pt x="982719" y="468540"/>
                  </a:lnTo>
                  <a:lnTo>
                    <a:pt x="1011337" y="465092"/>
                  </a:lnTo>
                  <a:lnTo>
                    <a:pt x="1024811" y="458564"/>
                  </a:lnTo>
                  <a:lnTo>
                    <a:pt x="1037300" y="449537"/>
                  </a:lnTo>
                  <a:lnTo>
                    <a:pt x="1049132" y="438844"/>
                  </a:lnTo>
                  <a:lnTo>
                    <a:pt x="1059357" y="428210"/>
                  </a:lnTo>
                  <a:lnTo>
                    <a:pt x="1068511" y="417615"/>
                  </a:lnTo>
                  <a:lnTo>
                    <a:pt x="1076950" y="407045"/>
                  </a:lnTo>
                  <a:lnTo>
                    <a:pt x="1083745" y="396493"/>
                  </a:lnTo>
                  <a:lnTo>
                    <a:pt x="1089444" y="385953"/>
                  </a:lnTo>
                  <a:lnTo>
                    <a:pt x="1094412" y="375420"/>
                  </a:lnTo>
                  <a:lnTo>
                    <a:pt x="1098892" y="364892"/>
                  </a:lnTo>
                  <a:lnTo>
                    <a:pt x="1103049" y="354368"/>
                  </a:lnTo>
                  <a:lnTo>
                    <a:pt x="1110782" y="333325"/>
                  </a:lnTo>
                  <a:lnTo>
                    <a:pt x="1128812" y="280732"/>
                  </a:lnTo>
                  <a:lnTo>
                    <a:pt x="1131175" y="269045"/>
                  </a:lnTo>
                  <a:lnTo>
                    <a:pt x="1132750" y="256580"/>
                  </a:lnTo>
                  <a:lnTo>
                    <a:pt x="1133800" y="243595"/>
                  </a:lnTo>
                  <a:lnTo>
                    <a:pt x="1135669" y="231432"/>
                  </a:lnTo>
                  <a:lnTo>
                    <a:pt x="1138083" y="219818"/>
                  </a:lnTo>
                  <a:lnTo>
                    <a:pt x="1140861" y="208570"/>
                  </a:lnTo>
                  <a:lnTo>
                    <a:pt x="1146220" y="202239"/>
                  </a:lnTo>
                  <a:lnTo>
                    <a:pt x="1153297" y="199187"/>
                  </a:lnTo>
                  <a:lnTo>
                    <a:pt x="1161522" y="198322"/>
                  </a:lnTo>
                  <a:lnTo>
                    <a:pt x="1169342" y="200082"/>
                  </a:lnTo>
                  <a:lnTo>
                    <a:pt x="1184265" y="208270"/>
                  </a:lnTo>
                  <a:lnTo>
                    <a:pt x="1205805" y="226020"/>
                  </a:lnTo>
                  <a:lnTo>
                    <a:pt x="1219947" y="239275"/>
                  </a:lnTo>
                  <a:lnTo>
                    <a:pt x="1234023" y="254126"/>
                  </a:lnTo>
                  <a:lnTo>
                    <a:pt x="1248069" y="272412"/>
                  </a:lnTo>
                  <a:lnTo>
                    <a:pt x="1252751" y="283365"/>
                  </a:lnTo>
                  <a:lnTo>
                    <a:pt x="1255870" y="295342"/>
                  </a:lnTo>
                  <a:lnTo>
                    <a:pt x="1257951" y="308001"/>
                  </a:lnTo>
                  <a:lnTo>
                    <a:pt x="1258170" y="319946"/>
                  </a:lnTo>
                  <a:lnTo>
                    <a:pt x="1257146" y="331415"/>
                  </a:lnTo>
                  <a:lnTo>
                    <a:pt x="1255295" y="342567"/>
                  </a:lnTo>
                  <a:lnTo>
                    <a:pt x="1252893" y="353508"/>
                  </a:lnTo>
                  <a:lnTo>
                    <a:pt x="1250123" y="364308"/>
                  </a:lnTo>
                  <a:lnTo>
                    <a:pt x="1247107" y="375013"/>
                  </a:lnTo>
                  <a:lnTo>
                    <a:pt x="1245097" y="386825"/>
                  </a:lnTo>
                  <a:lnTo>
                    <a:pt x="1243757" y="399374"/>
                  </a:lnTo>
                  <a:lnTo>
                    <a:pt x="1242864" y="412414"/>
                  </a:lnTo>
                  <a:lnTo>
                    <a:pt x="1244605" y="423445"/>
                  </a:lnTo>
                  <a:lnTo>
                    <a:pt x="1252773" y="441934"/>
                  </a:lnTo>
                  <a:lnTo>
                    <a:pt x="1267310" y="457942"/>
                  </a:lnTo>
                  <a:lnTo>
                    <a:pt x="1276095" y="465483"/>
                  </a:lnTo>
                  <a:lnTo>
                    <a:pt x="1287794" y="469342"/>
                  </a:lnTo>
                  <a:lnTo>
                    <a:pt x="1316375" y="470513"/>
                  </a:lnTo>
                  <a:lnTo>
                    <a:pt x="1345439" y="460905"/>
                  </a:lnTo>
                  <a:lnTo>
                    <a:pt x="1359734" y="453435"/>
                  </a:lnTo>
                  <a:lnTo>
                    <a:pt x="1372770" y="442612"/>
                  </a:lnTo>
                  <a:lnTo>
                    <a:pt x="1384966" y="429553"/>
                  </a:lnTo>
                  <a:lnTo>
                    <a:pt x="1396602" y="415004"/>
                  </a:lnTo>
                  <a:lnTo>
                    <a:pt x="1405529" y="401799"/>
                  </a:lnTo>
                  <a:lnTo>
                    <a:pt x="1412648" y="389490"/>
                  </a:lnTo>
                  <a:lnTo>
                    <a:pt x="1418563" y="377778"/>
                  </a:lnTo>
                  <a:lnTo>
                    <a:pt x="1424844" y="366464"/>
                  </a:lnTo>
                  <a:lnTo>
                    <a:pt x="1431368" y="355416"/>
                  </a:lnTo>
                  <a:lnTo>
                    <a:pt x="1438055" y="344544"/>
                  </a:lnTo>
                  <a:lnTo>
                    <a:pt x="1443681" y="333791"/>
                  </a:lnTo>
                  <a:lnTo>
                    <a:pt x="1448601" y="323116"/>
                  </a:lnTo>
                  <a:lnTo>
                    <a:pt x="1453049" y="312493"/>
                  </a:lnTo>
                  <a:lnTo>
                    <a:pt x="1456015" y="298400"/>
                  </a:lnTo>
                  <a:lnTo>
                    <a:pt x="1457991" y="281992"/>
                  </a:lnTo>
                  <a:lnTo>
                    <a:pt x="1459310" y="264043"/>
                  </a:lnTo>
                  <a:lnTo>
                    <a:pt x="1459020" y="248570"/>
                  </a:lnTo>
                  <a:lnTo>
                    <a:pt x="1457658" y="234749"/>
                  </a:lnTo>
                  <a:lnTo>
                    <a:pt x="1455582" y="222029"/>
                  </a:lnTo>
                  <a:lnTo>
                    <a:pt x="1449523" y="215887"/>
                  </a:lnTo>
                  <a:lnTo>
                    <a:pt x="1440809" y="214129"/>
                  </a:lnTo>
                  <a:lnTo>
                    <a:pt x="1430326" y="215294"/>
                  </a:lnTo>
                  <a:lnTo>
                    <a:pt x="1420999" y="221914"/>
                  </a:lnTo>
                  <a:lnTo>
                    <a:pt x="1412444" y="232171"/>
                  </a:lnTo>
                  <a:lnTo>
                    <a:pt x="1404404" y="244852"/>
                  </a:lnTo>
                  <a:lnTo>
                    <a:pt x="1397875" y="256811"/>
                  </a:lnTo>
                  <a:lnTo>
                    <a:pt x="1392354" y="268290"/>
                  </a:lnTo>
                  <a:lnTo>
                    <a:pt x="1387504" y="279449"/>
                  </a:lnTo>
                  <a:lnTo>
                    <a:pt x="1383103" y="290394"/>
                  </a:lnTo>
                  <a:lnTo>
                    <a:pt x="1375096" y="311904"/>
                  </a:lnTo>
                  <a:lnTo>
                    <a:pt x="1372494" y="324885"/>
                  </a:lnTo>
                  <a:lnTo>
                    <a:pt x="1370758" y="339383"/>
                  </a:lnTo>
                  <a:lnTo>
                    <a:pt x="1369602" y="354891"/>
                  </a:lnTo>
                  <a:lnTo>
                    <a:pt x="1371167" y="369904"/>
                  </a:lnTo>
                  <a:lnTo>
                    <a:pt x="1374548" y="384587"/>
                  </a:lnTo>
                  <a:lnTo>
                    <a:pt x="1379140" y="399050"/>
                  </a:lnTo>
                  <a:lnTo>
                    <a:pt x="1385707" y="409861"/>
                  </a:lnTo>
                  <a:lnTo>
                    <a:pt x="1393591" y="418237"/>
                  </a:lnTo>
                  <a:lnTo>
                    <a:pt x="1402352" y="424990"/>
                  </a:lnTo>
                  <a:lnTo>
                    <a:pt x="1411700" y="428323"/>
                  </a:lnTo>
                  <a:lnTo>
                    <a:pt x="1421436" y="429376"/>
                  </a:lnTo>
                  <a:lnTo>
                    <a:pt x="1431434" y="428910"/>
                  </a:lnTo>
                  <a:lnTo>
                    <a:pt x="1440436" y="426262"/>
                  </a:lnTo>
                  <a:lnTo>
                    <a:pt x="1456671" y="417087"/>
                  </a:lnTo>
                  <a:lnTo>
                    <a:pt x="1478951" y="398781"/>
                  </a:lnTo>
                  <a:lnTo>
                    <a:pt x="1490149" y="382280"/>
                  </a:lnTo>
                  <a:lnTo>
                    <a:pt x="1494771" y="372971"/>
                  </a:lnTo>
                  <a:lnTo>
                    <a:pt x="1501359" y="362091"/>
                  </a:lnTo>
                  <a:lnTo>
                    <a:pt x="1509257" y="350163"/>
                  </a:lnTo>
                  <a:lnTo>
                    <a:pt x="1518028" y="337536"/>
                  </a:lnTo>
                  <a:lnTo>
                    <a:pt x="1525044" y="325613"/>
                  </a:lnTo>
                  <a:lnTo>
                    <a:pt x="1530889" y="314158"/>
                  </a:lnTo>
                  <a:lnTo>
                    <a:pt x="1535955" y="303016"/>
                  </a:lnTo>
                  <a:lnTo>
                    <a:pt x="1541670" y="292081"/>
                  </a:lnTo>
                  <a:lnTo>
                    <a:pt x="1547816" y="281286"/>
                  </a:lnTo>
                  <a:lnTo>
                    <a:pt x="1554251" y="270583"/>
                  </a:lnTo>
                  <a:lnTo>
                    <a:pt x="1562048" y="258774"/>
                  </a:lnTo>
                  <a:lnTo>
                    <a:pt x="1580059" y="233187"/>
                  </a:lnTo>
                  <a:lnTo>
                    <a:pt x="1590939" y="225662"/>
                  </a:lnTo>
                  <a:lnTo>
                    <a:pt x="1602866" y="221815"/>
                  </a:lnTo>
                  <a:lnTo>
                    <a:pt x="1615493" y="220418"/>
                  </a:lnTo>
                  <a:lnTo>
                    <a:pt x="1626247" y="224162"/>
                  </a:lnTo>
                  <a:lnTo>
                    <a:pt x="1635754" y="231332"/>
                  </a:lnTo>
                  <a:lnTo>
                    <a:pt x="1644430" y="240786"/>
                  </a:lnTo>
                  <a:lnTo>
                    <a:pt x="1650214" y="254101"/>
                  </a:lnTo>
                  <a:lnTo>
                    <a:pt x="1654069" y="269989"/>
                  </a:lnTo>
                  <a:lnTo>
                    <a:pt x="1656640" y="287593"/>
                  </a:lnTo>
                  <a:lnTo>
                    <a:pt x="1657185" y="306341"/>
                  </a:lnTo>
                  <a:lnTo>
                    <a:pt x="1656379" y="325851"/>
                  </a:lnTo>
                  <a:lnTo>
                    <a:pt x="1654674" y="345870"/>
                  </a:lnTo>
                  <a:lnTo>
                    <a:pt x="1651200" y="362721"/>
                  </a:lnTo>
                  <a:lnTo>
                    <a:pt x="1646546" y="377461"/>
                  </a:lnTo>
                  <a:lnTo>
                    <a:pt x="1641107" y="390794"/>
                  </a:lnTo>
                  <a:lnTo>
                    <a:pt x="1633975" y="404357"/>
                  </a:lnTo>
                  <a:lnTo>
                    <a:pt x="1625714" y="418073"/>
                  </a:lnTo>
                  <a:lnTo>
                    <a:pt x="1616700" y="431892"/>
                  </a:lnTo>
                  <a:lnTo>
                    <a:pt x="1606017" y="441105"/>
                  </a:lnTo>
                  <a:lnTo>
                    <a:pt x="1594221" y="447247"/>
                  </a:lnTo>
                  <a:lnTo>
                    <a:pt x="1581682" y="451341"/>
                  </a:lnTo>
                  <a:lnTo>
                    <a:pt x="1568648" y="451733"/>
                  </a:lnTo>
                  <a:lnTo>
                    <a:pt x="1541701" y="445937"/>
                  </a:lnTo>
                  <a:lnTo>
                    <a:pt x="1520375" y="435570"/>
                  </a:lnTo>
                  <a:lnTo>
                    <a:pt x="1511417" y="429533"/>
                  </a:lnTo>
                  <a:lnTo>
                    <a:pt x="1504275" y="422003"/>
                  </a:lnTo>
                  <a:lnTo>
                    <a:pt x="1493224" y="404287"/>
                  </a:lnTo>
                  <a:lnTo>
                    <a:pt x="1488641" y="393485"/>
                  </a:lnTo>
                  <a:lnTo>
                    <a:pt x="1484417" y="381610"/>
                  </a:lnTo>
                  <a:lnTo>
                    <a:pt x="1480433" y="369019"/>
                  </a:lnTo>
                  <a:lnTo>
                    <a:pt x="1481282" y="365299"/>
                  </a:lnTo>
                  <a:lnTo>
                    <a:pt x="1485354" y="367494"/>
                  </a:lnTo>
                  <a:lnTo>
                    <a:pt x="1499228" y="382398"/>
                  </a:lnTo>
                  <a:lnTo>
                    <a:pt x="1507836" y="392916"/>
                  </a:lnTo>
                  <a:lnTo>
                    <a:pt x="1517081" y="404603"/>
                  </a:lnTo>
                  <a:lnTo>
                    <a:pt x="1527918" y="415900"/>
                  </a:lnTo>
                  <a:lnTo>
                    <a:pt x="1539817" y="426938"/>
                  </a:lnTo>
                  <a:lnTo>
                    <a:pt x="1552425" y="437802"/>
                  </a:lnTo>
                  <a:lnTo>
                    <a:pt x="1566673" y="445044"/>
                  </a:lnTo>
                  <a:lnTo>
                    <a:pt x="1598085" y="453092"/>
                  </a:lnTo>
                  <a:lnTo>
                    <a:pt x="1613474" y="451732"/>
                  </a:lnTo>
                  <a:lnTo>
                    <a:pt x="1643038" y="440872"/>
                  </a:lnTo>
                  <a:lnTo>
                    <a:pt x="1668643" y="427475"/>
                  </a:lnTo>
                  <a:lnTo>
                    <a:pt x="1680379" y="420631"/>
                  </a:lnTo>
                  <a:lnTo>
                    <a:pt x="1690540" y="411393"/>
                  </a:lnTo>
                  <a:lnTo>
                    <a:pt x="1699651" y="400561"/>
                  </a:lnTo>
                  <a:lnTo>
                    <a:pt x="1716008" y="377227"/>
                  </a:lnTo>
                  <a:lnTo>
                    <a:pt x="1731069" y="355171"/>
                  </a:lnTo>
                  <a:lnTo>
                    <a:pt x="1738357" y="342044"/>
                  </a:lnTo>
                  <a:lnTo>
                    <a:pt x="1745552" y="327449"/>
                  </a:lnTo>
                  <a:lnTo>
                    <a:pt x="1752687" y="311876"/>
                  </a:lnTo>
                  <a:lnTo>
                    <a:pt x="1758612" y="295651"/>
                  </a:lnTo>
                  <a:lnTo>
                    <a:pt x="1763731" y="278992"/>
                  </a:lnTo>
                  <a:lnTo>
                    <a:pt x="1768312" y="262042"/>
                  </a:lnTo>
                  <a:lnTo>
                    <a:pt x="1773703" y="244899"/>
                  </a:lnTo>
                  <a:lnTo>
                    <a:pt x="1779635" y="227627"/>
                  </a:lnTo>
                  <a:lnTo>
                    <a:pt x="1785926" y="210270"/>
                  </a:lnTo>
                  <a:lnTo>
                    <a:pt x="1791289" y="192855"/>
                  </a:lnTo>
                  <a:lnTo>
                    <a:pt x="1796033" y="175402"/>
                  </a:lnTo>
                  <a:lnTo>
                    <a:pt x="1800364" y="157924"/>
                  </a:lnTo>
                  <a:lnTo>
                    <a:pt x="1803252" y="140428"/>
                  </a:lnTo>
                  <a:lnTo>
                    <a:pt x="1805176" y="122922"/>
                  </a:lnTo>
                  <a:lnTo>
                    <a:pt x="1806459" y="105407"/>
                  </a:lnTo>
                  <a:lnTo>
                    <a:pt x="1808484" y="89057"/>
                  </a:lnTo>
                  <a:lnTo>
                    <a:pt x="1811002" y="73482"/>
                  </a:lnTo>
                  <a:lnTo>
                    <a:pt x="1813850" y="58424"/>
                  </a:lnTo>
                  <a:lnTo>
                    <a:pt x="1815748" y="42542"/>
                  </a:lnTo>
                  <a:lnTo>
                    <a:pt x="1817014" y="26111"/>
                  </a:lnTo>
                  <a:lnTo>
                    <a:pt x="1817857" y="9314"/>
                  </a:lnTo>
                  <a:lnTo>
                    <a:pt x="1817251" y="1622"/>
                  </a:lnTo>
                  <a:lnTo>
                    <a:pt x="1815678" y="0"/>
                  </a:lnTo>
                  <a:lnTo>
                    <a:pt x="1813461" y="2424"/>
                  </a:lnTo>
                  <a:lnTo>
                    <a:pt x="1810997" y="17584"/>
                  </a:lnTo>
                  <a:lnTo>
                    <a:pt x="1810340" y="28170"/>
                  </a:lnTo>
                  <a:lnTo>
                    <a:pt x="1809610" y="52399"/>
                  </a:lnTo>
                  <a:lnTo>
                    <a:pt x="1809141" y="111624"/>
                  </a:lnTo>
                  <a:lnTo>
                    <a:pt x="1807934" y="129429"/>
                  </a:lnTo>
                  <a:lnTo>
                    <a:pt x="1805962" y="148310"/>
                  </a:lnTo>
                  <a:lnTo>
                    <a:pt x="1803477" y="167909"/>
                  </a:lnTo>
                  <a:lnTo>
                    <a:pt x="1801822" y="186818"/>
                  </a:lnTo>
                  <a:lnTo>
                    <a:pt x="1800718" y="205268"/>
                  </a:lnTo>
                  <a:lnTo>
                    <a:pt x="1799491" y="241349"/>
                  </a:lnTo>
                  <a:lnTo>
                    <a:pt x="1798638" y="324122"/>
                  </a:lnTo>
                  <a:lnTo>
                    <a:pt x="1798509" y="4174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519254" y="1167453"/>
              <a:ext cx="178801" cy="21036"/>
            </a:xfrm>
            <a:custGeom>
              <a:avLst/>
              <a:gdLst/>
              <a:ahLst/>
              <a:cxnLst/>
              <a:rect l="0" t="0" r="0" b="0"/>
              <a:pathLst>
                <a:path w="178801" h="21036">
                  <a:moveTo>
                    <a:pt x="0" y="0"/>
                  </a:moveTo>
                  <a:lnTo>
                    <a:pt x="22334" y="11167"/>
                  </a:lnTo>
                  <a:lnTo>
                    <a:pt x="34756" y="14456"/>
                  </a:lnTo>
                  <a:lnTo>
                    <a:pt x="48881" y="16649"/>
                  </a:lnTo>
                  <a:lnTo>
                    <a:pt x="64140" y="18111"/>
                  </a:lnTo>
                  <a:lnTo>
                    <a:pt x="78987" y="19086"/>
                  </a:lnTo>
                  <a:lnTo>
                    <a:pt x="93560" y="19736"/>
                  </a:lnTo>
                  <a:lnTo>
                    <a:pt x="122217" y="20458"/>
                  </a:lnTo>
                  <a:lnTo>
                    <a:pt x="17880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478012" y="1167453"/>
              <a:ext cx="262941" cy="31554"/>
            </a:xfrm>
            <a:custGeom>
              <a:avLst/>
              <a:gdLst/>
              <a:ahLst/>
              <a:cxnLst/>
              <a:rect l="0" t="0" r="0" b="0"/>
              <a:pathLst>
                <a:path w="262941" h="31554">
                  <a:moveTo>
                    <a:pt x="0" y="31553"/>
                  </a:moveTo>
                  <a:lnTo>
                    <a:pt x="27918" y="25969"/>
                  </a:lnTo>
                  <a:lnTo>
                    <a:pt x="43153" y="24325"/>
                  </a:lnTo>
                  <a:lnTo>
                    <a:pt x="60321" y="23228"/>
                  </a:lnTo>
                  <a:lnTo>
                    <a:pt x="78779" y="22497"/>
                  </a:lnTo>
                  <a:lnTo>
                    <a:pt x="117985" y="21685"/>
                  </a:lnTo>
                  <a:lnTo>
                    <a:pt x="138256" y="21468"/>
                  </a:lnTo>
                  <a:lnTo>
                    <a:pt x="157614" y="20155"/>
                  </a:lnTo>
                  <a:lnTo>
                    <a:pt x="176362" y="18111"/>
                  </a:lnTo>
                  <a:lnTo>
                    <a:pt x="194704" y="15580"/>
                  </a:lnTo>
                  <a:lnTo>
                    <a:pt x="210438" y="12724"/>
                  </a:lnTo>
                  <a:lnTo>
                    <a:pt x="224433" y="9651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088861" y="999171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37929" y="1787991"/>
            <a:ext cx="2900157" cy="1027918"/>
            <a:chOff x="5037929" y="1787991"/>
            <a:chExt cx="2900157" cy="1027918"/>
          </a:xfrm>
        </p:grpSpPr>
        <p:sp>
          <p:nvSpPr>
            <p:cNvPr id="31" name="Freeform 30"/>
            <p:cNvSpPr/>
            <p:nvPr/>
          </p:nvSpPr>
          <p:spPr>
            <a:xfrm>
              <a:off x="5037929" y="2032647"/>
              <a:ext cx="999173" cy="712447"/>
            </a:xfrm>
            <a:custGeom>
              <a:avLst/>
              <a:gdLst/>
              <a:ahLst/>
              <a:cxnLst/>
              <a:rect l="0" t="0" r="0" b="0"/>
              <a:pathLst>
                <a:path w="999173" h="712447">
                  <a:moveTo>
                    <a:pt x="0" y="712446"/>
                  </a:moveTo>
                  <a:lnTo>
                    <a:pt x="16794" y="694484"/>
                  </a:lnTo>
                  <a:lnTo>
                    <a:pt x="29278" y="677584"/>
                  </a:lnTo>
                  <a:lnTo>
                    <a:pt x="39502" y="658387"/>
                  </a:lnTo>
                  <a:lnTo>
                    <a:pt x="49109" y="638169"/>
                  </a:lnTo>
                  <a:lnTo>
                    <a:pt x="67658" y="605907"/>
                  </a:lnTo>
                  <a:lnTo>
                    <a:pt x="81100" y="580565"/>
                  </a:lnTo>
                  <a:lnTo>
                    <a:pt x="87957" y="566094"/>
                  </a:lnTo>
                  <a:lnTo>
                    <a:pt x="101808" y="534434"/>
                  </a:lnTo>
                  <a:lnTo>
                    <a:pt x="122747" y="483759"/>
                  </a:lnTo>
                  <a:lnTo>
                    <a:pt x="128576" y="466498"/>
                  </a:lnTo>
                  <a:lnTo>
                    <a:pt x="133631" y="449148"/>
                  </a:lnTo>
                  <a:lnTo>
                    <a:pt x="138169" y="431738"/>
                  </a:lnTo>
                  <a:lnTo>
                    <a:pt x="142364" y="413119"/>
                  </a:lnTo>
                  <a:lnTo>
                    <a:pt x="150141" y="373734"/>
                  </a:lnTo>
                  <a:lnTo>
                    <a:pt x="178776" y="218958"/>
                  </a:lnTo>
                  <a:lnTo>
                    <a:pt x="182289" y="201149"/>
                  </a:lnTo>
                  <a:lnTo>
                    <a:pt x="184632" y="183433"/>
                  </a:lnTo>
                  <a:lnTo>
                    <a:pt x="186193" y="165779"/>
                  </a:lnTo>
                  <a:lnTo>
                    <a:pt x="187235" y="148167"/>
                  </a:lnTo>
                  <a:lnTo>
                    <a:pt x="189098" y="130582"/>
                  </a:lnTo>
                  <a:lnTo>
                    <a:pt x="191508" y="113016"/>
                  </a:lnTo>
                  <a:lnTo>
                    <a:pt x="194283" y="95463"/>
                  </a:lnTo>
                  <a:lnTo>
                    <a:pt x="196134" y="79085"/>
                  </a:lnTo>
                  <a:lnTo>
                    <a:pt x="197368" y="63493"/>
                  </a:lnTo>
                  <a:lnTo>
                    <a:pt x="198190" y="48423"/>
                  </a:lnTo>
                  <a:lnTo>
                    <a:pt x="199104" y="19214"/>
                  </a:lnTo>
                  <a:lnTo>
                    <a:pt x="199347" y="4881"/>
                  </a:lnTo>
                  <a:lnTo>
                    <a:pt x="198341" y="0"/>
                  </a:lnTo>
                  <a:lnTo>
                    <a:pt x="196502" y="1420"/>
                  </a:lnTo>
                  <a:lnTo>
                    <a:pt x="194107" y="7042"/>
                  </a:lnTo>
                  <a:lnTo>
                    <a:pt x="191446" y="25753"/>
                  </a:lnTo>
                  <a:lnTo>
                    <a:pt x="190736" y="37287"/>
                  </a:lnTo>
                  <a:lnTo>
                    <a:pt x="189094" y="50819"/>
                  </a:lnTo>
                  <a:lnTo>
                    <a:pt x="186831" y="65684"/>
                  </a:lnTo>
                  <a:lnTo>
                    <a:pt x="181200" y="97782"/>
                  </a:lnTo>
                  <a:lnTo>
                    <a:pt x="154215" y="235740"/>
                  </a:lnTo>
                  <a:lnTo>
                    <a:pt x="151892" y="254407"/>
                  </a:lnTo>
                  <a:lnTo>
                    <a:pt x="150344" y="273864"/>
                  </a:lnTo>
                  <a:lnTo>
                    <a:pt x="149311" y="293847"/>
                  </a:lnTo>
                  <a:lnTo>
                    <a:pt x="147454" y="313012"/>
                  </a:lnTo>
                  <a:lnTo>
                    <a:pt x="145048" y="331631"/>
                  </a:lnTo>
                  <a:lnTo>
                    <a:pt x="142275" y="349888"/>
                  </a:lnTo>
                  <a:lnTo>
                    <a:pt x="140426" y="366733"/>
                  </a:lnTo>
                  <a:lnTo>
                    <a:pt x="139194" y="382638"/>
                  </a:lnTo>
                  <a:lnTo>
                    <a:pt x="138372" y="397915"/>
                  </a:lnTo>
                  <a:lnTo>
                    <a:pt x="138993" y="412775"/>
                  </a:lnTo>
                  <a:lnTo>
                    <a:pt x="140576" y="427356"/>
                  </a:lnTo>
                  <a:lnTo>
                    <a:pt x="151512" y="495511"/>
                  </a:lnTo>
                  <a:lnTo>
                    <a:pt x="155934" y="510560"/>
                  </a:lnTo>
                  <a:lnTo>
                    <a:pt x="161218" y="522930"/>
                  </a:lnTo>
                  <a:lnTo>
                    <a:pt x="167079" y="533514"/>
                  </a:lnTo>
                  <a:lnTo>
                    <a:pt x="175660" y="540570"/>
                  </a:lnTo>
                  <a:lnTo>
                    <a:pt x="186056" y="545274"/>
                  </a:lnTo>
                  <a:lnTo>
                    <a:pt x="197660" y="548410"/>
                  </a:lnTo>
                  <a:lnTo>
                    <a:pt x="207734" y="544657"/>
                  </a:lnTo>
                  <a:lnTo>
                    <a:pt x="216787" y="536313"/>
                  </a:lnTo>
                  <a:lnTo>
                    <a:pt x="233079" y="513796"/>
                  </a:lnTo>
                  <a:lnTo>
                    <a:pt x="248110" y="492103"/>
                  </a:lnTo>
                  <a:lnTo>
                    <a:pt x="259465" y="470775"/>
                  </a:lnTo>
                  <a:lnTo>
                    <a:pt x="264129" y="460179"/>
                  </a:lnTo>
                  <a:lnTo>
                    <a:pt x="268407" y="448441"/>
                  </a:lnTo>
                  <a:lnTo>
                    <a:pt x="272428" y="435941"/>
                  </a:lnTo>
                  <a:lnTo>
                    <a:pt x="280012" y="410756"/>
                  </a:lnTo>
                  <a:lnTo>
                    <a:pt x="297939" y="355284"/>
                  </a:lnTo>
                  <a:lnTo>
                    <a:pt x="301464" y="343453"/>
                  </a:lnTo>
                  <a:lnTo>
                    <a:pt x="308498" y="317841"/>
                  </a:lnTo>
                  <a:lnTo>
                    <a:pt x="310842" y="314984"/>
                  </a:lnTo>
                  <a:lnTo>
                    <a:pt x="312404" y="318923"/>
                  </a:lnTo>
                  <a:lnTo>
                    <a:pt x="314140" y="340050"/>
                  </a:lnTo>
                  <a:lnTo>
                    <a:pt x="314911" y="372812"/>
                  </a:lnTo>
                  <a:lnTo>
                    <a:pt x="316286" y="387859"/>
                  </a:lnTo>
                  <a:lnTo>
                    <a:pt x="318370" y="401396"/>
                  </a:lnTo>
                  <a:lnTo>
                    <a:pt x="330113" y="459480"/>
                  </a:lnTo>
                  <a:lnTo>
                    <a:pt x="335769" y="472516"/>
                  </a:lnTo>
                  <a:lnTo>
                    <a:pt x="351402" y="493233"/>
                  </a:lnTo>
                  <a:lnTo>
                    <a:pt x="361648" y="498524"/>
                  </a:lnTo>
                  <a:lnTo>
                    <a:pt x="373153" y="500882"/>
                  </a:lnTo>
                  <a:lnTo>
                    <a:pt x="385498" y="501286"/>
                  </a:lnTo>
                  <a:lnTo>
                    <a:pt x="396064" y="498049"/>
                  </a:lnTo>
                  <a:lnTo>
                    <a:pt x="405446" y="492386"/>
                  </a:lnTo>
                  <a:lnTo>
                    <a:pt x="422103" y="476744"/>
                  </a:lnTo>
                  <a:lnTo>
                    <a:pt x="437297" y="458106"/>
                  </a:lnTo>
                  <a:lnTo>
                    <a:pt x="443453" y="447059"/>
                  </a:lnTo>
                  <a:lnTo>
                    <a:pt x="448724" y="435020"/>
                  </a:lnTo>
                  <a:lnTo>
                    <a:pt x="457699" y="410346"/>
                  </a:lnTo>
                  <a:lnTo>
                    <a:pt x="465583" y="387694"/>
                  </a:lnTo>
                  <a:lnTo>
                    <a:pt x="469321" y="375576"/>
                  </a:lnTo>
                  <a:lnTo>
                    <a:pt x="476592" y="349647"/>
                  </a:lnTo>
                  <a:lnTo>
                    <a:pt x="481335" y="337357"/>
                  </a:lnTo>
                  <a:lnTo>
                    <a:pt x="486834" y="325658"/>
                  </a:lnTo>
                  <a:lnTo>
                    <a:pt x="492838" y="314352"/>
                  </a:lnTo>
                  <a:lnTo>
                    <a:pt x="505741" y="292442"/>
                  </a:lnTo>
                  <a:lnTo>
                    <a:pt x="512454" y="281691"/>
                  </a:lnTo>
                  <a:lnTo>
                    <a:pt x="520435" y="278029"/>
                  </a:lnTo>
                  <a:lnTo>
                    <a:pt x="529262" y="279094"/>
                  </a:lnTo>
                  <a:lnTo>
                    <a:pt x="538652" y="283310"/>
                  </a:lnTo>
                  <a:lnTo>
                    <a:pt x="544912" y="290795"/>
                  </a:lnTo>
                  <a:lnTo>
                    <a:pt x="549086" y="300460"/>
                  </a:lnTo>
                  <a:lnTo>
                    <a:pt x="551868" y="311577"/>
                  </a:lnTo>
                  <a:lnTo>
                    <a:pt x="553723" y="327169"/>
                  </a:lnTo>
                  <a:lnTo>
                    <a:pt x="554959" y="345744"/>
                  </a:lnTo>
                  <a:lnTo>
                    <a:pt x="556333" y="384692"/>
                  </a:lnTo>
                  <a:lnTo>
                    <a:pt x="556944" y="417583"/>
                  </a:lnTo>
                  <a:lnTo>
                    <a:pt x="555938" y="435236"/>
                  </a:lnTo>
                  <a:lnTo>
                    <a:pt x="554099" y="454016"/>
                  </a:lnTo>
                  <a:lnTo>
                    <a:pt x="551705" y="473548"/>
                  </a:lnTo>
                  <a:lnTo>
                    <a:pt x="550108" y="481894"/>
                  </a:lnTo>
                  <a:lnTo>
                    <a:pt x="549044" y="482784"/>
                  </a:lnTo>
                  <a:lnTo>
                    <a:pt x="548334" y="478703"/>
                  </a:lnTo>
                  <a:lnTo>
                    <a:pt x="550662" y="461703"/>
                  </a:lnTo>
                  <a:lnTo>
                    <a:pt x="552919" y="450626"/>
                  </a:lnTo>
                  <a:lnTo>
                    <a:pt x="558543" y="425852"/>
                  </a:lnTo>
                  <a:lnTo>
                    <a:pt x="582039" y="330153"/>
                  </a:lnTo>
                  <a:lnTo>
                    <a:pt x="585523" y="317349"/>
                  </a:lnTo>
                  <a:lnTo>
                    <a:pt x="592511" y="293774"/>
                  </a:lnTo>
                  <a:lnTo>
                    <a:pt x="598347" y="283748"/>
                  </a:lnTo>
                  <a:lnTo>
                    <a:pt x="614182" y="266375"/>
                  </a:lnTo>
                  <a:lnTo>
                    <a:pt x="622144" y="263144"/>
                  </a:lnTo>
                  <a:lnTo>
                    <a:pt x="629789" y="263328"/>
                  </a:lnTo>
                  <a:lnTo>
                    <a:pt x="637223" y="265787"/>
                  </a:lnTo>
                  <a:lnTo>
                    <a:pt x="643348" y="270933"/>
                  </a:lnTo>
                  <a:lnTo>
                    <a:pt x="653270" y="285999"/>
                  </a:lnTo>
                  <a:lnTo>
                    <a:pt x="656383" y="298431"/>
                  </a:lnTo>
                  <a:lnTo>
                    <a:pt x="658458" y="313731"/>
                  </a:lnTo>
                  <a:lnTo>
                    <a:pt x="659842" y="330942"/>
                  </a:lnTo>
                  <a:lnTo>
                    <a:pt x="661933" y="345922"/>
                  </a:lnTo>
                  <a:lnTo>
                    <a:pt x="664496" y="359415"/>
                  </a:lnTo>
                  <a:lnTo>
                    <a:pt x="667373" y="371916"/>
                  </a:lnTo>
                  <a:lnTo>
                    <a:pt x="669291" y="386093"/>
                  </a:lnTo>
                  <a:lnTo>
                    <a:pt x="670569" y="401387"/>
                  </a:lnTo>
                  <a:lnTo>
                    <a:pt x="671422" y="417427"/>
                  </a:lnTo>
                  <a:lnTo>
                    <a:pt x="674327" y="422277"/>
                  </a:lnTo>
                  <a:lnTo>
                    <a:pt x="678601" y="419667"/>
                  </a:lnTo>
                  <a:lnTo>
                    <a:pt x="683788" y="412084"/>
                  </a:lnTo>
                  <a:lnTo>
                    <a:pt x="692668" y="391193"/>
                  </a:lnTo>
                  <a:lnTo>
                    <a:pt x="696671" y="379078"/>
                  </a:lnTo>
                  <a:lnTo>
                    <a:pt x="700509" y="366326"/>
                  </a:lnTo>
                  <a:lnTo>
                    <a:pt x="711494" y="327215"/>
                  </a:lnTo>
                  <a:lnTo>
                    <a:pt x="718615" y="304002"/>
                  </a:lnTo>
                  <a:lnTo>
                    <a:pt x="728792" y="285115"/>
                  </a:lnTo>
                  <a:lnTo>
                    <a:pt x="741106" y="268930"/>
                  </a:lnTo>
                  <a:lnTo>
                    <a:pt x="754369" y="253946"/>
                  </a:lnTo>
                  <a:lnTo>
                    <a:pt x="760010" y="252521"/>
                  </a:lnTo>
                  <a:lnTo>
                    <a:pt x="764938" y="255077"/>
                  </a:lnTo>
                  <a:lnTo>
                    <a:pt x="769393" y="260287"/>
                  </a:lnTo>
                  <a:lnTo>
                    <a:pt x="772363" y="270772"/>
                  </a:lnTo>
                  <a:lnTo>
                    <a:pt x="774343" y="284773"/>
                  </a:lnTo>
                  <a:lnTo>
                    <a:pt x="775663" y="301120"/>
                  </a:lnTo>
                  <a:lnTo>
                    <a:pt x="776543" y="316692"/>
                  </a:lnTo>
                  <a:lnTo>
                    <a:pt x="777520" y="346459"/>
                  </a:lnTo>
                  <a:lnTo>
                    <a:pt x="778950" y="359773"/>
                  </a:lnTo>
                  <a:lnTo>
                    <a:pt x="781071" y="372155"/>
                  </a:lnTo>
                  <a:lnTo>
                    <a:pt x="786545" y="396430"/>
                  </a:lnTo>
                  <a:lnTo>
                    <a:pt x="792873" y="422800"/>
                  </a:lnTo>
                  <a:lnTo>
                    <a:pt x="798534" y="435208"/>
                  </a:lnTo>
                  <a:lnTo>
                    <a:pt x="805814" y="446986"/>
                  </a:lnTo>
                  <a:lnTo>
                    <a:pt x="814173" y="458343"/>
                  </a:lnTo>
                  <a:lnTo>
                    <a:pt x="823251" y="464746"/>
                  </a:lnTo>
                  <a:lnTo>
                    <a:pt x="832809" y="467847"/>
                  </a:lnTo>
                  <a:lnTo>
                    <a:pt x="842688" y="468745"/>
                  </a:lnTo>
                  <a:lnTo>
                    <a:pt x="852779" y="464669"/>
                  </a:lnTo>
                  <a:lnTo>
                    <a:pt x="873340" y="447675"/>
                  </a:lnTo>
                  <a:lnTo>
                    <a:pt x="891048" y="427657"/>
                  </a:lnTo>
                  <a:lnTo>
                    <a:pt x="906710" y="407074"/>
                  </a:lnTo>
                  <a:lnTo>
                    <a:pt x="921461" y="386240"/>
                  </a:lnTo>
                  <a:lnTo>
                    <a:pt x="932691" y="365294"/>
                  </a:lnTo>
                  <a:lnTo>
                    <a:pt x="941578" y="343129"/>
                  </a:lnTo>
                  <a:lnTo>
                    <a:pt x="945584" y="330675"/>
                  </a:lnTo>
                  <a:lnTo>
                    <a:pt x="949423" y="317697"/>
                  </a:lnTo>
                  <a:lnTo>
                    <a:pt x="956805" y="290812"/>
                  </a:lnTo>
                  <a:lnTo>
                    <a:pt x="960410" y="277099"/>
                  </a:lnTo>
                  <a:lnTo>
                    <a:pt x="967531" y="246280"/>
                  </a:lnTo>
                  <a:lnTo>
                    <a:pt x="971067" y="229881"/>
                  </a:lnTo>
                  <a:lnTo>
                    <a:pt x="971086" y="216611"/>
                  </a:lnTo>
                  <a:lnTo>
                    <a:pt x="968762" y="205428"/>
                  </a:lnTo>
                  <a:lnTo>
                    <a:pt x="964875" y="195634"/>
                  </a:lnTo>
                  <a:lnTo>
                    <a:pt x="958778" y="192611"/>
                  </a:lnTo>
                  <a:lnTo>
                    <a:pt x="951208" y="194102"/>
                  </a:lnTo>
                  <a:lnTo>
                    <a:pt x="942655" y="198602"/>
                  </a:lnTo>
                  <a:lnTo>
                    <a:pt x="935784" y="205107"/>
                  </a:lnTo>
                  <a:lnTo>
                    <a:pt x="925034" y="221685"/>
                  </a:lnTo>
                  <a:lnTo>
                    <a:pt x="916361" y="243855"/>
                  </a:lnTo>
                  <a:lnTo>
                    <a:pt x="912412" y="256311"/>
                  </a:lnTo>
                  <a:lnTo>
                    <a:pt x="904908" y="282617"/>
                  </a:lnTo>
                  <a:lnTo>
                    <a:pt x="901270" y="296176"/>
                  </a:lnTo>
                  <a:lnTo>
                    <a:pt x="898846" y="313396"/>
                  </a:lnTo>
                  <a:lnTo>
                    <a:pt x="897229" y="333056"/>
                  </a:lnTo>
                  <a:lnTo>
                    <a:pt x="896151" y="354343"/>
                  </a:lnTo>
                  <a:lnTo>
                    <a:pt x="897770" y="372041"/>
                  </a:lnTo>
                  <a:lnTo>
                    <a:pt x="901186" y="387345"/>
                  </a:lnTo>
                  <a:lnTo>
                    <a:pt x="905801" y="401053"/>
                  </a:lnTo>
                  <a:lnTo>
                    <a:pt x="911216" y="414867"/>
                  </a:lnTo>
                  <a:lnTo>
                    <a:pt x="917162" y="428750"/>
                  </a:lnTo>
                  <a:lnTo>
                    <a:pt x="923464" y="442681"/>
                  </a:lnTo>
                  <a:lnTo>
                    <a:pt x="931170" y="453136"/>
                  </a:lnTo>
                  <a:lnTo>
                    <a:pt x="949083" y="467869"/>
                  </a:lnTo>
                  <a:lnTo>
                    <a:pt x="958768" y="471097"/>
                  </a:lnTo>
                  <a:lnTo>
                    <a:pt x="968730" y="472080"/>
                  </a:lnTo>
                  <a:lnTo>
                    <a:pt x="999172" y="4705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605879" y="2135072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90517" y="2198178"/>
              <a:ext cx="220871" cy="52589"/>
            </a:xfrm>
            <a:custGeom>
              <a:avLst/>
              <a:gdLst/>
              <a:ahLst/>
              <a:cxnLst/>
              <a:rect l="0" t="0" r="0" b="0"/>
              <a:pathLst>
                <a:path w="220871" h="52589">
                  <a:moveTo>
                    <a:pt x="0" y="52588"/>
                  </a:moveTo>
                  <a:lnTo>
                    <a:pt x="27917" y="35837"/>
                  </a:lnTo>
                  <a:lnTo>
                    <a:pt x="39647" y="29735"/>
                  </a:lnTo>
                  <a:lnTo>
                    <a:pt x="50972" y="24497"/>
                  </a:lnTo>
                  <a:lnTo>
                    <a:pt x="62028" y="19837"/>
                  </a:lnTo>
                  <a:lnTo>
                    <a:pt x="77580" y="15562"/>
                  </a:lnTo>
                  <a:lnTo>
                    <a:pt x="96128" y="11543"/>
                  </a:lnTo>
                  <a:lnTo>
                    <a:pt x="116673" y="7695"/>
                  </a:lnTo>
                  <a:lnTo>
                    <a:pt x="135045" y="5130"/>
                  </a:lnTo>
                  <a:lnTo>
                    <a:pt x="151967" y="3420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90310" y="1998343"/>
              <a:ext cx="104390" cy="546916"/>
            </a:xfrm>
            <a:custGeom>
              <a:avLst/>
              <a:gdLst/>
              <a:ahLst/>
              <a:cxnLst/>
              <a:rect l="0" t="0" r="0" b="0"/>
              <a:pathLst>
                <a:path w="104390" h="546916">
                  <a:moveTo>
                    <a:pt x="104389" y="0"/>
                  </a:moveTo>
                  <a:lnTo>
                    <a:pt x="75112" y="73195"/>
                  </a:lnTo>
                  <a:lnTo>
                    <a:pt x="69679" y="89699"/>
                  </a:lnTo>
                  <a:lnTo>
                    <a:pt x="64888" y="106544"/>
                  </a:lnTo>
                  <a:lnTo>
                    <a:pt x="60526" y="123617"/>
                  </a:lnTo>
                  <a:lnTo>
                    <a:pt x="55280" y="142011"/>
                  </a:lnTo>
                  <a:lnTo>
                    <a:pt x="43219" y="181147"/>
                  </a:lnTo>
                  <a:lnTo>
                    <a:pt x="23289" y="242601"/>
                  </a:lnTo>
                  <a:lnTo>
                    <a:pt x="17601" y="263404"/>
                  </a:lnTo>
                  <a:lnTo>
                    <a:pt x="12640" y="284285"/>
                  </a:lnTo>
                  <a:lnTo>
                    <a:pt x="8165" y="305217"/>
                  </a:lnTo>
                  <a:lnTo>
                    <a:pt x="5181" y="325014"/>
                  </a:lnTo>
                  <a:lnTo>
                    <a:pt x="3192" y="344056"/>
                  </a:lnTo>
                  <a:lnTo>
                    <a:pt x="1866" y="362594"/>
                  </a:lnTo>
                  <a:lnTo>
                    <a:pt x="982" y="380795"/>
                  </a:lnTo>
                  <a:lnTo>
                    <a:pt x="0" y="416601"/>
                  </a:lnTo>
                  <a:lnTo>
                    <a:pt x="906" y="433161"/>
                  </a:lnTo>
                  <a:lnTo>
                    <a:pt x="2679" y="448875"/>
                  </a:lnTo>
                  <a:lnTo>
                    <a:pt x="5030" y="464026"/>
                  </a:lnTo>
                  <a:lnTo>
                    <a:pt x="8934" y="477632"/>
                  </a:lnTo>
                  <a:lnTo>
                    <a:pt x="13874" y="490209"/>
                  </a:lnTo>
                  <a:lnTo>
                    <a:pt x="19504" y="502099"/>
                  </a:lnTo>
                  <a:lnTo>
                    <a:pt x="26764" y="512364"/>
                  </a:lnTo>
                  <a:lnTo>
                    <a:pt x="35110" y="521544"/>
                  </a:lnTo>
                  <a:lnTo>
                    <a:pt x="62319" y="5469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63618" y="1981214"/>
              <a:ext cx="1198370" cy="834695"/>
            </a:xfrm>
            <a:custGeom>
              <a:avLst/>
              <a:gdLst/>
              <a:ahLst/>
              <a:cxnLst/>
              <a:rect l="0" t="0" r="0" b="0"/>
              <a:pathLst>
                <a:path w="1198370" h="834695">
                  <a:moveTo>
                    <a:pt x="41433" y="153858"/>
                  </a:moveTo>
                  <a:lnTo>
                    <a:pt x="30267" y="165025"/>
                  </a:lnTo>
                  <a:lnTo>
                    <a:pt x="21668" y="186089"/>
                  </a:lnTo>
                  <a:lnTo>
                    <a:pt x="13951" y="213759"/>
                  </a:lnTo>
                  <a:lnTo>
                    <a:pt x="6625" y="241639"/>
                  </a:lnTo>
                  <a:lnTo>
                    <a:pt x="4205" y="255618"/>
                  </a:lnTo>
                  <a:lnTo>
                    <a:pt x="2590" y="269611"/>
                  </a:lnTo>
                  <a:lnTo>
                    <a:pt x="1514" y="283615"/>
                  </a:lnTo>
                  <a:lnTo>
                    <a:pt x="797" y="297625"/>
                  </a:lnTo>
                  <a:lnTo>
                    <a:pt x="0" y="325657"/>
                  </a:lnTo>
                  <a:lnTo>
                    <a:pt x="957" y="340845"/>
                  </a:lnTo>
                  <a:lnTo>
                    <a:pt x="2762" y="356814"/>
                  </a:lnTo>
                  <a:lnTo>
                    <a:pt x="5135" y="373303"/>
                  </a:lnTo>
                  <a:lnTo>
                    <a:pt x="10223" y="385464"/>
                  </a:lnTo>
                  <a:lnTo>
                    <a:pt x="17120" y="394740"/>
                  </a:lnTo>
                  <a:lnTo>
                    <a:pt x="25225" y="402093"/>
                  </a:lnTo>
                  <a:lnTo>
                    <a:pt x="32965" y="404657"/>
                  </a:lnTo>
                  <a:lnTo>
                    <a:pt x="40462" y="404030"/>
                  </a:lnTo>
                  <a:lnTo>
                    <a:pt x="47797" y="401274"/>
                  </a:lnTo>
                  <a:lnTo>
                    <a:pt x="55026" y="393594"/>
                  </a:lnTo>
                  <a:lnTo>
                    <a:pt x="69288" y="369479"/>
                  </a:lnTo>
                  <a:lnTo>
                    <a:pt x="80302" y="345516"/>
                  </a:lnTo>
                  <a:lnTo>
                    <a:pt x="102478" y="290400"/>
                  </a:lnTo>
                  <a:lnTo>
                    <a:pt x="112583" y="263625"/>
                  </a:lnTo>
                  <a:lnTo>
                    <a:pt x="122137" y="240039"/>
                  </a:lnTo>
                  <a:lnTo>
                    <a:pt x="134174" y="217871"/>
                  </a:lnTo>
                  <a:lnTo>
                    <a:pt x="139488" y="216400"/>
                  </a:lnTo>
                  <a:lnTo>
                    <a:pt x="144198" y="221262"/>
                  </a:lnTo>
                  <a:lnTo>
                    <a:pt x="152550" y="241078"/>
                  </a:lnTo>
                  <a:lnTo>
                    <a:pt x="160156" y="265466"/>
                  </a:lnTo>
                  <a:lnTo>
                    <a:pt x="162652" y="279683"/>
                  </a:lnTo>
                  <a:lnTo>
                    <a:pt x="164316" y="295004"/>
                  </a:lnTo>
                  <a:lnTo>
                    <a:pt x="165425" y="311061"/>
                  </a:lnTo>
                  <a:lnTo>
                    <a:pt x="166165" y="328777"/>
                  </a:lnTo>
                  <a:lnTo>
                    <a:pt x="166987" y="367160"/>
                  </a:lnTo>
                  <a:lnTo>
                    <a:pt x="167449" y="428190"/>
                  </a:lnTo>
                  <a:lnTo>
                    <a:pt x="166346" y="448933"/>
                  </a:lnTo>
                  <a:lnTo>
                    <a:pt x="164441" y="469774"/>
                  </a:lnTo>
                  <a:lnTo>
                    <a:pt x="162004" y="490680"/>
                  </a:lnTo>
                  <a:lnTo>
                    <a:pt x="160378" y="511629"/>
                  </a:lnTo>
                  <a:lnTo>
                    <a:pt x="159294" y="532606"/>
                  </a:lnTo>
                  <a:lnTo>
                    <a:pt x="158571" y="553603"/>
                  </a:lnTo>
                  <a:lnTo>
                    <a:pt x="156921" y="574613"/>
                  </a:lnTo>
                  <a:lnTo>
                    <a:pt x="154653" y="595631"/>
                  </a:lnTo>
                  <a:lnTo>
                    <a:pt x="151972" y="616655"/>
                  </a:lnTo>
                  <a:lnTo>
                    <a:pt x="149015" y="636514"/>
                  </a:lnTo>
                  <a:lnTo>
                    <a:pt x="142615" y="674161"/>
                  </a:lnTo>
                  <a:lnTo>
                    <a:pt x="132441" y="728207"/>
                  </a:lnTo>
                  <a:lnTo>
                    <a:pt x="127814" y="743603"/>
                  </a:lnTo>
                  <a:lnTo>
                    <a:pt x="122394" y="757373"/>
                  </a:lnTo>
                  <a:lnTo>
                    <a:pt x="111306" y="782023"/>
                  </a:lnTo>
                  <a:lnTo>
                    <a:pt x="102482" y="804664"/>
                  </a:lnTo>
                  <a:lnTo>
                    <a:pt x="88433" y="823297"/>
                  </a:lnTo>
                  <a:lnTo>
                    <a:pt x="79778" y="831538"/>
                  </a:lnTo>
                  <a:lnTo>
                    <a:pt x="71671" y="834694"/>
                  </a:lnTo>
                  <a:lnTo>
                    <a:pt x="63930" y="834462"/>
                  </a:lnTo>
                  <a:lnTo>
                    <a:pt x="56431" y="831969"/>
                  </a:lnTo>
                  <a:lnTo>
                    <a:pt x="50263" y="823296"/>
                  </a:lnTo>
                  <a:lnTo>
                    <a:pt x="44983" y="810502"/>
                  </a:lnTo>
                  <a:lnTo>
                    <a:pt x="40294" y="794961"/>
                  </a:lnTo>
                  <a:lnTo>
                    <a:pt x="38337" y="779926"/>
                  </a:lnTo>
                  <a:lnTo>
                    <a:pt x="38200" y="765228"/>
                  </a:lnTo>
                  <a:lnTo>
                    <a:pt x="39278" y="750755"/>
                  </a:lnTo>
                  <a:lnTo>
                    <a:pt x="41165" y="736431"/>
                  </a:lnTo>
                  <a:lnTo>
                    <a:pt x="43591" y="722208"/>
                  </a:lnTo>
                  <a:lnTo>
                    <a:pt x="46378" y="708051"/>
                  </a:lnTo>
                  <a:lnTo>
                    <a:pt x="52591" y="679856"/>
                  </a:lnTo>
                  <a:lnTo>
                    <a:pt x="55884" y="665793"/>
                  </a:lnTo>
                  <a:lnTo>
                    <a:pt x="65775" y="640819"/>
                  </a:lnTo>
                  <a:lnTo>
                    <a:pt x="91168" y="590636"/>
                  </a:lnTo>
                  <a:lnTo>
                    <a:pt x="104829" y="566514"/>
                  </a:lnTo>
                  <a:lnTo>
                    <a:pt x="118691" y="544107"/>
                  </a:lnTo>
                  <a:lnTo>
                    <a:pt x="132643" y="522462"/>
                  </a:lnTo>
                  <a:lnTo>
                    <a:pt x="146635" y="498039"/>
                  </a:lnTo>
                  <a:lnTo>
                    <a:pt x="161812" y="472772"/>
                  </a:lnTo>
                  <a:lnTo>
                    <a:pt x="180244" y="449856"/>
                  </a:lnTo>
                  <a:lnTo>
                    <a:pt x="197007" y="424868"/>
                  </a:lnTo>
                  <a:lnTo>
                    <a:pt x="204749" y="411660"/>
                  </a:lnTo>
                  <a:lnTo>
                    <a:pt x="212247" y="398181"/>
                  </a:lnTo>
                  <a:lnTo>
                    <a:pt x="226812" y="370738"/>
                  </a:lnTo>
                  <a:lnTo>
                    <a:pt x="248151" y="329008"/>
                  </a:lnTo>
                  <a:lnTo>
                    <a:pt x="259130" y="304157"/>
                  </a:lnTo>
                  <a:lnTo>
                    <a:pt x="269073" y="280257"/>
                  </a:lnTo>
                  <a:lnTo>
                    <a:pt x="281283" y="254054"/>
                  </a:lnTo>
                  <a:lnTo>
                    <a:pt x="291384" y="229942"/>
                  </a:lnTo>
                  <a:lnTo>
                    <a:pt x="299769" y="205202"/>
                  </a:lnTo>
                  <a:lnTo>
                    <a:pt x="303641" y="190425"/>
                  </a:lnTo>
                  <a:lnTo>
                    <a:pt x="307391" y="174730"/>
                  </a:lnTo>
                  <a:lnTo>
                    <a:pt x="309891" y="159592"/>
                  </a:lnTo>
                  <a:lnTo>
                    <a:pt x="311557" y="144826"/>
                  </a:lnTo>
                  <a:lnTo>
                    <a:pt x="312669" y="130307"/>
                  </a:lnTo>
                  <a:lnTo>
                    <a:pt x="309903" y="124134"/>
                  </a:lnTo>
                  <a:lnTo>
                    <a:pt x="304555" y="123524"/>
                  </a:lnTo>
                  <a:lnTo>
                    <a:pt x="297482" y="126624"/>
                  </a:lnTo>
                  <a:lnTo>
                    <a:pt x="291599" y="135702"/>
                  </a:lnTo>
                  <a:lnTo>
                    <a:pt x="286508" y="148766"/>
                  </a:lnTo>
                  <a:lnTo>
                    <a:pt x="281946" y="164487"/>
                  </a:lnTo>
                  <a:lnTo>
                    <a:pt x="278904" y="179642"/>
                  </a:lnTo>
                  <a:lnTo>
                    <a:pt x="276876" y="194420"/>
                  </a:lnTo>
                  <a:lnTo>
                    <a:pt x="275525" y="208946"/>
                  </a:lnTo>
                  <a:lnTo>
                    <a:pt x="275792" y="223305"/>
                  </a:lnTo>
                  <a:lnTo>
                    <a:pt x="277139" y="237552"/>
                  </a:lnTo>
                  <a:lnTo>
                    <a:pt x="279205" y="251724"/>
                  </a:lnTo>
                  <a:lnTo>
                    <a:pt x="280583" y="265847"/>
                  </a:lnTo>
                  <a:lnTo>
                    <a:pt x="281501" y="279937"/>
                  </a:lnTo>
                  <a:lnTo>
                    <a:pt x="282113" y="294004"/>
                  </a:lnTo>
                  <a:lnTo>
                    <a:pt x="285910" y="318984"/>
                  </a:lnTo>
                  <a:lnTo>
                    <a:pt x="288559" y="330554"/>
                  </a:lnTo>
                  <a:lnTo>
                    <a:pt x="300850" y="355874"/>
                  </a:lnTo>
                  <a:lnTo>
                    <a:pt x="309036" y="369170"/>
                  </a:lnTo>
                  <a:lnTo>
                    <a:pt x="319168" y="379203"/>
                  </a:lnTo>
                  <a:lnTo>
                    <a:pt x="342891" y="393467"/>
                  </a:lnTo>
                  <a:lnTo>
                    <a:pt x="355761" y="394232"/>
                  </a:lnTo>
                  <a:lnTo>
                    <a:pt x="369016" y="391236"/>
                  </a:lnTo>
                  <a:lnTo>
                    <a:pt x="382527" y="385733"/>
                  </a:lnTo>
                  <a:lnTo>
                    <a:pt x="403772" y="370270"/>
                  </a:lnTo>
                  <a:lnTo>
                    <a:pt x="421006" y="351711"/>
                  </a:lnTo>
                  <a:lnTo>
                    <a:pt x="436456" y="331777"/>
                  </a:lnTo>
                  <a:lnTo>
                    <a:pt x="451113" y="308114"/>
                  </a:lnTo>
                  <a:lnTo>
                    <a:pt x="458293" y="295260"/>
                  </a:lnTo>
                  <a:lnTo>
                    <a:pt x="466586" y="282016"/>
                  </a:lnTo>
                  <a:lnTo>
                    <a:pt x="475621" y="268512"/>
                  </a:lnTo>
                  <a:lnTo>
                    <a:pt x="485150" y="254835"/>
                  </a:lnTo>
                  <a:lnTo>
                    <a:pt x="493840" y="241043"/>
                  </a:lnTo>
                  <a:lnTo>
                    <a:pt x="501970" y="227173"/>
                  </a:lnTo>
                  <a:lnTo>
                    <a:pt x="509727" y="213252"/>
                  </a:lnTo>
                  <a:lnTo>
                    <a:pt x="527697" y="188436"/>
                  </a:lnTo>
                  <a:lnTo>
                    <a:pt x="546200" y="166889"/>
                  </a:lnTo>
                  <a:lnTo>
                    <a:pt x="562215" y="149521"/>
                  </a:lnTo>
                  <a:lnTo>
                    <a:pt x="583355" y="137128"/>
                  </a:lnTo>
                  <a:lnTo>
                    <a:pt x="595538" y="132187"/>
                  </a:lnTo>
                  <a:lnTo>
                    <a:pt x="605996" y="134736"/>
                  </a:lnTo>
                  <a:lnTo>
                    <a:pt x="615305" y="142279"/>
                  </a:lnTo>
                  <a:lnTo>
                    <a:pt x="630714" y="165072"/>
                  </a:lnTo>
                  <a:lnTo>
                    <a:pt x="641457" y="190785"/>
                  </a:lnTo>
                  <a:lnTo>
                    <a:pt x="645958" y="204185"/>
                  </a:lnTo>
                  <a:lnTo>
                    <a:pt x="650127" y="217794"/>
                  </a:lnTo>
                  <a:lnTo>
                    <a:pt x="655539" y="237199"/>
                  </a:lnTo>
                  <a:lnTo>
                    <a:pt x="655346" y="237466"/>
                  </a:lnTo>
                  <a:lnTo>
                    <a:pt x="646639" y="212703"/>
                  </a:lnTo>
                  <a:lnTo>
                    <a:pt x="644738" y="200100"/>
                  </a:lnTo>
                  <a:lnTo>
                    <a:pt x="643471" y="184686"/>
                  </a:lnTo>
                  <a:lnTo>
                    <a:pt x="642626" y="167398"/>
                  </a:lnTo>
                  <a:lnTo>
                    <a:pt x="640894" y="152367"/>
                  </a:lnTo>
                  <a:lnTo>
                    <a:pt x="635854" y="126317"/>
                  </a:lnTo>
                  <a:lnTo>
                    <a:pt x="626602" y="106169"/>
                  </a:lnTo>
                  <a:lnTo>
                    <a:pt x="620862" y="97525"/>
                  </a:lnTo>
                  <a:lnTo>
                    <a:pt x="612361" y="95267"/>
                  </a:lnTo>
                  <a:lnTo>
                    <a:pt x="602020" y="97268"/>
                  </a:lnTo>
                  <a:lnTo>
                    <a:pt x="590451" y="102108"/>
                  </a:lnTo>
                  <a:lnTo>
                    <a:pt x="581570" y="108840"/>
                  </a:lnTo>
                  <a:lnTo>
                    <a:pt x="568586" y="125670"/>
                  </a:lnTo>
                  <a:lnTo>
                    <a:pt x="549123" y="154855"/>
                  </a:lnTo>
                  <a:lnTo>
                    <a:pt x="535467" y="178453"/>
                  </a:lnTo>
                  <a:lnTo>
                    <a:pt x="522775" y="204522"/>
                  </a:lnTo>
                  <a:lnTo>
                    <a:pt x="517755" y="218018"/>
                  </a:lnTo>
                  <a:lnTo>
                    <a:pt x="501300" y="267682"/>
                  </a:lnTo>
                  <a:lnTo>
                    <a:pt x="498764" y="281160"/>
                  </a:lnTo>
                  <a:lnTo>
                    <a:pt x="497072" y="295989"/>
                  </a:lnTo>
                  <a:lnTo>
                    <a:pt x="495945" y="311717"/>
                  </a:lnTo>
                  <a:lnTo>
                    <a:pt x="497530" y="324540"/>
                  </a:lnTo>
                  <a:lnTo>
                    <a:pt x="505525" y="345021"/>
                  </a:lnTo>
                  <a:lnTo>
                    <a:pt x="510929" y="349080"/>
                  </a:lnTo>
                  <a:lnTo>
                    <a:pt x="516869" y="349449"/>
                  </a:lnTo>
                  <a:lnTo>
                    <a:pt x="523167" y="347358"/>
                  </a:lnTo>
                  <a:lnTo>
                    <a:pt x="539511" y="329452"/>
                  </a:lnTo>
                  <a:lnTo>
                    <a:pt x="548779" y="316497"/>
                  </a:lnTo>
                  <a:lnTo>
                    <a:pt x="556125" y="303186"/>
                  </a:lnTo>
                  <a:lnTo>
                    <a:pt x="562192" y="289637"/>
                  </a:lnTo>
                  <a:lnTo>
                    <a:pt x="567405" y="275930"/>
                  </a:lnTo>
                  <a:lnTo>
                    <a:pt x="579430" y="251351"/>
                  </a:lnTo>
                  <a:lnTo>
                    <a:pt x="592565" y="228741"/>
                  </a:lnTo>
                  <a:lnTo>
                    <a:pt x="606193" y="207006"/>
                  </a:lnTo>
                  <a:lnTo>
                    <a:pt x="616925" y="185660"/>
                  </a:lnTo>
                  <a:lnTo>
                    <a:pt x="625590" y="164486"/>
                  </a:lnTo>
                  <a:lnTo>
                    <a:pt x="633337" y="143390"/>
                  </a:lnTo>
                  <a:lnTo>
                    <a:pt x="635870" y="142205"/>
                  </a:lnTo>
                  <a:lnTo>
                    <a:pt x="637558" y="147258"/>
                  </a:lnTo>
                  <a:lnTo>
                    <a:pt x="639435" y="170791"/>
                  </a:lnTo>
                  <a:lnTo>
                    <a:pt x="640269" y="208518"/>
                  </a:lnTo>
                  <a:lnTo>
                    <a:pt x="640739" y="270166"/>
                  </a:lnTo>
                  <a:lnTo>
                    <a:pt x="641973" y="287490"/>
                  </a:lnTo>
                  <a:lnTo>
                    <a:pt x="643965" y="302546"/>
                  </a:lnTo>
                  <a:lnTo>
                    <a:pt x="646462" y="316089"/>
                  </a:lnTo>
                  <a:lnTo>
                    <a:pt x="651632" y="326286"/>
                  </a:lnTo>
                  <a:lnTo>
                    <a:pt x="658585" y="334253"/>
                  </a:lnTo>
                  <a:lnTo>
                    <a:pt x="666725" y="340733"/>
                  </a:lnTo>
                  <a:lnTo>
                    <a:pt x="675658" y="341547"/>
                  </a:lnTo>
                  <a:lnTo>
                    <a:pt x="685120" y="338584"/>
                  </a:lnTo>
                  <a:lnTo>
                    <a:pt x="694933" y="333102"/>
                  </a:lnTo>
                  <a:lnTo>
                    <a:pt x="712069" y="317663"/>
                  </a:lnTo>
                  <a:lnTo>
                    <a:pt x="726308" y="299115"/>
                  </a:lnTo>
                  <a:lnTo>
                    <a:pt x="736531" y="279185"/>
                  </a:lnTo>
                  <a:lnTo>
                    <a:pt x="744970" y="255525"/>
                  </a:lnTo>
                  <a:lnTo>
                    <a:pt x="753785" y="230596"/>
                  </a:lnTo>
                  <a:lnTo>
                    <a:pt x="765494" y="207830"/>
                  </a:lnTo>
                  <a:lnTo>
                    <a:pt x="775372" y="182910"/>
                  </a:lnTo>
                  <a:lnTo>
                    <a:pt x="791236" y="134406"/>
                  </a:lnTo>
                  <a:lnTo>
                    <a:pt x="798499" y="109375"/>
                  </a:lnTo>
                  <a:lnTo>
                    <a:pt x="806791" y="83837"/>
                  </a:lnTo>
                  <a:lnTo>
                    <a:pt x="818267" y="60801"/>
                  </a:lnTo>
                  <a:lnTo>
                    <a:pt x="825768" y="54424"/>
                  </a:lnTo>
                  <a:lnTo>
                    <a:pt x="834276" y="51341"/>
                  </a:lnTo>
                  <a:lnTo>
                    <a:pt x="843453" y="50455"/>
                  </a:lnTo>
                  <a:lnTo>
                    <a:pt x="853076" y="53370"/>
                  </a:lnTo>
                  <a:lnTo>
                    <a:pt x="873118" y="65958"/>
                  </a:lnTo>
                  <a:lnTo>
                    <a:pt x="881034" y="76560"/>
                  </a:lnTo>
                  <a:lnTo>
                    <a:pt x="887479" y="89471"/>
                  </a:lnTo>
                  <a:lnTo>
                    <a:pt x="892945" y="103922"/>
                  </a:lnTo>
                  <a:lnTo>
                    <a:pt x="896589" y="120567"/>
                  </a:lnTo>
                  <a:lnTo>
                    <a:pt x="899017" y="138676"/>
                  </a:lnTo>
                  <a:lnTo>
                    <a:pt x="900638" y="157760"/>
                  </a:lnTo>
                  <a:lnTo>
                    <a:pt x="900548" y="177494"/>
                  </a:lnTo>
                  <a:lnTo>
                    <a:pt x="899321" y="197663"/>
                  </a:lnTo>
                  <a:lnTo>
                    <a:pt x="897333" y="218120"/>
                  </a:lnTo>
                  <a:lnTo>
                    <a:pt x="897177" y="235264"/>
                  </a:lnTo>
                  <a:lnTo>
                    <a:pt x="898242" y="250199"/>
                  </a:lnTo>
                  <a:lnTo>
                    <a:pt x="900120" y="263661"/>
                  </a:lnTo>
                  <a:lnTo>
                    <a:pt x="908439" y="284853"/>
                  </a:lnTo>
                  <a:lnTo>
                    <a:pt x="913931" y="293776"/>
                  </a:lnTo>
                  <a:lnTo>
                    <a:pt x="921097" y="297387"/>
                  </a:lnTo>
                  <a:lnTo>
                    <a:pt x="929380" y="297458"/>
                  </a:lnTo>
                  <a:lnTo>
                    <a:pt x="938408" y="295167"/>
                  </a:lnTo>
                  <a:lnTo>
                    <a:pt x="954672" y="286390"/>
                  </a:lnTo>
                  <a:lnTo>
                    <a:pt x="970860" y="272361"/>
                  </a:lnTo>
                  <a:lnTo>
                    <a:pt x="989741" y="250544"/>
                  </a:lnTo>
                  <a:lnTo>
                    <a:pt x="1003586" y="228382"/>
                  </a:lnTo>
                  <a:lnTo>
                    <a:pt x="1013634" y="206847"/>
                  </a:lnTo>
                  <a:lnTo>
                    <a:pt x="1021996" y="185589"/>
                  </a:lnTo>
                  <a:lnTo>
                    <a:pt x="1029608" y="164455"/>
                  </a:lnTo>
                  <a:lnTo>
                    <a:pt x="1044016" y="122321"/>
                  </a:lnTo>
                  <a:lnTo>
                    <a:pt x="1047554" y="109461"/>
                  </a:lnTo>
                  <a:lnTo>
                    <a:pt x="1051081" y="95044"/>
                  </a:lnTo>
                  <a:lnTo>
                    <a:pt x="1061628" y="49954"/>
                  </a:lnTo>
                  <a:lnTo>
                    <a:pt x="1065138" y="35506"/>
                  </a:lnTo>
                  <a:lnTo>
                    <a:pt x="1075270" y="13221"/>
                  </a:lnTo>
                  <a:lnTo>
                    <a:pt x="1081244" y="4006"/>
                  </a:lnTo>
                  <a:lnTo>
                    <a:pt x="1087565" y="200"/>
                  </a:lnTo>
                  <a:lnTo>
                    <a:pt x="1094115" y="0"/>
                  </a:lnTo>
                  <a:lnTo>
                    <a:pt x="1100819" y="2204"/>
                  </a:lnTo>
                  <a:lnTo>
                    <a:pt x="1107626" y="8348"/>
                  </a:lnTo>
                  <a:lnTo>
                    <a:pt x="1121422" y="27639"/>
                  </a:lnTo>
                  <a:lnTo>
                    <a:pt x="1132228" y="48679"/>
                  </a:lnTo>
                  <a:lnTo>
                    <a:pt x="1136746" y="59197"/>
                  </a:lnTo>
                  <a:lnTo>
                    <a:pt x="1139758" y="73222"/>
                  </a:lnTo>
                  <a:lnTo>
                    <a:pt x="1141766" y="89583"/>
                  </a:lnTo>
                  <a:lnTo>
                    <a:pt x="1143105" y="107502"/>
                  </a:lnTo>
                  <a:lnTo>
                    <a:pt x="1142828" y="126460"/>
                  </a:lnTo>
                  <a:lnTo>
                    <a:pt x="1141476" y="146110"/>
                  </a:lnTo>
                  <a:lnTo>
                    <a:pt x="1139404" y="166222"/>
                  </a:lnTo>
                  <a:lnTo>
                    <a:pt x="1134519" y="184304"/>
                  </a:lnTo>
                  <a:lnTo>
                    <a:pt x="1127755" y="201034"/>
                  </a:lnTo>
                  <a:lnTo>
                    <a:pt x="1119740" y="216861"/>
                  </a:lnTo>
                  <a:lnTo>
                    <a:pt x="1101486" y="240680"/>
                  </a:lnTo>
                  <a:lnTo>
                    <a:pt x="1091710" y="250304"/>
                  </a:lnTo>
                  <a:lnTo>
                    <a:pt x="1080518" y="256720"/>
                  </a:lnTo>
                  <a:lnTo>
                    <a:pt x="1055618" y="263849"/>
                  </a:lnTo>
                  <a:lnTo>
                    <a:pt x="1043602" y="262244"/>
                  </a:lnTo>
                  <a:lnTo>
                    <a:pt x="1032085" y="257668"/>
                  </a:lnTo>
                  <a:lnTo>
                    <a:pt x="1020901" y="251112"/>
                  </a:lnTo>
                  <a:lnTo>
                    <a:pt x="1012278" y="242066"/>
                  </a:lnTo>
                  <a:lnTo>
                    <a:pt x="999579" y="219550"/>
                  </a:lnTo>
                  <a:lnTo>
                    <a:pt x="993156" y="193962"/>
                  </a:lnTo>
                  <a:lnTo>
                    <a:pt x="991470" y="175188"/>
                  </a:lnTo>
                  <a:lnTo>
                    <a:pt x="992656" y="175090"/>
                  </a:lnTo>
                  <a:lnTo>
                    <a:pt x="994616" y="178530"/>
                  </a:lnTo>
                  <a:lnTo>
                    <a:pt x="999910" y="194818"/>
                  </a:lnTo>
                  <a:lnTo>
                    <a:pt x="1002958" y="205706"/>
                  </a:lnTo>
                  <a:lnTo>
                    <a:pt x="1012576" y="224036"/>
                  </a:lnTo>
                  <a:lnTo>
                    <a:pt x="1018413" y="232196"/>
                  </a:lnTo>
                  <a:lnTo>
                    <a:pt x="1034248" y="244379"/>
                  </a:lnTo>
                  <a:lnTo>
                    <a:pt x="1043378" y="249264"/>
                  </a:lnTo>
                  <a:lnTo>
                    <a:pt x="1055309" y="250183"/>
                  </a:lnTo>
                  <a:lnTo>
                    <a:pt x="1084146" y="244972"/>
                  </a:lnTo>
                  <a:lnTo>
                    <a:pt x="1113324" y="228633"/>
                  </a:lnTo>
                  <a:lnTo>
                    <a:pt x="1139536" y="208126"/>
                  </a:lnTo>
                  <a:lnTo>
                    <a:pt x="1167433" y="183442"/>
                  </a:lnTo>
                  <a:lnTo>
                    <a:pt x="1198369" y="1538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72505" y="21245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814575" y="1787991"/>
              <a:ext cx="123511" cy="652092"/>
            </a:xfrm>
            <a:custGeom>
              <a:avLst/>
              <a:gdLst/>
              <a:ahLst/>
              <a:cxnLst/>
              <a:rect l="0" t="0" r="0" b="0"/>
              <a:pathLst>
                <a:path w="123511" h="652092">
                  <a:moveTo>
                    <a:pt x="0" y="0"/>
                  </a:moveTo>
                  <a:lnTo>
                    <a:pt x="11167" y="16750"/>
                  </a:lnTo>
                  <a:lnTo>
                    <a:pt x="17963" y="25191"/>
                  </a:lnTo>
                  <a:lnTo>
                    <a:pt x="25999" y="34323"/>
                  </a:lnTo>
                  <a:lnTo>
                    <a:pt x="34862" y="43917"/>
                  </a:lnTo>
                  <a:lnTo>
                    <a:pt x="43108" y="54988"/>
                  </a:lnTo>
                  <a:lnTo>
                    <a:pt x="50943" y="67043"/>
                  </a:lnTo>
                  <a:lnTo>
                    <a:pt x="58503" y="79754"/>
                  </a:lnTo>
                  <a:lnTo>
                    <a:pt x="65881" y="92903"/>
                  </a:lnTo>
                  <a:lnTo>
                    <a:pt x="80310" y="119978"/>
                  </a:lnTo>
                  <a:lnTo>
                    <a:pt x="87431" y="134910"/>
                  </a:lnTo>
                  <a:lnTo>
                    <a:pt x="94514" y="150709"/>
                  </a:lnTo>
                  <a:lnTo>
                    <a:pt x="101574" y="167084"/>
                  </a:lnTo>
                  <a:lnTo>
                    <a:pt x="107449" y="182675"/>
                  </a:lnTo>
                  <a:lnTo>
                    <a:pt x="112534" y="197744"/>
                  </a:lnTo>
                  <a:lnTo>
                    <a:pt x="117094" y="212464"/>
                  </a:lnTo>
                  <a:lnTo>
                    <a:pt x="120132" y="229290"/>
                  </a:lnTo>
                  <a:lnTo>
                    <a:pt x="122159" y="247518"/>
                  </a:lnTo>
                  <a:lnTo>
                    <a:pt x="123510" y="266682"/>
                  </a:lnTo>
                  <a:lnTo>
                    <a:pt x="123242" y="285302"/>
                  </a:lnTo>
                  <a:lnTo>
                    <a:pt x="121894" y="303558"/>
                  </a:lnTo>
                  <a:lnTo>
                    <a:pt x="119828" y="321571"/>
                  </a:lnTo>
                  <a:lnTo>
                    <a:pt x="114414" y="360284"/>
                  </a:lnTo>
                  <a:lnTo>
                    <a:pt x="108114" y="399694"/>
                  </a:lnTo>
                  <a:lnTo>
                    <a:pt x="101418" y="436686"/>
                  </a:lnTo>
                  <a:lnTo>
                    <a:pt x="96828" y="455900"/>
                  </a:lnTo>
                  <a:lnTo>
                    <a:pt x="91430" y="475721"/>
                  </a:lnTo>
                  <a:lnTo>
                    <a:pt x="85495" y="495947"/>
                  </a:lnTo>
                  <a:lnTo>
                    <a:pt x="79201" y="515274"/>
                  </a:lnTo>
                  <a:lnTo>
                    <a:pt x="72667" y="534001"/>
                  </a:lnTo>
                  <a:lnTo>
                    <a:pt x="59176" y="571560"/>
                  </a:lnTo>
                  <a:lnTo>
                    <a:pt x="31553" y="65209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195302" y="252422"/>
            <a:ext cx="1078466" cy="483810"/>
            <a:chOff x="8195302" y="252422"/>
            <a:chExt cx="1078466" cy="483810"/>
          </a:xfrm>
        </p:grpSpPr>
        <p:sp>
          <p:nvSpPr>
            <p:cNvPr id="39" name="Freeform 38"/>
            <p:cNvSpPr/>
            <p:nvPr/>
          </p:nvSpPr>
          <p:spPr>
            <a:xfrm>
              <a:off x="8195302" y="262939"/>
              <a:ext cx="124119" cy="473293"/>
            </a:xfrm>
            <a:custGeom>
              <a:avLst/>
              <a:gdLst/>
              <a:ahLst/>
              <a:cxnLst/>
              <a:rect l="0" t="0" r="0" b="0"/>
              <a:pathLst>
                <a:path w="124119" h="473293">
                  <a:moveTo>
                    <a:pt x="103082" y="0"/>
                  </a:moveTo>
                  <a:lnTo>
                    <a:pt x="53636" y="74171"/>
                  </a:lnTo>
                  <a:lnTo>
                    <a:pt x="47914" y="84506"/>
                  </a:lnTo>
                  <a:lnTo>
                    <a:pt x="42932" y="94902"/>
                  </a:lnTo>
                  <a:lnTo>
                    <a:pt x="38441" y="105339"/>
                  </a:lnTo>
                  <a:lnTo>
                    <a:pt x="34279" y="115802"/>
                  </a:lnTo>
                  <a:lnTo>
                    <a:pt x="26538" y="136777"/>
                  </a:lnTo>
                  <a:lnTo>
                    <a:pt x="22837" y="148447"/>
                  </a:lnTo>
                  <a:lnTo>
                    <a:pt x="8501" y="197648"/>
                  </a:lnTo>
                  <a:lnTo>
                    <a:pt x="4970" y="208895"/>
                  </a:lnTo>
                  <a:lnTo>
                    <a:pt x="2616" y="221067"/>
                  </a:lnTo>
                  <a:lnTo>
                    <a:pt x="1046" y="233856"/>
                  </a:lnTo>
                  <a:lnTo>
                    <a:pt x="0" y="247057"/>
                  </a:lnTo>
                  <a:lnTo>
                    <a:pt x="471" y="259363"/>
                  </a:lnTo>
                  <a:lnTo>
                    <a:pt x="1954" y="271073"/>
                  </a:lnTo>
                  <a:lnTo>
                    <a:pt x="4111" y="282386"/>
                  </a:lnTo>
                  <a:lnTo>
                    <a:pt x="6717" y="293433"/>
                  </a:lnTo>
                  <a:lnTo>
                    <a:pt x="9624" y="304304"/>
                  </a:lnTo>
                  <a:lnTo>
                    <a:pt x="12730" y="315057"/>
                  </a:lnTo>
                  <a:lnTo>
                    <a:pt x="17138" y="325732"/>
                  </a:lnTo>
                  <a:lnTo>
                    <a:pt x="22414" y="336354"/>
                  </a:lnTo>
                  <a:lnTo>
                    <a:pt x="28268" y="346942"/>
                  </a:lnTo>
                  <a:lnTo>
                    <a:pt x="35677" y="358674"/>
                  </a:lnTo>
                  <a:lnTo>
                    <a:pt x="44122" y="371171"/>
                  </a:lnTo>
                  <a:lnTo>
                    <a:pt x="53258" y="384176"/>
                  </a:lnTo>
                  <a:lnTo>
                    <a:pt x="61686" y="395184"/>
                  </a:lnTo>
                  <a:lnTo>
                    <a:pt x="69642" y="404859"/>
                  </a:lnTo>
                  <a:lnTo>
                    <a:pt x="77283" y="413647"/>
                  </a:lnTo>
                  <a:lnTo>
                    <a:pt x="84715" y="423011"/>
                  </a:lnTo>
                  <a:lnTo>
                    <a:pt x="92006" y="432760"/>
                  </a:lnTo>
                  <a:lnTo>
                    <a:pt x="124118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430028" y="378633"/>
              <a:ext cx="236474" cy="149673"/>
            </a:xfrm>
            <a:custGeom>
              <a:avLst/>
              <a:gdLst/>
              <a:ahLst/>
              <a:cxnLst/>
              <a:rect l="0" t="0" r="0" b="0"/>
              <a:pathLst>
                <a:path w="236474" h="149673">
                  <a:moveTo>
                    <a:pt x="15603" y="0"/>
                  </a:moveTo>
                  <a:lnTo>
                    <a:pt x="15603" y="27917"/>
                  </a:lnTo>
                  <a:lnTo>
                    <a:pt x="14434" y="39647"/>
                  </a:lnTo>
                  <a:lnTo>
                    <a:pt x="12486" y="50972"/>
                  </a:lnTo>
                  <a:lnTo>
                    <a:pt x="10020" y="62028"/>
                  </a:lnTo>
                  <a:lnTo>
                    <a:pt x="7206" y="72905"/>
                  </a:lnTo>
                  <a:lnTo>
                    <a:pt x="4162" y="83662"/>
                  </a:lnTo>
                  <a:lnTo>
                    <a:pt x="964" y="94339"/>
                  </a:lnTo>
                  <a:lnTo>
                    <a:pt x="0" y="104963"/>
                  </a:lnTo>
                  <a:lnTo>
                    <a:pt x="527" y="115552"/>
                  </a:lnTo>
                  <a:lnTo>
                    <a:pt x="2046" y="126117"/>
                  </a:lnTo>
                  <a:lnTo>
                    <a:pt x="7734" y="134329"/>
                  </a:lnTo>
                  <a:lnTo>
                    <a:pt x="16200" y="140972"/>
                  </a:lnTo>
                  <a:lnTo>
                    <a:pt x="26518" y="146569"/>
                  </a:lnTo>
                  <a:lnTo>
                    <a:pt x="40410" y="149132"/>
                  </a:lnTo>
                  <a:lnTo>
                    <a:pt x="56681" y="149672"/>
                  </a:lnTo>
                  <a:lnTo>
                    <a:pt x="74542" y="148864"/>
                  </a:lnTo>
                  <a:lnTo>
                    <a:pt x="109968" y="147965"/>
                  </a:lnTo>
                  <a:lnTo>
                    <a:pt x="127595" y="147726"/>
                  </a:lnTo>
                  <a:lnTo>
                    <a:pt x="144021" y="146397"/>
                  </a:lnTo>
                  <a:lnTo>
                    <a:pt x="159646" y="144343"/>
                  </a:lnTo>
                  <a:lnTo>
                    <a:pt x="236473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82360" y="368115"/>
              <a:ext cx="21036" cy="305012"/>
            </a:xfrm>
            <a:custGeom>
              <a:avLst/>
              <a:gdLst/>
              <a:ahLst/>
              <a:cxnLst/>
              <a:rect l="0" t="0" r="0" b="0"/>
              <a:pathLst>
                <a:path w="21036" h="305012">
                  <a:moveTo>
                    <a:pt x="21035" y="0"/>
                  </a:moveTo>
                  <a:lnTo>
                    <a:pt x="15452" y="16751"/>
                  </a:lnTo>
                  <a:lnTo>
                    <a:pt x="13807" y="28697"/>
                  </a:lnTo>
                  <a:lnTo>
                    <a:pt x="12710" y="43672"/>
                  </a:lnTo>
                  <a:lnTo>
                    <a:pt x="11492" y="76673"/>
                  </a:lnTo>
                  <a:lnTo>
                    <a:pt x="10951" y="106921"/>
                  </a:lnTo>
                  <a:lnTo>
                    <a:pt x="9638" y="123869"/>
                  </a:lnTo>
                  <a:lnTo>
                    <a:pt x="7593" y="142179"/>
                  </a:lnTo>
                  <a:lnTo>
                    <a:pt x="5063" y="161398"/>
                  </a:lnTo>
                  <a:lnTo>
                    <a:pt x="3375" y="180053"/>
                  </a:lnTo>
                  <a:lnTo>
                    <a:pt x="2250" y="198333"/>
                  </a:lnTo>
                  <a:lnTo>
                    <a:pt x="1000" y="233057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710633" y="410186"/>
              <a:ext cx="169448" cy="222924"/>
            </a:xfrm>
            <a:custGeom>
              <a:avLst/>
              <a:gdLst/>
              <a:ahLst/>
              <a:cxnLst/>
              <a:rect l="0" t="0" r="0" b="0"/>
              <a:pathLst>
                <a:path w="169448" h="222924">
                  <a:moveTo>
                    <a:pt x="40008" y="0"/>
                  </a:moveTo>
                  <a:lnTo>
                    <a:pt x="34425" y="22334"/>
                  </a:lnTo>
                  <a:lnTo>
                    <a:pt x="31612" y="32418"/>
                  </a:lnTo>
                  <a:lnTo>
                    <a:pt x="25370" y="52973"/>
                  </a:lnTo>
                  <a:lnTo>
                    <a:pt x="4896" y="115727"/>
                  </a:lnTo>
                  <a:lnTo>
                    <a:pt x="2577" y="128571"/>
                  </a:lnTo>
                  <a:lnTo>
                    <a:pt x="1030" y="142976"/>
                  </a:lnTo>
                  <a:lnTo>
                    <a:pt x="0" y="158423"/>
                  </a:lnTo>
                  <a:lnTo>
                    <a:pt x="1649" y="172227"/>
                  </a:lnTo>
                  <a:lnTo>
                    <a:pt x="5086" y="184935"/>
                  </a:lnTo>
                  <a:lnTo>
                    <a:pt x="9716" y="196913"/>
                  </a:lnTo>
                  <a:lnTo>
                    <a:pt x="16307" y="206067"/>
                  </a:lnTo>
                  <a:lnTo>
                    <a:pt x="24208" y="213339"/>
                  </a:lnTo>
                  <a:lnTo>
                    <a:pt x="32981" y="219355"/>
                  </a:lnTo>
                  <a:lnTo>
                    <a:pt x="42335" y="222197"/>
                  </a:lnTo>
                  <a:lnTo>
                    <a:pt x="52077" y="222923"/>
                  </a:lnTo>
                  <a:lnTo>
                    <a:pt x="62078" y="222238"/>
                  </a:lnTo>
                  <a:lnTo>
                    <a:pt x="73419" y="218276"/>
                  </a:lnTo>
                  <a:lnTo>
                    <a:pt x="85654" y="212129"/>
                  </a:lnTo>
                  <a:lnTo>
                    <a:pt x="98486" y="204525"/>
                  </a:lnTo>
                  <a:lnTo>
                    <a:pt x="109378" y="197118"/>
                  </a:lnTo>
                  <a:lnTo>
                    <a:pt x="118976" y="189843"/>
                  </a:lnTo>
                  <a:lnTo>
                    <a:pt x="127712" y="182656"/>
                  </a:lnTo>
                  <a:lnTo>
                    <a:pt x="135874" y="175527"/>
                  </a:lnTo>
                  <a:lnTo>
                    <a:pt x="143652" y="168437"/>
                  </a:lnTo>
                  <a:lnTo>
                    <a:pt x="151174" y="161374"/>
                  </a:lnTo>
                  <a:lnTo>
                    <a:pt x="157359" y="150821"/>
                  </a:lnTo>
                  <a:lnTo>
                    <a:pt x="162650" y="137943"/>
                  </a:lnTo>
                  <a:lnTo>
                    <a:pt x="167346" y="123515"/>
                  </a:lnTo>
                  <a:lnTo>
                    <a:pt x="169307" y="109222"/>
                  </a:lnTo>
                  <a:lnTo>
                    <a:pt x="169447" y="95018"/>
                  </a:lnTo>
                  <a:lnTo>
                    <a:pt x="168371" y="80875"/>
                  </a:lnTo>
                  <a:lnTo>
                    <a:pt x="165317" y="69109"/>
                  </a:lnTo>
                  <a:lnTo>
                    <a:pt x="160944" y="58927"/>
                  </a:lnTo>
                  <a:lnTo>
                    <a:pt x="155690" y="49802"/>
                  </a:lnTo>
                  <a:lnTo>
                    <a:pt x="147514" y="41382"/>
                  </a:lnTo>
                  <a:lnTo>
                    <a:pt x="137388" y="33431"/>
                  </a:lnTo>
                  <a:lnTo>
                    <a:pt x="125964" y="25793"/>
                  </a:lnTo>
                  <a:lnTo>
                    <a:pt x="113673" y="20701"/>
                  </a:lnTo>
                  <a:lnTo>
                    <a:pt x="100804" y="17307"/>
                  </a:lnTo>
                  <a:lnTo>
                    <a:pt x="4000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911890" y="392745"/>
              <a:ext cx="176362" cy="216530"/>
            </a:xfrm>
            <a:custGeom>
              <a:avLst/>
              <a:gdLst/>
              <a:ahLst/>
              <a:cxnLst/>
              <a:rect l="0" t="0" r="0" b="0"/>
              <a:pathLst>
                <a:path w="176362" h="216530">
                  <a:moveTo>
                    <a:pt x="38586" y="27958"/>
                  </a:moveTo>
                  <a:lnTo>
                    <a:pt x="33002" y="44709"/>
                  </a:lnTo>
                  <a:lnTo>
                    <a:pt x="30188" y="54317"/>
                  </a:lnTo>
                  <a:lnTo>
                    <a:pt x="23947" y="77459"/>
                  </a:lnTo>
                  <a:lnTo>
                    <a:pt x="19478" y="87837"/>
                  </a:lnTo>
                  <a:lnTo>
                    <a:pt x="14160" y="97093"/>
                  </a:lnTo>
                  <a:lnTo>
                    <a:pt x="8279" y="105601"/>
                  </a:lnTo>
                  <a:lnTo>
                    <a:pt x="4358" y="117116"/>
                  </a:lnTo>
                  <a:lnTo>
                    <a:pt x="1744" y="130636"/>
                  </a:lnTo>
                  <a:lnTo>
                    <a:pt x="0" y="145492"/>
                  </a:lnTo>
                  <a:lnTo>
                    <a:pt x="7" y="160071"/>
                  </a:lnTo>
                  <a:lnTo>
                    <a:pt x="1181" y="174465"/>
                  </a:lnTo>
                  <a:lnTo>
                    <a:pt x="3131" y="188735"/>
                  </a:lnTo>
                  <a:lnTo>
                    <a:pt x="9107" y="199417"/>
                  </a:lnTo>
                  <a:lnTo>
                    <a:pt x="17764" y="207707"/>
                  </a:lnTo>
                  <a:lnTo>
                    <a:pt x="28211" y="214402"/>
                  </a:lnTo>
                  <a:lnTo>
                    <a:pt x="41018" y="216529"/>
                  </a:lnTo>
                  <a:lnTo>
                    <a:pt x="55399" y="215609"/>
                  </a:lnTo>
                  <a:lnTo>
                    <a:pt x="70830" y="212658"/>
                  </a:lnTo>
                  <a:lnTo>
                    <a:pt x="86960" y="207186"/>
                  </a:lnTo>
                  <a:lnTo>
                    <a:pt x="103557" y="200031"/>
                  </a:lnTo>
                  <a:lnTo>
                    <a:pt x="120464" y="191756"/>
                  </a:lnTo>
                  <a:lnTo>
                    <a:pt x="132905" y="182733"/>
                  </a:lnTo>
                  <a:lnTo>
                    <a:pt x="142367" y="173212"/>
                  </a:lnTo>
                  <a:lnTo>
                    <a:pt x="149844" y="163359"/>
                  </a:lnTo>
                  <a:lnTo>
                    <a:pt x="157165" y="150947"/>
                  </a:lnTo>
                  <a:lnTo>
                    <a:pt x="164383" y="136829"/>
                  </a:lnTo>
                  <a:lnTo>
                    <a:pt x="171533" y="121574"/>
                  </a:lnTo>
                  <a:lnTo>
                    <a:pt x="175131" y="105561"/>
                  </a:lnTo>
                  <a:lnTo>
                    <a:pt x="176361" y="89042"/>
                  </a:lnTo>
                  <a:lnTo>
                    <a:pt x="176012" y="72187"/>
                  </a:lnTo>
                  <a:lnTo>
                    <a:pt x="172274" y="57444"/>
                  </a:lnTo>
                  <a:lnTo>
                    <a:pt x="166276" y="44110"/>
                  </a:lnTo>
                  <a:lnTo>
                    <a:pt x="158771" y="31714"/>
                  </a:lnTo>
                  <a:lnTo>
                    <a:pt x="150263" y="22282"/>
                  </a:lnTo>
                  <a:lnTo>
                    <a:pt x="141084" y="14825"/>
                  </a:lnTo>
                  <a:lnTo>
                    <a:pt x="131459" y="8685"/>
                  </a:lnTo>
                  <a:lnTo>
                    <a:pt x="119199" y="4592"/>
                  </a:lnTo>
                  <a:lnTo>
                    <a:pt x="105182" y="1863"/>
                  </a:lnTo>
                  <a:lnTo>
                    <a:pt x="89995" y="44"/>
                  </a:lnTo>
                  <a:lnTo>
                    <a:pt x="76365" y="0"/>
                  </a:lnTo>
                  <a:lnTo>
                    <a:pt x="63772" y="1139"/>
                  </a:lnTo>
                  <a:lnTo>
                    <a:pt x="17551" y="174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118758" y="252422"/>
              <a:ext cx="155010" cy="420705"/>
            </a:xfrm>
            <a:custGeom>
              <a:avLst/>
              <a:gdLst/>
              <a:ahLst/>
              <a:cxnLst/>
              <a:rect l="0" t="0" r="0" b="0"/>
              <a:pathLst>
                <a:path w="155010" h="420705">
                  <a:moveTo>
                    <a:pt x="0" y="0"/>
                  </a:moveTo>
                  <a:lnTo>
                    <a:pt x="16750" y="11167"/>
                  </a:lnTo>
                  <a:lnTo>
                    <a:pt x="37438" y="25998"/>
                  </a:lnTo>
                  <a:lnTo>
                    <a:pt x="49500" y="34861"/>
                  </a:lnTo>
                  <a:lnTo>
                    <a:pt x="61046" y="45445"/>
                  </a:lnTo>
                  <a:lnTo>
                    <a:pt x="72250" y="57175"/>
                  </a:lnTo>
                  <a:lnTo>
                    <a:pt x="83226" y="69669"/>
                  </a:lnTo>
                  <a:lnTo>
                    <a:pt x="92879" y="81505"/>
                  </a:lnTo>
                  <a:lnTo>
                    <a:pt x="101652" y="92901"/>
                  </a:lnTo>
                  <a:lnTo>
                    <a:pt x="109839" y="104004"/>
                  </a:lnTo>
                  <a:lnTo>
                    <a:pt x="117633" y="116081"/>
                  </a:lnTo>
                  <a:lnTo>
                    <a:pt x="125166" y="128807"/>
                  </a:lnTo>
                  <a:lnTo>
                    <a:pt x="132526" y="141965"/>
                  </a:lnTo>
                  <a:lnTo>
                    <a:pt x="138601" y="155412"/>
                  </a:lnTo>
                  <a:lnTo>
                    <a:pt x="143820" y="169051"/>
                  </a:lnTo>
                  <a:lnTo>
                    <a:pt x="148467" y="182818"/>
                  </a:lnTo>
                  <a:lnTo>
                    <a:pt x="151566" y="200176"/>
                  </a:lnTo>
                  <a:lnTo>
                    <a:pt x="153632" y="219929"/>
                  </a:lnTo>
                  <a:lnTo>
                    <a:pt x="155009" y="241277"/>
                  </a:lnTo>
                  <a:lnTo>
                    <a:pt x="153590" y="262522"/>
                  </a:lnTo>
                  <a:lnTo>
                    <a:pt x="150307" y="283696"/>
                  </a:lnTo>
                  <a:lnTo>
                    <a:pt x="145781" y="304824"/>
                  </a:lnTo>
                  <a:lnTo>
                    <a:pt x="141594" y="322416"/>
                  </a:lnTo>
                  <a:lnTo>
                    <a:pt x="137635" y="337649"/>
                  </a:lnTo>
                  <a:lnTo>
                    <a:pt x="133827" y="351311"/>
                  </a:lnTo>
                  <a:lnTo>
                    <a:pt x="127782" y="365093"/>
                  </a:lnTo>
                  <a:lnTo>
                    <a:pt x="120247" y="378955"/>
                  </a:lnTo>
                  <a:lnTo>
                    <a:pt x="94657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298384" y="347080"/>
              <a:ext cx="104912" cy="129017"/>
            </a:xfrm>
            <a:custGeom>
              <a:avLst/>
              <a:gdLst/>
              <a:ahLst/>
              <a:cxnLst/>
              <a:rect l="0" t="0" r="0" b="0"/>
              <a:pathLst>
                <a:path w="104912" h="129017">
                  <a:moveTo>
                    <a:pt x="84142" y="0"/>
                  </a:moveTo>
                  <a:lnTo>
                    <a:pt x="67392" y="5584"/>
                  </a:lnTo>
                  <a:lnTo>
                    <a:pt x="58951" y="9566"/>
                  </a:lnTo>
                  <a:lnTo>
                    <a:pt x="49818" y="14558"/>
                  </a:lnTo>
                  <a:lnTo>
                    <a:pt x="40224" y="20223"/>
                  </a:lnTo>
                  <a:lnTo>
                    <a:pt x="30322" y="25168"/>
                  </a:lnTo>
                  <a:lnTo>
                    <a:pt x="20215" y="29634"/>
                  </a:lnTo>
                  <a:lnTo>
                    <a:pt x="9971" y="33779"/>
                  </a:lnTo>
                  <a:lnTo>
                    <a:pt x="5479" y="38880"/>
                  </a:lnTo>
                  <a:lnTo>
                    <a:pt x="4821" y="44618"/>
                  </a:lnTo>
                  <a:lnTo>
                    <a:pt x="6720" y="50781"/>
                  </a:lnTo>
                  <a:lnTo>
                    <a:pt x="12661" y="54889"/>
                  </a:lnTo>
                  <a:lnTo>
                    <a:pt x="21296" y="57628"/>
                  </a:lnTo>
                  <a:lnTo>
                    <a:pt x="31727" y="59454"/>
                  </a:lnTo>
                  <a:lnTo>
                    <a:pt x="43355" y="61840"/>
                  </a:lnTo>
                  <a:lnTo>
                    <a:pt x="68741" y="67607"/>
                  </a:lnTo>
                  <a:lnTo>
                    <a:pt x="79717" y="71950"/>
                  </a:lnTo>
                  <a:lnTo>
                    <a:pt x="89373" y="77182"/>
                  </a:lnTo>
                  <a:lnTo>
                    <a:pt x="98146" y="83008"/>
                  </a:lnTo>
                  <a:lnTo>
                    <a:pt x="102827" y="90397"/>
                  </a:lnTo>
                  <a:lnTo>
                    <a:pt x="104779" y="98829"/>
                  </a:lnTo>
                  <a:lnTo>
                    <a:pt x="104911" y="107957"/>
                  </a:lnTo>
                  <a:lnTo>
                    <a:pt x="100325" y="115210"/>
                  </a:lnTo>
                  <a:lnTo>
                    <a:pt x="92593" y="121215"/>
                  </a:lnTo>
                  <a:lnTo>
                    <a:pt x="82764" y="126386"/>
                  </a:lnTo>
                  <a:lnTo>
                    <a:pt x="71537" y="128665"/>
                  </a:lnTo>
                  <a:lnTo>
                    <a:pt x="59378" y="129016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330499" y="294492"/>
              <a:ext cx="20475" cy="241906"/>
            </a:xfrm>
            <a:custGeom>
              <a:avLst/>
              <a:gdLst/>
              <a:ahLst/>
              <a:cxnLst/>
              <a:rect l="0" t="0" r="0" b="0"/>
              <a:pathLst>
                <a:path w="20475" h="241906">
                  <a:moveTo>
                    <a:pt x="20474" y="0"/>
                  </a:moveTo>
                  <a:lnTo>
                    <a:pt x="14890" y="16750"/>
                  </a:lnTo>
                  <a:lnTo>
                    <a:pt x="12077" y="26359"/>
                  </a:lnTo>
                  <a:lnTo>
                    <a:pt x="5834" y="49501"/>
                  </a:lnTo>
                  <a:lnTo>
                    <a:pt x="3702" y="64553"/>
                  </a:lnTo>
                  <a:lnTo>
                    <a:pt x="2281" y="81600"/>
                  </a:lnTo>
                  <a:lnTo>
                    <a:pt x="1334" y="99976"/>
                  </a:lnTo>
                  <a:lnTo>
                    <a:pt x="281" y="132860"/>
                  </a:lnTo>
                  <a:lnTo>
                    <a:pt x="0" y="148173"/>
                  </a:lnTo>
                  <a:lnTo>
                    <a:pt x="981" y="163056"/>
                  </a:lnTo>
                  <a:lnTo>
                    <a:pt x="9956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372008" y="326045"/>
              <a:ext cx="10519" cy="189318"/>
            </a:xfrm>
            <a:custGeom>
              <a:avLst/>
              <a:gdLst/>
              <a:ahLst/>
              <a:cxnLst/>
              <a:rect l="0" t="0" r="0" b="0"/>
              <a:pathLst>
                <a:path w="10519" h="189318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3" y="73195"/>
                  </a:lnTo>
                  <a:lnTo>
                    <a:pt x="7228" y="89699"/>
                  </a:lnTo>
                  <a:lnTo>
                    <a:pt x="8325" y="106544"/>
                  </a:lnTo>
                  <a:lnTo>
                    <a:pt x="1051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540515" y="988654"/>
            <a:ext cx="1416940" cy="1601905"/>
            <a:chOff x="8540515" y="988654"/>
            <a:chExt cx="1416940" cy="1601905"/>
          </a:xfrm>
        </p:grpSpPr>
        <p:sp>
          <p:nvSpPr>
            <p:cNvPr id="49" name="Freeform 48"/>
            <p:cNvSpPr/>
            <p:nvPr/>
          </p:nvSpPr>
          <p:spPr>
            <a:xfrm>
              <a:off x="8910525" y="1041242"/>
              <a:ext cx="113575" cy="536398"/>
            </a:xfrm>
            <a:custGeom>
              <a:avLst/>
              <a:gdLst/>
              <a:ahLst/>
              <a:cxnLst/>
              <a:rect l="0" t="0" r="0" b="0"/>
              <a:pathLst>
                <a:path w="113575" h="536398">
                  <a:moveTo>
                    <a:pt x="113574" y="0"/>
                  </a:moveTo>
                  <a:lnTo>
                    <a:pt x="102407" y="16750"/>
                  </a:lnTo>
                  <a:lnTo>
                    <a:pt x="97949" y="27527"/>
                  </a:lnTo>
                  <a:lnTo>
                    <a:pt x="93809" y="40555"/>
                  </a:lnTo>
                  <a:lnTo>
                    <a:pt x="89879" y="55084"/>
                  </a:lnTo>
                  <a:lnTo>
                    <a:pt x="84922" y="68275"/>
                  </a:lnTo>
                  <a:lnTo>
                    <a:pt x="79281" y="80575"/>
                  </a:lnTo>
                  <a:lnTo>
                    <a:pt x="73183" y="92281"/>
                  </a:lnTo>
                  <a:lnTo>
                    <a:pt x="67948" y="104760"/>
                  </a:lnTo>
                  <a:lnTo>
                    <a:pt x="63290" y="117753"/>
                  </a:lnTo>
                  <a:lnTo>
                    <a:pt x="59016" y="131090"/>
                  </a:lnTo>
                  <a:lnTo>
                    <a:pt x="53830" y="144656"/>
                  </a:lnTo>
                  <a:lnTo>
                    <a:pt x="48035" y="158374"/>
                  </a:lnTo>
                  <a:lnTo>
                    <a:pt x="41834" y="172194"/>
                  </a:lnTo>
                  <a:lnTo>
                    <a:pt x="36531" y="186082"/>
                  </a:lnTo>
                  <a:lnTo>
                    <a:pt x="31828" y="200015"/>
                  </a:lnTo>
                  <a:lnTo>
                    <a:pt x="27524" y="213978"/>
                  </a:lnTo>
                  <a:lnTo>
                    <a:pt x="19625" y="241958"/>
                  </a:lnTo>
                  <a:lnTo>
                    <a:pt x="5033" y="298009"/>
                  </a:lnTo>
                  <a:lnTo>
                    <a:pt x="2648" y="313198"/>
                  </a:lnTo>
                  <a:lnTo>
                    <a:pt x="1058" y="329166"/>
                  </a:lnTo>
                  <a:lnTo>
                    <a:pt x="0" y="345655"/>
                  </a:lnTo>
                  <a:lnTo>
                    <a:pt x="1631" y="364828"/>
                  </a:lnTo>
                  <a:lnTo>
                    <a:pt x="5054" y="385791"/>
                  </a:lnTo>
                  <a:lnTo>
                    <a:pt x="9675" y="407946"/>
                  </a:lnTo>
                  <a:lnTo>
                    <a:pt x="15092" y="426222"/>
                  </a:lnTo>
                  <a:lnTo>
                    <a:pt x="21041" y="441912"/>
                  </a:lnTo>
                  <a:lnTo>
                    <a:pt x="27344" y="455878"/>
                  </a:lnTo>
                  <a:lnTo>
                    <a:pt x="33884" y="467525"/>
                  </a:lnTo>
                  <a:lnTo>
                    <a:pt x="40580" y="477628"/>
                  </a:lnTo>
                  <a:lnTo>
                    <a:pt x="47382" y="486700"/>
                  </a:lnTo>
                  <a:lnTo>
                    <a:pt x="56591" y="495086"/>
                  </a:lnTo>
                  <a:lnTo>
                    <a:pt x="113574" y="536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067623" y="1164438"/>
              <a:ext cx="240452" cy="314488"/>
            </a:xfrm>
            <a:custGeom>
              <a:avLst/>
              <a:gdLst/>
              <a:ahLst/>
              <a:cxnLst/>
              <a:rect l="0" t="0" r="0" b="0"/>
              <a:pathLst>
                <a:path w="240452" h="314488">
                  <a:moveTo>
                    <a:pt x="240451" y="13533"/>
                  </a:moveTo>
                  <a:lnTo>
                    <a:pt x="218117" y="2366"/>
                  </a:lnTo>
                  <a:lnTo>
                    <a:pt x="205695" y="245"/>
                  </a:lnTo>
                  <a:lnTo>
                    <a:pt x="191571" y="0"/>
                  </a:lnTo>
                  <a:lnTo>
                    <a:pt x="176311" y="1005"/>
                  </a:lnTo>
                  <a:lnTo>
                    <a:pt x="159126" y="1675"/>
                  </a:lnTo>
                  <a:lnTo>
                    <a:pt x="121335" y="2419"/>
                  </a:lnTo>
                  <a:lnTo>
                    <a:pt x="104946" y="3787"/>
                  </a:lnTo>
                  <a:lnTo>
                    <a:pt x="90515" y="5867"/>
                  </a:lnTo>
                  <a:lnTo>
                    <a:pt x="77388" y="8422"/>
                  </a:lnTo>
                  <a:lnTo>
                    <a:pt x="65131" y="11294"/>
                  </a:lnTo>
                  <a:lnTo>
                    <a:pt x="53454" y="14377"/>
                  </a:lnTo>
                  <a:lnTo>
                    <a:pt x="42163" y="17602"/>
                  </a:lnTo>
                  <a:lnTo>
                    <a:pt x="32299" y="22088"/>
                  </a:lnTo>
                  <a:lnTo>
                    <a:pt x="23385" y="27417"/>
                  </a:lnTo>
                  <a:lnTo>
                    <a:pt x="15106" y="33306"/>
                  </a:lnTo>
                  <a:lnTo>
                    <a:pt x="9586" y="41907"/>
                  </a:lnTo>
                  <a:lnTo>
                    <a:pt x="5906" y="52316"/>
                  </a:lnTo>
                  <a:lnTo>
                    <a:pt x="3452" y="63929"/>
                  </a:lnTo>
                  <a:lnTo>
                    <a:pt x="1817" y="76346"/>
                  </a:lnTo>
                  <a:lnTo>
                    <a:pt x="727" y="89298"/>
                  </a:lnTo>
                  <a:lnTo>
                    <a:pt x="0" y="102607"/>
                  </a:lnTo>
                  <a:lnTo>
                    <a:pt x="1852" y="113817"/>
                  </a:lnTo>
                  <a:lnTo>
                    <a:pt x="5425" y="123628"/>
                  </a:lnTo>
                  <a:lnTo>
                    <a:pt x="10143" y="132506"/>
                  </a:lnTo>
                  <a:lnTo>
                    <a:pt x="20302" y="138424"/>
                  </a:lnTo>
                  <a:lnTo>
                    <a:pt x="34085" y="142370"/>
                  </a:lnTo>
                  <a:lnTo>
                    <a:pt x="66929" y="147923"/>
                  </a:lnTo>
                  <a:lnTo>
                    <a:pt x="101004" y="154286"/>
                  </a:lnTo>
                  <a:lnTo>
                    <a:pt x="114765" y="158788"/>
                  </a:lnTo>
                  <a:lnTo>
                    <a:pt x="126276" y="164126"/>
                  </a:lnTo>
                  <a:lnTo>
                    <a:pt x="136288" y="170022"/>
                  </a:lnTo>
                  <a:lnTo>
                    <a:pt x="146468" y="177459"/>
                  </a:lnTo>
                  <a:lnTo>
                    <a:pt x="156760" y="185922"/>
                  </a:lnTo>
                  <a:lnTo>
                    <a:pt x="167128" y="195070"/>
                  </a:lnTo>
                  <a:lnTo>
                    <a:pt x="175208" y="204675"/>
                  </a:lnTo>
                  <a:lnTo>
                    <a:pt x="181764" y="214584"/>
                  </a:lnTo>
                  <a:lnTo>
                    <a:pt x="187303" y="224696"/>
                  </a:lnTo>
                  <a:lnTo>
                    <a:pt x="189827" y="234943"/>
                  </a:lnTo>
                  <a:lnTo>
                    <a:pt x="190341" y="245280"/>
                  </a:lnTo>
                  <a:lnTo>
                    <a:pt x="189515" y="255678"/>
                  </a:lnTo>
                  <a:lnTo>
                    <a:pt x="186627" y="264947"/>
                  </a:lnTo>
                  <a:lnTo>
                    <a:pt x="182365" y="273463"/>
                  </a:lnTo>
                  <a:lnTo>
                    <a:pt x="177186" y="281478"/>
                  </a:lnTo>
                  <a:lnTo>
                    <a:pt x="170227" y="289158"/>
                  </a:lnTo>
                  <a:lnTo>
                    <a:pt x="162083" y="296616"/>
                  </a:lnTo>
                  <a:lnTo>
                    <a:pt x="153147" y="303925"/>
                  </a:lnTo>
                  <a:lnTo>
                    <a:pt x="142515" y="308798"/>
                  </a:lnTo>
                  <a:lnTo>
                    <a:pt x="130753" y="312046"/>
                  </a:lnTo>
                  <a:lnTo>
                    <a:pt x="118238" y="314212"/>
                  </a:lnTo>
                  <a:lnTo>
                    <a:pt x="106387" y="314487"/>
                  </a:lnTo>
                  <a:lnTo>
                    <a:pt x="94982" y="313502"/>
                  </a:lnTo>
                  <a:lnTo>
                    <a:pt x="61652" y="30802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368239" y="1093969"/>
              <a:ext cx="320520" cy="462636"/>
            </a:xfrm>
            <a:custGeom>
              <a:avLst/>
              <a:gdLst/>
              <a:ahLst/>
              <a:cxnLst/>
              <a:rect l="0" t="0" r="0" b="0"/>
              <a:pathLst>
                <a:path w="320520" h="462636">
                  <a:moveTo>
                    <a:pt x="23976" y="84002"/>
                  </a:moveTo>
                  <a:lnTo>
                    <a:pt x="12809" y="106335"/>
                  </a:lnTo>
                  <a:lnTo>
                    <a:pt x="8351" y="116420"/>
                  </a:lnTo>
                  <a:lnTo>
                    <a:pt x="4210" y="126649"/>
                  </a:lnTo>
                  <a:lnTo>
                    <a:pt x="281" y="136974"/>
                  </a:lnTo>
                  <a:lnTo>
                    <a:pt x="0" y="146195"/>
                  </a:lnTo>
                  <a:lnTo>
                    <a:pt x="2148" y="154679"/>
                  </a:lnTo>
                  <a:lnTo>
                    <a:pt x="5918" y="162673"/>
                  </a:lnTo>
                  <a:lnTo>
                    <a:pt x="13106" y="166833"/>
                  </a:lnTo>
                  <a:lnTo>
                    <a:pt x="22573" y="168438"/>
                  </a:lnTo>
                  <a:lnTo>
                    <a:pt x="33558" y="168340"/>
                  </a:lnTo>
                  <a:lnTo>
                    <a:pt x="45556" y="164768"/>
                  </a:lnTo>
                  <a:lnTo>
                    <a:pt x="58229" y="158881"/>
                  </a:lnTo>
                  <a:lnTo>
                    <a:pt x="71353" y="151451"/>
                  </a:lnTo>
                  <a:lnTo>
                    <a:pt x="83608" y="142991"/>
                  </a:lnTo>
                  <a:lnTo>
                    <a:pt x="95284" y="133845"/>
                  </a:lnTo>
                  <a:lnTo>
                    <a:pt x="106573" y="124242"/>
                  </a:lnTo>
                  <a:lnTo>
                    <a:pt x="112931" y="113166"/>
                  </a:lnTo>
                  <a:lnTo>
                    <a:pt x="116001" y="101107"/>
                  </a:lnTo>
                  <a:lnTo>
                    <a:pt x="116878" y="88394"/>
                  </a:lnTo>
                  <a:lnTo>
                    <a:pt x="115127" y="76412"/>
                  </a:lnTo>
                  <a:lnTo>
                    <a:pt x="111621" y="64918"/>
                  </a:lnTo>
                  <a:lnTo>
                    <a:pt x="106947" y="53750"/>
                  </a:lnTo>
                  <a:lnTo>
                    <a:pt x="99157" y="43967"/>
                  </a:lnTo>
                  <a:lnTo>
                    <a:pt x="89289" y="35108"/>
                  </a:lnTo>
                  <a:lnTo>
                    <a:pt x="78035" y="26865"/>
                  </a:lnTo>
                  <a:lnTo>
                    <a:pt x="65858" y="21369"/>
                  </a:lnTo>
                  <a:lnTo>
                    <a:pt x="53066" y="17706"/>
                  </a:lnTo>
                  <a:lnTo>
                    <a:pt x="39863" y="15263"/>
                  </a:lnTo>
                  <a:lnTo>
                    <a:pt x="38073" y="13635"/>
                  </a:lnTo>
                  <a:lnTo>
                    <a:pt x="43891" y="12549"/>
                  </a:lnTo>
                  <a:lnTo>
                    <a:pt x="54782" y="11826"/>
                  </a:lnTo>
                  <a:lnTo>
                    <a:pt x="69055" y="10175"/>
                  </a:lnTo>
                  <a:lnTo>
                    <a:pt x="103611" y="5224"/>
                  </a:lnTo>
                  <a:lnTo>
                    <a:pt x="120305" y="3436"/>
                  </a:lnTo>
                  <a:lnTo>
                    <a:pt x="136108" y="2244"/>
                  </a:lnTo>
                  <a:lnTo>
                    <a:pt x="151319" y="1450"/>
                  </a:lnTo>
                  <a:lnTo>
                    <a:pt x="180685" y="567"/>
                  </a:lnTo>
                  <a:lnTo>
                    <a:pt x="248792" y="0"/>
                  </a:lnTo>
                  <a:lnTo>
                    <a:pt x="266175" y="1122"/>
                  </a:lnTo>
                  <a:lnTo>
                    <a:pt x="282437" y="3039"/>
                  </a:lnTo>
                  <a:lnTo>
                    <a:pt x="297954" y="5485"/>
                  </a:lnTo>
                  <a:lnTo>
                    <a:pt x="308298" y="14128"/>
                  </a:lnTo>
                  <a:lnTo>
                    <a:pt x="315194" y="26902"/>
                  </a:lnTo>
                  <a:lnTo>
                    <a:pt x="319792" y="42429"/>
                  </a:lnTo>
                  <a:lnTo>
                    <a:pt x="320519" y="56287"/>
                  </a:lnTo>
                  <a:lnTo>
                    <a:pt x="318667" y="69031"/>
                  </a:lnTo>
                  <a:lnTo>
                    <a:pt x="315095" y="81033"/>
                  </a:lnTo>
                  <a:lnTo>
                    <a:pt x="310377" y="92540"/>
                  </a:lnTo>
                  <a:lnTo>
                    <a:pt x="304893" y="103717"/>
                  </a:lnTo>
                  <a:lnTo>
                    <a:pt x="298901" y="114675"/>
                  </a:lnTo>
                  <a:lnTo>
                    <a:pt x="279300" y="152430"/>
                  </a:lnTo>
                  <a:lnTo>
                    <a:pt x="271322" y="165848"/>
                  </a:lnTo>
                  <a:lnTo>
                    <a:pt x="262496" y="179467"/>
                  </a:lnTo>
                  <a:lnTo>
                    <a:pt x="253107" y="193222"/>
                  </a:lnTo>
                  <a:lnTo>
                    <a:pt x="244509" y="207066"/>
                  </a:lnTo>
                  <a:lnTo>
                    <a:pt x="236442" y="220970"/>
                  </a:lnTo>
                  <a:lnTo>
                    <a:pt x="228725" y="234913"/>
                  </a:lnTo>
                  <a:lnTo>
                    <a:pt x="220075" y="247715"/>
                  </a:lnTo>
                  <a:lnTo>
                    <a:pt x="210802" y="259755"/>
                  </a:lnTo>
                  <a:lnTo>
                    <a:pt x="201114" y="271288"/>
                  </a:lnTo>
                  <a:lnTo>
                    <a:pt x="192319" y="283651"/>
                  </a:lnTo>
                  <a:lnTo>
                    <a:pt x="184118" y="296568"/>
                  </a:lnTo>
                  <a:lnTo>
                    <a:pt x="176314" y="309853"/>
                  </a:lnTo>
                  <a:lnTo>
                    <a:pt x="168773" y="323384"/>
                  </a:lnTo>
                  <a:lnTo>
                    <a:pt x="154163" y="350885"/>
                  </a:lnTo>
                  <a:lnTo>
                    <a:pt x="146994" y="363594"/>
                  </a:lnTo>
                  <a:lnTo>
                    <a:pt x="139878" y="375572"/>
                  </a:lnTo>
                  <a:lnTo>
                    <a:pt x="125739" y="398231"/>
                  </a:lnTo>
                  <a:lnTo>
                    <a:pt x="97618" y="441343"/>
                  </a:lnTo>
                  <a:lnTo>
                    <a:pt x="87082" y="4626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598879" y="1377805"/>
              <a:ext cx="111149" cy="137199"/>
            </a:xfrm>
            <a:custGeom>
              <a:avLst/>
              <a:gdLst/>
              <a:ahLst/>
              <a:cxnLst/>
              <a:rect l="0" t="0" r="0" b="0"/>
              <a:pathLst>
                <a:path w="111149" h="137199">
                  <a:moveTo>
                    <a:pt x="24723" y="21035"/>
                  </a:moveTo>
                  <a:lnTo>
                    <a:pt x="10084" y="79591"/>
                  </a:lnTo>
                  <a:lnTo>
                    <a:pt x="6783" y="91625"/>
                  </a:lnTo>
                  <a:lnTo>
                    <a:pt x="0" y="114345"/>
                  </a:lnTo>
                  <a:lnTo>
                    <a:pt x="2397" y="122975"/>
                  </a:lnTo>
                  <a:lnTo>
                    <a:pt x="8671" y="129897"/>
                  </a:lnTo>
                  <a:lnTo>
                    <a:pt x="17528" y="135680"/>
                  </a:lnTo>
                  <a:lnTo>
                    <a:pt x="28107" y="137198"/>
                  </a:lnTo>
                  <a:lnTo>
                    <a:pt x="39834" y="135873"/>
                  </a:lnTo>
                  <a:lnTo>
                    <a:pt x="52326" y="132652"/>
                  </a:lnTo>
                  <a:lnTo>
                    <a:pt x="64160" y="126999"/>
                  </a:lnTo>
                  <a:lnTo>
                    <a:pt x="75556" y="119725"/>
                  </a:lnTo>
                  <a:lnTo>
                    <a:pt x="86658" y="111369"/>
                  </a:lnTo>
                  <a:lnTo>
                    <a:pt x="95229" y="101125"/>
                  </a:lnTo>
                  <a:lnTo>
                    <a:pt x="102111" y="89620"/>
                  </a:lnTo>
                  <a:lnTo>
                    <a:pt x="107868" y="77276"/>
                  </a:lnTo>
                  <a:lnTo>
                    <a:pt x="110537" y="65541"/>
                  </a:lnTo>
                  <a:lnTo>
                    <a:pt x="111148" y="54211"/>
                  </a:lnTo>
                  <a:lnTo>
                    <a:pt x="110386" y="43153"/>
                  </a:lnTo>
                  <a:lnTo>
                    <a:pt x="105204" y="33443"/>
                  </a:lnTo>
                  <a:lnTo>
                    <a:pt x="97075" y="24633"/>
                  </a:lnTo>
                  <a:lnTo>
                    <a:pt x="86981" y="16422"/>
                  </a:lnTo>
                  <a:lnTo>
                    <a:pt x="75577" y="10948"/>
                  </a:lnTo>
                  <a:lnTo>
                    <a:pt x="63300" y="7299"/>
                  </a:lnTo>
                  <a:lnTo>
                    <a:pt x="1420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781366" y="988654"/>
              <a:ext cx="176089" cy="610021"/>
            </a:xfrm>
            <a:custGeom>
              <a:avLst/>
              <a:gdLst/>
              <a:ahLst/>
              <a:cxnLst/>
              <a:rect l="0" t="0" r="0" b="0"/>
              <a:pathLst>
                <a:path w="176089" h="610021">
                  <a:moveTo>
                    <a:pt x="0" y="0"/>
                  </a:moveTo>
                  <a:lnTo>
                    <a:pt x="16751" y="11167"/>
                  </a:lnTo>
                  <a:lnTo>
                    <a:pt x="37440" y="25998"/>
                  </a:lnTo>
                  <a:lnTo>
                    <a:pt x="49501" y="34861"/>
                  </a:lnTo>
                  <a:lnTo>
                    <a:pt x="61047" y="44276"/>
                  </a:lnTo>
                  <a:lnTo>
                    <a:pt x="72251" y="54058"/>
                  </a:lnTo>
                  <a:lnTo>
                    <a:pt x="83226" y="64086"/>
                  </a:lnTo>
                  <a:lnTo>
                    <a:pt x="92880" y="75445"/>
                  </a:lnTo>
                  <a:lnTo>
                    <a:pt x="101653" y="87693"/>
                  </a:lnTo>
                  <a:lnTo>
                    <a:pt x="109838" y="100532"/>
                  </a:lnTo>
                  <a:lnTo>
                    <a:pt x="117633" y="113766"/>
                  </a:lnTo>
                  <a:lnTo>
                    <a:pt x="125168" y="127263"/>
                  </a:lnTo>
                  <a:lnTo>
                    <a:pt x="139771" y="154726"/>
                  </a:lnTo>
                  <a:lnTo>
                    <a:pt x="154053" y="182513"/>
                  </a:lnTo>
                  <a:lnTo>
                    <a:pt x="159965" y="197635"/>
                  </a:lnTo>
                  <a:lnTo>
                    <a:pt x="165074" y="213560"/>
                  </a:lnTo>
                  <a:lnTo>
                    <a:pt x="169649" y="230020"/>
                  </a:lnTo>
                  <a:lnTo>
                    <a:pt x="172700" y="246837"/>
                  </a:lnTo>
                  <a:lnTo>
                    <a:pt x="174733" y="263890"/>
                  </a:lnTo>
                  <a:lnTo>
                    <a:pt x="176088" y="281103"/>
                  </a:lnTo>
                  <a:lnTo>
                    <a:pt x="175823" y="298421"/>
                  </a:lnTo>
                  <a:lnTo>
                    <a:pt x="174479" y="315809"/>
                  </a:lnTo>
                  <a:lnTo>
                    <a:pt x="172413" y="333245"/>
                  </a:lnTo>
                  <a:lnTo>
                    <a:pt x="169867" y="350712"/>
                  </a:lnTo>
                  <a:lnTo>
                    <a:pt x="163923" y="385701"/>
                  </a:lnTo>
                  <a:lnTo>
                    <a:pt x="158364" y="403211"/>
                  </a:lnTo>
                  <a:lnTo>
                    <a:pt x="151153" y="420728"/>
                  </a:lnTo>
                  <a:lnTo>
                    <a:pt x="119971" y="485242"/>
                  </a:lnTo>
                  <a:lnTo>
                    <a:pt x="111534" y="499957"/>
                  </a:lnTo>
                  <a:lnTo>
                    <a:pt x="102402" y="514441"/>
                  </a:lnTo>
                  <a:lnTo>
                    <a:pt x="92809" y="528771"/>
                  </a:lnTo>
                  <a:lnTo>
                    <a:pt x="82908" y="541831"/>
                  </a:lnTo>
                  <a:lnTo>
                    <a:pt x="72801" y="554043"/>
                  </a:lnTo>
                  <a:lnTo>
                    <a:pt x="62557" y="565691"/>
                  </a:lnTo>
                  <a:lnTo>
                    <a:pt x="44943" y="584865"/>
                  </a:lnTo>
                  <a:lnTo>
                    <a:pt x="21035" y="6100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540515" y="1822035"/>
              <a:ext cx="106667" cy="575978"/>
            </a:xfrm>
            <a:custGeom>
              <a:avLst/>
              <a:gdLst/>
              <a:ahLst/>
              <a:cxnLst/>
              <a:rect l="0" t="0" r="0" b="0"/>
              <a:pathLst>
                <a:path w="106667" h="575978">
                  <a:moveTo>
                    <a:pt x="73397" y="39579"/>
                  </a:moveTo>
                  <a:lnTo>
                    <a:pt x="84564" y="22829"/>
                  </a:lnTo>
                  <a:lnTo>
                    <a:pt x="90191" y="15558"/>
                  </a:lnTo>
                  <a:lnTo>
                    <a:pt x="96279" y="8373"/>
                  </a:lnTo>
                  <a:lnTo>
                    <a:pt x="102675" y="1246"/>
                  </a:lnTo>
                  <a:lnTo>
                    <a:pt x="105771" y="0"/>
                  </a:lnTo>
                  <a:lnTo>
                    <a:pt x="106666" y="2676"/>
                  </a:lnTo>
                  <a:lnTo>
                    <a:pt x="106094" y="7965"/>
                  </a:lnTo>
                  <a:lnTo>
                    <a:pt x="103375" y="13829"/>
                  </a:lnTo>
                  <a:lnTo>
                    <a:pt x="99226" y="20075"/>
                  </a:lnTo>
                  <a:lnTo>
                    <a:pt x="94123" y="26576"/>
                  </a:lnTo>
                  <a:lnTo>
                    <a:pt x="88383" y="34417"/>
                  </a:lnTo>
                  <a:lnTo>
                    <a:pt x="75773" y="52477"/>
                  </a:lnTo>
                  <a:lnTo>
                    <a:pt x="69138" y="63370"/>
                  </a:lnTo>
                  <a:lnTo>
                    <a:pt x="62378" y="75306"/>
                  </a:lnTo>
                  <a:lnTo>
                    <a:pt x="55533" y="87938"/>
                  </a:lnTo>
                  <a:lnTo>
                    <a:pt x="49802" y="102203"/>
                  </a:lnTo>
                  <a:lnTo>
                    <a:pt x="44812" y="117556"/>
                  </a:lnTo>
                  <a:lnTo>
                    <a:pt x="40317" y="133634"/>
                  </a:lnTo>
                  <a:lnTo>
                    <a:pt x="34984" y="149027"/>
                  </a:lnTo>
                  <a:lnTo>
                    <a:pt x="29090" y="163964"/>
                  </a:lnTo>
                  <a:lnTo>
                    <a:pt x="22824" y="178596"/>
                  </a:lnTo>
                  <a:lnTo>
                    <a:pt x="17478" y="194194"/>
                  </a:lnTo>
                  <a:lnTo>
                    <a:pt x="12745" y="210436"/>
                  </a:lnTo>
                  <a:lnTo>
                    <a:pt x="8422" y="227107"/>
                  </a:lnTo>
                  <a:lnTo>
                    <a:pt x="5540" y="242895"/>
                  </a:lnTo>
                  <a:lnTo>
                    <a:pt x="3618" y="258096"/>
                  </a:lnTo>
                  <a:lnTo>
                    <a:pt x="2337" y="272903"/>
                  </a:lnTo>
                  <a:lnTo>
                    <a:pt x="1483" y="288619"/>
                  </a:lnTo>
                  <a:lnTo>
                    <a:pt x="534" y="321661"/>
                  </a:lnTo>
                  <a:lnTo>
                    <a:pt x="0" y="373115"/>
                  </a:lnTo>
                  <a:lnTo>
                    <a:pt x="1093" y="389316"/>
                  </a:lnTo>
                  <a:lnTo>
                    <a:pt x="2991" y="404791"/>
                  </a:lnTo>
                  <a:lnTo>
                    <a:pt x="5425" y="419783"/>
                  </a:lnTo>
                  <a:lnTo>
                    <a:pt x="9384" y="433283"/>
                  </a:lnTo>
                  <a:lnTo>
                    <a:pt x="14362" y="445789"/>
                  </a:lnTo>
                  <a:lnTo>
                    <a:pt x="20017" y="457632"/>
                  </a:lnTo>
                  <a:lnTo>
                    <a:pt x="24955" y="469033"/>
                  </a:lnTo>
                  <a:lnTo>
                    <a:pt x="29416" y="480140"/>
                  </a:lnTo>
                  <a:lnTo>
                    <a:pt x="33560" y="491051"/>
                  </a:lnTo>
                  <a:lnTo>
                    <a:pt x="38659" y="500661"/>
                  </a:lnTo>
                  <a:lnTo>
                    <a:pt x="44395" y="509406"/>
                  </a:lnTo>
                  <a:lnTo>
                    <a:pt x="50557" y="517573"/>
                  </a:lnTo>
                  <a:lnTo>
                    <a:pt x="58170" y="526523"/>
                  </a:lnTo>
                  <a:lnTo>
                    <a:pt x="66751" y="535996"/>
                  </a:lnTo>
                  <a:lnTo>
                    <a:pt x="104951" y="5759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84509" y="1956273"/>
              <a:ext cx="223897" cy="193362"/>
            </a:xfrm>
            <a:custGeom>
              <a:avLst/>
              <a:gdLst/>
              <a:ahLst/>
              <a:cxnLst/>
              <a:rect l="0" t="0" r="0" b="0"/>
              <a:pathLst>
                <a:path w="223897" h="193362">
                  <a:moveTo>
                    <a:pt x="13545" y="0"/>
                  </a:moveTo>
                  <a:lnTo>
                    <a:pt x="19128" y="16750"/>
                  </a:lnTo>
                  <a:lnTo>
                    <a:pt x="20773" y="27527"/>
                  </a:lnTo>
                  <a:lnTo>
                    <a:pt x="21869" y="40555"/>
                  </a:lnTo>
                  <a:lnTo>
                    <a:pt x="22600" y="55084"/>
                  </a:lnTo>
                  <a:lnTo>
                    <a:pt x="20750" y="68275"/>
                  </a:lnTo>
                  <a:lnTo>
                    <a:pt x="17180" y="80575"/>
                  </a:lnTo>
                  <a:lnTo>
                    <a:pt x="12462" y="92281"/>
                  </a:lnTo>
                  <a:lnTo>
                    <a:pt x="8148" y="104760"/>
                  </a:lnTo>
                  <a:lnTo>
                    <a:pt x="4104" y="117753"/>
                  </a:lnTo>
                  <a:lnTo>
                    <a:pt x="239" y="131090"/>
                  </a:lnTo>
                  <a:lnTo>
                    <a:pt x="0" y="142319"/>
                  </a:lnTo>
                  <a:lnTo>
                    <a:pt x="2177" y="152141"/>
                  </a:lnTo>
                  <a:lnTo>
                    <a:pt x="5967" y="161027"/>
                  </a:lnTo>
                  <a:lnTo>
                    <a:pt x="13167" y="168120"/>
                  </a:lnTo>
                  <a:lnTo>
                    <a:pt x="22642" y="174017"/>
                  </a:lnTo>
                  <a:lnTo>
                    <a:pt x="33633" y="179117"/>
                  </a:lnTo>
                  <a:lnTo>
                    <a:pt x="46803" y="183685"/>
                  </a:lnTo>
                  <a:lnTo>
                    <a:pt x="61427" y="187900"/>
                  </a:lnTo>
                  <a:lnTo>
                    <a:pt x="77018" y="191878"/>
                  </a:lnTo>
                  <a:lnTo>
                    <a:pt x="90919" y="193361"/>
                  </a:lnTo>
                  <a:lnTo>
                    <a:pt x="103692" y="193182"/>
                  </a:lnTo>
                  <a:lnTo>
                    <a:pt x="115713" y="191893"/>
                  </a:lnTo>
                  <a:lnTo>
                    <a:pt x="129570" y="189866"/>
                  </a:lnTo>
                  <a:lnTo>
                    <a:pt x="160550" y="184497"/>
                  </a:lnTo>
                  <a:lnTo>
                    <a:pt x="174654" y="181429"/>
                  </a:lnTo>
                  <a:lnTo>
                    <a:pt x="187562" y="178215"/>
                  </a:lnTo>
                  <a:lnTo>
                    <a:pt x="223896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834782" y="1977308"/>
              <a:ext cx="31554" cy="357599"/>
            </a:xfrm>
            <a:custGeom>
              <a:avLst/>
              <a:gdLst/>
              <a:ahLst/>
              <a:cxnLst/>
              <a:rect l="0" t="0" r="0" b="0"/>
              <a:pathLst>
                <a:path w="31554" h="357599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4" y="107949"/>
                  </a:lnTo>
                  <a:lnTo>
                    <a:pt x="7228" y="123386"/>
                  </a:lnTo>
                  <a:lnTo>
                    <a:pt x="8325" y="139520"/>
                  </a:lnTo>
                  <a:lnTo>
                    <a:pt x="9056" y="156119"/>
                  </a:lnTo>
                  <a:lnTo>
                    <a:pt x="10712" y="171859"/>
                  </a:lnTo>
                  <a:lnTo>
                    <a:pt x="12984" y="187027"/>
                  </a:lnTo>
                  <a:lnTo>
                    <a:pt x="15668" y="201814"/>
                  </a:lnTo>
                  <a:lnTo>
                    <a:pt x="17457" y="219852"/>
                  </a:lnTo>
                  <a:lnTo>
                    <a:pt x="18650" y="240058"/>
                  </a:lnTo>
                  <a:lnTo>
                    <a:pt x="19445" y="261709"/>
                  </a:lnTo>
                  <a:lnTo>
                    <a:pt x="21144" y="280817"/>
                  </a:lnTo>
                  <a:lnTo>
                    <a:pt x="31553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024099" y="2118222"/>
              <a:ext cx="704680" cy="472337"/>
            </a:xfrm>
            <a:custGeom>
              <a:avLst/>
              <a:gdLst/>
              <a:ahLst/>
              <a:cxnLst/>
              <a:rect l="0" t="0" r="0" b="0"/>
              <a:pathLst>
                <a:path w="704680" h="472337">
                  <a:moveTo>
                    <a:pt x="0" y="37885"/>
                  </a:moveTo>
                  <a:lnTo>
                    <a:pt x="0" y="145835"/>
                  </a:lnTo>
                  <a:lnTo>
                    <a:pt x="2337" y="158934"/>
                  </a:lnTo>
                  <a:lnTo>
                    <a:pt x="6233" y="171172"/>
                  </a:lnTo>
                  <a:lnTo>
                    <a:pt x="11167" y="182837"/>
                  </a:lnTo>
                  <a:lnTo>
                    <a:pt x="19131" y="190614"/>
                  </a:lnTo>
                  <a:lnTo>
                    <a:pt x="29115" y="195798"/>
                  </a:lnTo>
                  <a:lnTo>
                    <a:pt x="40445" y="199254"/>
                  </a:lnTo>
                  <a:lnTo>
                    <a:pt x="50336" y="199221"/>
                  </a:lnTo>
                  <a:lnTo>
                    <a:pt x="59267" y="196862"/>
                  </a:lnTo>
                  <a:lnTo>
                    <a:pt x="67558" y="192952"/>
                  </a:lnTo>
                  <a:lnTo>
                    <a:pt x="76592" y="185671"/>
                  </a:lnTo>
                  <a:lnTo>
                    <a:pt x="86120" y="176142"/>
                  </a:lnTo>
                  <a:lnTo>
                    <a:pt x="95978" y="165115"/>
                  </a:lnTo>
                  <a:lnTo>
                    <a:pt x="104887" y="151921"/>
                  </a:lnTo>
                  <a:lnTo>
                    <a:pt x="113164" y="137281"/>
                  </a:lnTo>
                  <a:lnTo>
                    <a:pt x="143241" y="77386"/>
                  </a:lnTo>
                  <a:lnTo>
                    <a:pt x="148082" y="74736"/>
                  </a:lnTo>
                  <a:lnTo>
                    <a:pt x="151309" y="79982"/>
                  </a:lnTo>
                  <a:lnTo>
                    <a:pt x="153461" y="90491"/>
                  </a:lnTo>
                  <a:lnTo>
                    <a:pt x="158968" y="123982"/>
                  </a:lnTo>
                  <a:lnTo>
                    <a:pt x="162072" y="144365"/>
                  </a:lnTo>
                  <a:lnTo>
                    <a:pt x="165311" y="162628"/>
                  </a:lnTo>
                  <a:lnTo>
                    <a:pt x="168639" y="179478"/>
                  </a:lnTo>
                  <a:lnTo>
                    <a:pt x="172025" y="195386"/>
                  </a:lnTo>
                  <a:lnTo>
                    <a:pt x="174283" y="210666"/>
                  </a:lnTo>
                  <a:lnTo>
                    <a:pt x="175789" y="225527"/>
                  </a:lnTo>
                  <a:lnTo>
                    <a:pt x="176792" y="240109"/>
                  </a:lnTo>
                  <a:lnTo>
                    <a:pt x="178630" y="254504"/>
                  </a:lnTo>
                  <a:lnTo>
                    <a:pt x="181023" y="268776"/>
                  </a:lnTo>
                  <a:lnTo>
                    <a:pt x="183788" y="282965"/>
                  </a:lnTo>
                  <a:lnTo>
                    <a:pt x="185631" y="297099"/>
                  </a:lnTo>
                  <a:lnTo>
                    <a:pt x="186859" y="311196"/>
                  </a:lnTo>
                  <a:lnTo>
                    <a:pt x="187679" y="325268"/>
                  </a:lnTo>
                  <a:lnTo>
                    <a:pt x="188588" y="353369"/>
                  </a:lnTo>
                  <a:lnTo>
                    <a:pt x="189173" y="420665"/>
                  </a:lnTo>
                  <a:lnTo>
                    <a:pt x="188052" y="436812"/>
                  </a:lnTo>
                  <a:lnTo>
                    <a:pt x="186137" y="451083"/>
                  </a:lnTo>
                  <a:lnTo>
                    <a:pt x="183691" y="464103"/>
                  </a:lnTo>
                  <a:lnTo>
                    <a:pt x="177386" y="470445"/>
                  </a:lnTo>
                  <a:lnTo>
                    <a:pt x="168508" y="472336"/>
                  </a:lnTo>
                  <a:lnTo>
                    <a:pt x="157915" y="471260"/>
                  </a:lnTo>
                  <a:lnTo>
                    <a:pt x="149685" y="467036"/>
                  </a:lnTo>
                  <a:lnTo>
                    <a:pt x="143029" y="460715"/>
                  </a:lnTo>
                  <a:lnTo>
                    <a:pt x="137423" y="452994"/>
                  </a:lnTo>
                  <a:lnTo>
                    <a:pt x="132517" y="444342"/>
                  </a:lnTo>
                  <a:lnTo>
                    <a:pt x="128078" y="435067"/>
                  </a:lnTo>
                  <a:lnTo>
                    <a:pt x="123950" y="425379"/>
                  </a:lnTo>
                  <a:lnTo>
                    <a:pt x="121198" y="414245"/>
                  </a:lnTo>
                  <a:lnTo>
                    <a:pt x="119363" y="402148"/>
                  </a:lnTo>
                  <a:lnTo>
                    <a:pt x="118140" y="389409"/>
                  </a:lnTo>
                  <a:lnTo>
                    <a:pt x="117325" y="376242"/>
                  </a:lnTo>
                  <a:lnTo>
                    <a:pt x="116419" y="349146"/>
                  </a:lnTo>
                  <a:lnTo>
                    <a:pt x="115909" y="307611"/>
                  </a:lnTo>
                  <a:lnTo>
                    <a:pt x="117006" y="294832"/>
                  </a:lnTo>
                  <a:lnTo>
                    <a:pt x="118905" y="282806"/>
                  </a:lnTo>
                  <a:lnTo>
                    <a:pt x="121341" y="271283"/>
                  </a:lnTo>
                  <a:lnTo>
                    <a:pt x="124133" y="260095"/>
                  </a:lnTo>
                  <a:lnTo>
                    <a:pt x="127163" y="249131"/>
                  </a:lnTo>
                  <a:lnTo>
                    <a:pt x="130352" y="238315"/>
                  </a:lnTo>
                  <a:lnTo>
                    <a:pt x="134814" y="227599"/>
                  </a:lnTo>
                  <a:lnTo>
                    <a:pt x="140127" y="216949"/>
                  </a:lnTo>
                  <a:lnTo>
                    <a:pt x="146007" y="206343"/>
                  </a:lnTo>
                  <a:lnTo>
                    <a:pt x="152263" y="196935"/>
                  </a:lnTo>
                  <a:lnTo>
                    <a:pt x="158771" y="188326"/>
                  </a:lnTo>
                  <a:lnTo>
                    <a:pt x="165447" y="180250"/>
                  </a:lnTo>
                  <a:lnTo>
                    <a:pt x="172235" y="170191"/>
                  </a:lnTo>
                  <a:lnTo>
                    <a:pt x="179098" y="158810"/>
                  </a:lnTo>
                  <a:lnTo>
                    <a:pt x="186010" y="146549"/>
                  </a:lnTo>
                  <a:lnTo>
                    <a:pt x="192955" y="136037"/>
                  </a:lnTo>
                  <a:lnTo>
                    <a:pt x="199923" y="126692"/>
                  </a:lnTo>
                  <a:lnTo>
                    <a:pt x="206904" y="118125"/>
                  </a:lnTo>
                  <a:lnTo>
                    <a:pt x="213897" y="108908"/>
                  </a:lnTo>
                  <a:lnTo>
                    <a:pt x="227899" y="89317"/>
                  </a:lnTo>
                  <a:lnTo>
                    <a:pt x="233735" y="78017"/>
                  </a:lnTo>
                  <a:lnTo>
                    <a:pt x="238796" y="65808"/>
                  </a:lnTo>
                  <a:lnTo>
                    <a:pt x="243338" y="52995"/>
                  </a:lnTo>
                  <a:lnTo>
                    <a:pt x="248703" y="42115"/>
                  </a:lnTo>
                  <a:lnTo>
                    <a:pt x="254618" y="32525"/>
                  </a:lnTo>
                  <a:lnTo>
                    <a:pt x="260897" y="23794"/>
                  </a:lnTo>
                  <a:lnTo>
                    <a:pt x="267422" y="15636"/>
                  </a:lnTo>
                  <a:lnTo>
                    <a:pt x="274108" y="7861"/>
                  </a:lnTo>
                  <a:lnTo>
                    <a:pt x="280903" y="339"/>
                  </a:lnTo>
                  <a:lnTo>
                    <a:pt x="286602" y="0"/>
                  </a:lnTo>
                  <a:lnTo>
                    <a:pt x="291570" y="4448"/>
                  </a:lnTo>
                  <a:lnTo>
                    <a:pt x="296050" y="12088"/>
                  </a:lnTo>
                  <a:lnTo>
                    <a:pt x="300205" y="21856"/>
                  </a:lnTo>
                  <a:lnTo>
                    <a:pt x="304144" y="33042"/>
                  </a:lnTo>
                  <a:lnTo>
                    <a:pt x="307939" y="45174"/>
                  </a:lnTo>
                  <a:lnTo>
                    <a:pt x="315272" y="71119"/>
                  </a:lnTo>
                  <a:lnTo>
                    <a:pt x="318863" y="84582"/>
                  </a:lnTo>
                  <a:lnTo>
                    <a:pt x="323594" y="98232"/>
                  </a:lnTo>
                  <a:lnTo>
                    <a:pt x="329085" y="112006"/>
                  </a:lnTo>
                  <a:lnTo>
                    <a:pt x="335083" y="125864"/>
                  </a:lnTo>
                  <a:lnTo>
                    <a:pt x="341420" y="138608"/>
                  </a:lnTo>
                  <a:lnTo>
                    <a:pt x="347981" y="150610"/>
                  </a:lnTo>
                  <a:lnTo>
                    <a:pt x="354692" y="162117"/>
                  </a:lnTo>
                  <a:lnTo>
                    <a:pt x="360335" y="173295"/>
                  </a:lnTo>
                  <a:lnTo>
                    <a:pt x="365266" y="184252"/>
                  </a:lnTo>
                  <a:lnTo>
                    <a:pt x="369722" y="195063"/>
                  </a:lnTo>
                  <a:lnTo>
                    <a:pt x="377367" y="201101"/>
                  </a:lnTo>
                  <a:lnTo>
                    <a:pt x="387138" y="203958"/>
                  </a:lnTo>
                  <a:lnTo>
                    <a:pt x="398327" y="204695"/>
                  </a:lnTo>
                  <a:lnTo>
                    <a:pt x="409291" y="202848"/>
                  </a:lnTo>
                  <a:lnTo>
                    <a:pt x="430824" y="194564"/>
                  </a:lnTo>
                  <a:lnTo>
                    <a:pt x="440306" y="186745"/>
                  </a:lnTo>
                  <a:lnTo>
                    <a:pt x="448963" y="176858"/>
                  </a:lnTo>
                  <a:lnTo>
                    <a:pt x="464817" y="154576"/>
                  </a:lnTo>
                  <a:lnTo>
                    <a:pt x="479654" y="132987"/>
                  </a:lnTo>
                  <a:lnTo>
                    <a:pt x="486882" y="123490"/>
                  </a:lnTo>
                  <a:lnTo>
                    <a:pt x="494038" y="114822"/>
                  </a:lnTo>
                  <a:lnTo>
                    <a:pt x="501146" y="106705"/>
                  </a:lnTo>
                  <a:lnTo>
                    <a:pt x="507054" y="96620"/>
                  </a:lnTo>
                  <a:lnTo>
                    <a:pt x="512160" y="85222"/>
                  </a:lnTo>
                  <a:lnTo>
                    <a:pt x="516734" y="72949"/>
                  </a:lnTo>
                  <a:lnTo>
                    <a:pt x="522119" y="62430"/>
                  </a:lnTo>
                  <a:lnTo>
                    <a:pt x="528047" y="53080"/>
                  </a:lnTo>
                  <a:lnTo>
                    <a:pt x="534336" y="44509"/>
                  </a:lnTo>
                  <a:lnTo>
                    <a:pt x="539698" y="43470"/>
                  </a:lnTo>
                  <a:lnTo>
                    <a:pt x="544441" y="47451"/>
                  </a:lnTo>
                  <a:lnTo>
                    <a:pt x="548771" y="54780"/>
                  </a:lnTo>
                  <a:lnTo>
                    <a:pt x="553996" y="64341"/>
                  </a:lnTo>
                  <a:lnTo>
                    <a:pt x="572516" y="100130"/>
                  </a:lnTo>
                  <a:lnTo>
                    <a:pt x="585950" y="126707"/>
                  </a:lnTo>
                  <a:lnTo>
                    <a:pt x="591637" y="140339"/>
                  </a:lnTo>
                  <a:lnTo>
                    <a:pt x="596596" y="154101"/>
                  </a:lnTo>
                  <a:lnTo>
                    <a:pt x="601071" y="167951"/>
                  </a:lnTo>
                  <a:lnTo>
                    <a:pt x="600549" y="180689"/>
                  </a:lnTo>
                  <a:lnTo>
                    <a:pt x="596694" y="192688"/>
                  </a:lnTo>
                  <a:lnTo>
                    <a:pt x="590618" y="204192"/>
                  </a:lnTo>
                  <a:lnTo>
                    <a:pt x="583062" y="210694"/>
                  </a:lnTo>
                  <a:lnTo>
                    <a:pt x="574519" y="213859"/>
                  </a:lnTo>
                  <a:lnTo>
                    <a:pt x="565318" y="214801"/>
                  </a:lnTo>
                  <a:lnTo>
                    <a:pt x="554510" y="213091"/>
                  </a:lnTo>
                  <a:lnTo>
                    <a:pt x="542629" y="209614"/>
                  </a:lnTo>
                  <a:lnTo>
                    <a:pt x="530034" y="204960"/>
                  </a:lnTo>
                  <a:lnTo>
                    <a:pt x="518132" y="198350"/>
                  </a:lnTo>
                  <a:lnTo>
                    <a:pt x="506691" y="190438"/>
                  </a:lnTo>
                  <a:lnTo>
                    <a:pt x="495558" y="181657"/>
                  </a:lnTo>
                  <a:lnTo>
                    <a:pt x="485799" y="172298"/>
                  </a:lnTo>
                  <a:lnTo>
                    <a:pt x="476955" y="162552"/>
                  </a:lnTo>
                  <a:lnTo>
                    <a:pt x="465572" y="148218"/>
                  </a:lnTo>
                  <a:lnTo>
                    <a:pt x="465808" y="147668"/>
                  </a:lnTo>
                  <a:lnTo>
                    <a:pt x="480423" y="158060"/>
                  </a:lnTo>
                  <a:lnTo>
                    <a:pt x="496328" y="169594"/>
                  </a:lnTo>
                  <a:lnTo>
                    <a:pt x="511187" y="182511"/>
                  </a:lnTo>
                  <a:lnTo>
                    <a:pt x="528699" y="192926"/>
                  </a:lnTo>
                  <a:lnTo>
                    <a:pt x="538277" y="197340"/>
                  </a:lnTo>
                  <a:lnTo>
                    <a:pt x="551674" y="200282"/>
                  </a:lnTo>
                  <a:lnTo>
                    <a:pt x="567617" y="202244"/>
                  </a:lnTo>
                  <a:lnTo>
                    <a:pt x="585257" y="203551"/>
                  </a:lnTo>
                  <a:lnTo>
                    <a:pt x="602861" y="203255"/>
                  </a:lnTo>
                  <a:lnTo>
                    <a:pt x="620440" y="201888"/>
                  </a:lnTo>
                  <a:lnTo>
                    <a:pt x="638002" y="199808"/>
                  </a:lnTo>
                  <a:lnTo>
                    <a:pt x="653216" y="194916"/>
                  </a:lnTo>
                  <a:lnTo>
                    <a:pt x="666865" y="188149"/>
                  </a:lnTo>
                  <a:lnTo>
                    <a:pt x="704679" y="1535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613085" y="1882650"/>
              <a:ext cx="222348" cy="557433"/>
            </a:xfrm>
            <a:custGeom>
              <a:avLst/>
              <a:gdLst/>
              <a:ahLst/>
              <a:cxnLst/>
              <a:rect l="0" t="0" r="0" b="0"/>
              <a:pathLst>
                <a:path w="222348" h="557433">
                  <a:moveTo>
                    <a:pt x="0" y="0"/>
                  </a:moveTo>
                  <a:lnTo>
                    <a:pt x="48880" y="60321"/>
                  </a:lnTo>
                  <a:lnTo>
                    <a:pt x="64139" y="78778"/>
                  </a:lnTo>
                  <a:lnTo>
                    <a:pt x="77818" y="96926"/>
                  </a:lnTo>
                  <a:lnTo>
                    <a:pt x="90443" y="114868"/>
                  </a:lnTo>
                  <a:lnTo>
                    <a:pt x="141480" y="191231"/>
                  </a:lnTo>
                  <a:lnTo>
                    <a:pt x="165718" y="229121"/>
                  </a:lnTo>
                  <a:lnTo>
                    <a:pt x="177090" y="247406"/>
                  </a:lnTo>
                  <a:lnTo>
                    <a:pt x="185840" y="266607"/>
                  </a:lnTo>
                  <a:lnTo>
                    <a:pt x="192842" y="286420"/>
                  </a:lnTo>
                  <a:lnTo>
                    <a:pt x="198678" y="306640"/>
                  </a:lnTo>
                  <a:lnTo>
                    <a:pt x="204907" y="325963"/>
                  </a:lnTo>
                  <a:lnTo>
                    <a:pt x="211396" y="344689"/>
                  </a:lnTo>
                  <a:lnTo>
                    <a:pt x="218059" y="363015"/>
                  </a:lnTo>
                  <a:lnTo>
                    <a:pt x="221334" y="381076"/>
                  </a:lnTo>
                  <a:lnTo>
                    <a:pt x="222347" y="398960"/>
                  </a:lnTo>
                  <a:lnTo>
                    <a:pt x="221854" y="416725"/>
                  </a:lnTo>
                  <a:lnTo>
                    <a:pt x="220358" y="434412"/>
                  </a:lnTo>
                  <a:lnTo>
                    <a:pt x="218191" y="452047"/>
                  </a:lnTo>
                  <a:lnTo>
                    <a:pt x="215578" y="469646"/>
                  </a:lnTo>
                  <a:lnTo>
                    <a:pt x="211499" y="484884"/>
                  </a:lnTo>
                  <a:lnTo>
                    <a:pt x="206442" y="498550"/>
                  </a:lnTo>
                  <a:lnTo>
                    <a:pt x="200733" y="511165"/>
                  </a:lnTo>
                  <a:lnTo>
                    <a:pt x="194590" y="521913"/>
                  </a:lnTo>
                  <a:lnTo>
                    <a:pt x="188158" y="531416"/>
                  </a:lnTo>
                  <a:lnTo>
                    <a:pt x="168281" y="5574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10186" y="1315120"/>
            <a:ext cx="3680961" cy="620119"/>
            <a:chOff x="410186" y="1315120"/>
            <a:chExt cx="3680961" cy="620119"/>
          </a:xfrm>
        </p:grpSpPr>
        <p:sp>
          <p:nvSpPr>
            <p:cNvPr id="60" name="Freeform 59"/>
            <p:cNvSpPr/>
            <p:nvPr/>
          </p:nvSpPr>
          <p:spPr>
            <a:xfrm>
              <a:off x="410186" y="1315120"/>
              <a:ext cx="357599" cy="504425"/>
            </a:xfrm>
            <a:custGeom>
              <a:avLst/>
              <a:gdLst/>
              <a:ahLst/>
              <a:cxnLst/>
              <a:rect l="0" t="0" r="0" b="0"/>
              <a:pathLst>
                <a:path w="357599" h="504425">
                  <a:moveTo>
                    <a:pt x="0" y="504424"/>
                  </a:moveTo>
                  <a:lnTo>
                    <a:pt x="16750" y="493257"/>
                  </a:lnTo>
                  <a:lnTo>
                    <a:pt x="22853" y="486462"/>
                  </a:lnTo>
                  <a:lnTo>
                    <a:pt x="28090" y="478426"/>
                  </a:lnTo>
                  <a:lnTo>
                    <a:pt x="44161" y="447249"/>
                  </a:lnTo>
                  <a:lnTo>
                    <a:pt x="50476" y="434755"/>
                  </a:lnTo>
                  <a:lnTo>
                    <a:pt x="55854" y="421750"/>
                  </a:lnTo>
                  <a:lnTo>
                    <a:pt x="60609" y="408406"/>
                  </a:lnTo>
                  <a:lnTo>
                    <a:pt x="64947" y="394836"/>
                  </a:lnTo>
                  <a:lnTo>
                    <a:pt x="71345" y="381115"/>
                  </a:lnTo>
                  <a:lnTo>
                    <a:pt x="79116" y="367293"/>
                  </a:lnTo>
                  <a:lnTo>
                    <a:pt x="87803" y="353403"/>
                  </a:lnTo>
                  <a:lnTo>
                    <a:pt x="94762" y="338301"/>
                  </a:lnTo>
                  <a:lnTo>
                    <a:pt x="100571" y="322389"/>
                  </a:lnTo>
                  <a:lnTo>
                    <a:pt x="105612" y="305938"/>
                  </a:lnTo>
                  <a:lnTo>
                    <a:pt x="111309" y="289128"/>
                  </a:lnTo>
                  <a:lnTo>
                    <a:pt x="123873" y="254868"/>
                  </a:lnTo>
                  <a:lnTo>
                    <a:pt x="129327" y="237552"/>
                  </a:lnTo>
                  <a:lnTo>
                    <a:pt x="134131" y="220165"/>
                  </a:lnTo>
                  <a:lnTo>
                    <a:pt x="138503" y="202730"/>
                  </a:lnTo>
                  <a:lnTo>
                    <a:pt x="143755" y="186433"/>
                  </a:lnTo>
                  <a:lnTo>
                    <a:pt x="149593" y="170893"/>
                  </a:lnTo>
                  <a:lnTo>
                    <a:pt x="155822" y="155859"/>
                  </a:lnTo>
                  <a:lnTo>
                    <a:pt x="161144" y="141162"/>
                  </a:lnTo>
                  <a:lnTo>
                    <a:pt x="165860" y="126689"/>
                  </a:lnTo>
                  <a:lnTo>
                    <a:pt x="170173" y="112366"/>
                  </a:lnTo>
                  <a:lnTo>
                    <a:pt x="178082" y="83986"/>
                  </a:lnTo>
                  <a:lnTo>
                    <a:pt x="181827" y="69874"/>
                  </a:lnTo>
                  <a:lnTo>
                    <a:pt x="189104" y="44845"/>
                  </a:lnTo>
                  <a:lnTo>
                    <a:pt x="199771" y="11044"/>
                  </a:lnTo>
                  <a:lnTo>
                    <a:pt x="203298" y="210"/>
                  </a:lnTo>
                  <a:lnTo>
                    <a:pt x="205649" y="0"/>
                  </a:lnTo>
                  <a:lnTo>
                    <a:pt x="207217" y="6871"/>
                  </a:lnTo>
                  <a:lnTo>
                    <a:pt x="208262" y="18464"/>
                  </a:lnTo>
                  <a:lnTo>
                    <a:pt x="208959" y="32036"/>
                  </a:lnTo>
                  <a:lnTo>
                    <a:pt x="209733" y="62697"/>
                  </a:lnTo>
                  <a:lnTo>
                    <a:pt x="211108" y="77885"/>
                  </a:lnTo>
                  <a:lnTo>
                    <a:pt x="213193" y="92685"/>
                  </a:lnTo>
                  <a:lnTo>
                    <a:pt x="215752" y="107226"/>
                  </a:lnTo>
                  <a:lnTo>
                    <a:pt x="217458" y="122763"/>
                  </a:lnTo>
                  <a:lnTo>
                    <a:pt x="218595" y="138964"/>
                  </a:lnTo>
                  <a:lnTo>
                    <a:pt x="219353" y="155608"/>
                  </a:lnTo>
                  <a:lnTo>
                    <a:pt x="221027" y="171379"/>
                  </a:lnTo>
                  <a:lnTo>
                    <a:pt x="223312" y="186567"/>
                  </a:lnTo>
                  <a:lnTo>
                    <a:pt x="235375" y="250113"/>
                  </a:lnTo>
                  <a:lnTo>
                    <a:pt x="239889" y="265935"/>
                  </a:lnTo>
                  <a:lnTo>
                    <a:pt x="245235" y="281157"/>
                  </a:lnTo>
                  <a:lnTo>
                    <a:pt x="251137" y="295980"/>
                  </a:lnTo>
                  <a:lnTo>
                    <a:pt x="256240" y="310536"/>
                  </a:lnTo>
                  <a:lnTo>
                    <a:pt x="260810" y="324914"/>
                  </a:lnTo>
                  <a:lnTo>
                    <a:pt x="265026" y="339175"/>
                  </a:lnTo>
                  <a:lnTo>
                    <a:pt x="270174" y="353356"/>
                  </a:lnTo>
                  <a:lnTo>
                    <a:pt x="275943" y="367485"/>
                  </a:lnTo>
                  <a:lnTo>
                    <a:pt x="288585" y="396817"/>
                  </a:lnTo>
                  <a:lnTo>
                    <a:pt x="301995" y="429331"/>
                  </a:lnTo>
                  <a:lnTo>
                    <a:pt x="310012" y="442676"/>
                  </a:lnTo>
                  <a:lnTo>
                    <a:pt x="318862" y="453910"/>
                  </a:lnTo>
                  <a:lnTo>
                    <a:pt x="357598" y="4833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62774" y="1598674"/>
              <a:ext cx="273458" cy="42072"/>
            </a:xfrm>
            <a:custGeom>
              <a:avLst/>
              <a:gdLst/>
              <a:ahLst/>
              <a:cxnLst/>
              <a:rect l="0" t="0" r="0" b="0"/>
              <a:pathLst>
                <a:path w="273458" h="42072">
                  <a:moveTo>
                    <a:pt x="0" y="42071"/>
                  </a:moveTo>
                  <a:lnTo>
                    <a:pt x="22333" y="30904"/>
                  </a:lnTo>
                  <a:lnTo>
                    <a:pt x="37093" y="26446"/>
                  </a:lnTo>
                  <a:lnTo>
                    <a:pt x="55113" y="22305"/>
                  </a:lnTo>
                  <a:lnTo>
                    <a:pt x="75306" y="18376"/>
                  </a:lnTo>
                  <a:lnTo>
                    <a:pt x="94612" y="15757"/>
                  </a:lnTo>
                  <a:lnTo>
                    <a:pt x="113325" y="14010"/>
                  </a:lnTo>
                  <a:lnTo>
                    <a:pt x="131644" y="12846"/>
                  </a:lnTo>
                  <a:lnTo>
                    <a:pt x="148531" y="10902"/>
                  </a:lnTo>
                  <a:lnTo>
                    <a:pt x="164463" y="8437"/>
                  </a:lnTo>
                  <a:lnTo>
                    <a:pt x="179760" y="5625"/>
                  </a:lnTo>
                  <a:lnTo>
                    <a:pt x="194631" y="3750"/>
                  </a:lnTo>
                  <a:lnTo>
                    <a:pt x="209221" y="2500"/>
                  </a:lnTo>
                  <a:lnTo>
                    <a:pt x="27345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57101" y="1556604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27917" y="5584"/>
                  </a:lnTo>
                  <a:lnTo>
                    <a:pt x="41984" y="7228"/>
                  </a:lnTo>
                  <a:lnTo>
                    <a:pt x="57205" y="8325"/>
                  </a:lnTo>
                  <a:lnTo>
                    <a:pt x="88530" y="9543"/>
                  </a:lnTo>
                  <a:lnTo>
                    <a:pt x="15776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88654" y="1672298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22333" y="0"/>
                  </a:lnTo>
                  <a:lnTo>
                    <a:pt x="35924" y="1168"/>
                  </a:lnTo>
                  <a:lnTo>
                    <a:pt x="51996" y="3116"/>
                  </a:lnTo>
                  <a:lnTo>
                    <a:pt x="69723" y="5583"/>
                  </a:lnTo>
                  <a:lnTo>
                    <a:pt x="87384" y="7228"/>
                  </a:lnTo>
                  <a:lnTo>
                    <a:pt x="105000" y="8324"/>
                  </a:lnTo>
                  <a:lnTo>
                    <a:pt x="157764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93755" y="1440910"/>
              <a:ext cx="215438" cy="241906"/>
            </a:xfrm>
            <a:custGeom>
              <a:avLst/>
              <a:gdLst/>
              <a:ahLst/>
              <a:cxnLst/>
              <a:rect l="0" t="0" r="0" b="0"/>
              <a:pathLst>
                <a:path w="215438" h="241906">
                  <a:moveTo>
                    <a:pt x="15603" y="0"/>
                  </a:moveTo>
                  <a:lnTo>
                    <a:pt x="15603" y="27918"/>
                  </a:lnTo>
                  <a:lnTo>
                    <a:pt x="14434" y="41984"/>
                  </a:lnTo>
                  <a:lnTo>
                    <a:pt x="12486" y="57205"/>
                  </a:lnTo>
                  <a:lnTo>
                    <a:pt x="10019" y="73196"/>
                  </a:lnTo>
                  <a:lnTo>
                    <a:pt x="7206" y="88530"/>
                  </a:lnTo>
                  <a:lnTo>
                    <a:pt x="964" y="118034"/>
                  </a:lnTo>
                  <a:lnTo>
                    <a:pt x="0" y="132446"/>
                  </a:lnTo>
                  <a:lnTo>
                    <a:pt x="526" y="146729"/>
                  </a:lnTo>
                  <a:lnTo>
                    <a:pt x="2046" y="160925"/>
                  </a:lnTo>
                  <a:lnTo>
                    <a:pt x="6565" y="172726"/>
                  </a:lnTo>
                  <a:lnTo>
                    <a:pt x="13083" y="182931"/>
                  </a:lnTo>
                  <a:lnTo>
                    <a:pt x="20935" y="192072"/>
                  </a:lnTo>
                  <a:lnTo>
                    <a:pt x="32012" y="199334"/>
                  </a:lnTo>
                  <a:lnTo>
                    <a:pt x="45240" y="205344"/>
                  </a:lnTo>
                  <a:lnTo>
                    <a:pt x="59902" y="210519"/>
                  </a:lnTo>
                  <a:lnTo>
                    <a:pt x="76688" y="215138"/>
                  </a:lnTo>
                  <a:lnTo>
                    <a:pt x="94891" y="219386"/>
                  </a:lnTo>
                  <a:lnTo>
                    <a:pt x="114038" y="223387"/>
                  </a:lnTo>
                  <a:lnTo>
                    <a:pt x="132646" y="226054"/>
                  </a:lnTo>
                  <a:lnTo>
                    <a:pt x="150894" y="227832"/>
                  </a:lnTo>
                  <a:lnTo>
                    <a:pt x="215437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56604" y="1440910"/>
              <a:ext cx="21036" cy="410188"/>
            </a:xfrm>
            <a:custGeom>
              <a:avLst/>
              <a:gdLst/>
              <a:ahLst/>
              <a:cxnLst/>
              <a:rect l="0" t="0" r="0" b="0"/>
              <a:pathLst>
                <a:path w="21036" h="410188">
                  <a:moveTo>
                    <a:pt x="0" y="0"/>
                  </a:moveTo>
                  <a:lnTo>
                    <a:pt x="0" y="213537"/>
                  </a:lnTo>
                  <a:lnTo>
                    <a:pt x="1169" y="227668"/>
                  </a:lnTo>
                  <a:lnTo>
                    <a:pt x="3116" y="241763"/>
                  </a:lnTo>
                  <a:lnTo>
                    <a:pt x="5584" y="255834"/>
                  </a:lnTo>
                  <a:lnTo>
                    <a:pt x="7228" y="269889"/>
                  </a:lnTo>
                  <a:lnTo>
                    <a:pt x="8325" y="283933"/>
                  </a:lnTo>
                  <a:lnTo>
                    <a:pt x="9056" y="297971"/>
                  </a:lnTo>
                  <a:lnTo>
                    <a:pt x="9868" y="329150"/>
                  </a:lnTo>
                  <a:lnTo>
                    <a:pt x="10085" y="345645"/>
                  </a:lnTo>
                  <a:lnTo>
                    <a:pt x="11398" y="360147"/>
                  </a:lnTo>
                  <a:lnTo>
                    <a:pt x="13442" y="373321"/>
                  </a:lnTo>
                  <a:lnTo>
                    <a:pt x="21035" y="4101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646688" y="1535569"/>
              <a:ext cx="208687" cy="315581"/>
            </a:xfrm>
            <a:custGeom>
              <a:avLst/>
              <a:gdLst/>
              <a:ahLst/>
              <a:cxnLst/>
              <a:rect l="0" t="0" r="0" b="0"/>
              <a:pathLst>
                <a:path w="208687" h="315581">
                  <a:moveTo>
                    <a:pt x="67680" y="0"/>
                  </a:moveTo>
                  <a:lnTo>
                    <a:pt x="56513" y="11167"/>
                  </a:lnTo>
                  <a:lnTo>
                    <a:pt x="50887" y="19131"/>
                  </a:lnTo>
                  <a:lnTo>
                    <a:pt x="44798" y="29114"/>
                  </a:lnTo>
                  <a:lnTo>
                    <a:pt x="38402" y="40445"/>
                  </a:lnTo>
                  <a:lnTo>
                    <a:pt x="32969" y="51504"/>
                  </a:lnTo>
                  <a:lnTo>
                    <a:pt x="28179" y="62383"/>
                  </a:lnTo>
                  <a:lnTo>
                    <a:pt x="23817" y="73142"/>
                  </a:lnTo>
                  <a:lnTo>
                    <a:pt x="19740" y="84988"/>
                  </a:lnTo>
                  <a:lnTo>
                    <a:pt x="15853" y="97561"/>
                  </a:lnTo>
                  <a:lnTo>
                    <a:pt x="8419" y="123995"/>
                  </a:lnTo>
                  <a:lnTo>
                    <a:pt x="1219" y="151325"/>
                  </a:lnTo>
                  <a:lnTo>
                    <a:pt x="0" y="167495"/>
                  </a:lnTo>
                  <a:lnTo>
                    <a:pt x="356" y="185287"/>
                  </a:lnTo>
                  <a:lnTo>
                    <a:pt x="1762" y="204159"/>
                  </a:lnTo>
                  <a:lnTo>
                    <a:pt x="3868" y="220247"/>
                  </a:lnTo>
                  <a:lnTo>
                    <a:pt x="6441" y="234478"/>
                  </a:lnTo>
                  <a:lnTo>
                    <a:pt x="9325" y="247471"/>
                  </a:lnTo>
                  <a:lnTo>
                    <a:pt x="15922" y="259639"/>
                  </a:lnTo>
                  <a:lnTo>
                    <a:pt x="24994" y="271257"/>
                  </a:lnTo>
                  <a:lnTo>
                    <a:pt x="53864" y="301242"/>
                  </a:lnTo>
                  <a:lnTo>
                    <a:pt x="61975" y="309510"/>
                  </a:lnTo>
                  <a:lnTo>
                    <a:pt x="74394" y="313853"/>
                  </a:lnTo>
                  <a:lnTo>
                    <a:pt x="89686" y="315580"/>
                  </a:lnTo>
                  <a:lnTo>
                    <a:pt x="106891" y="315562"/>
                  </a:lnTo>
                  <a:lnTo>
                    <a:pt x="123037" y="312045"/>
                  </a:lnTo>
                  <a:lnTo>
                    <a:pt x="138474" y="306194"/>
                  </a:lnTo>
                  <a:lnTo>
                    <a:pt x="153441" y="298788"/>
                  </a:lnTo>
                  <a:lnTo>
                    <a:pt x="164587" y="290344"/>
                  </a:lnTo>
                  <a:lnTo>
                    <a:pt x="173186" y="281210"/>
                  </a:lnTo>
                  <a:lnTo>
                    <a:pt x="180088" y="271614"/>
                  </a:lnTo>
                  <a:lnTo>
                    <a:pt x="185858" y="261711"/>
                  </a:lnTo>
                  <a:lnTo>
                    <a:pt x="190873" y="251603"/>
                  </a:lnTo>
                  <a:lnTo>
                    <a:pt x="195385" y="241358"/>
                  </a:lnTo>
                  <a:lnTo>
                    <a:pt x="199561" y="231023"/>
                  </a:lnTo>
                  <a:lnTo>
                    <a:pt x="207318" y="210190"/>
                  </a:lnTo>
                  <a:lnTo>
                    <a:pt x="208686" y="198558"/>
                  </a:lnTo>
                  <a:lnTo>
                    <a:pt x="208429" y="186128"/>
                  </a:lnTo>
                  <a:lnTo>
                    <a:pt x="207089" y="173168"/>
                  </a:lnTo>
                  <a:lnTo>
                    <a:pt x="205027" y="159853"/>
                  </a:lnTo>
                  <a:lnTo>
                    <a:pt x="202484" y="146301"/>
                  </a:lnTo>
                  <a:lnTo>
                    <a:pt x="199619" y="132593"/>
                  </a:lnTo>
                  <a:lnTo>
                    <a:pt x="194204" y="117611"/>
                  </a:lnTo>
                  <a:lnTo>
                    <a:pt x="187088" y="101780"/>
                  </a:lnTo>
                  <a:lnTo>
                    <a:pt x="178838" y="85382"/>
                  </a:lnTo>
                  <a:lnTo>
                    <a:pt x="168664" y="70945"/>
                  </a:lnTo>
                  <a:lnTo>
                    <a:pt x="157206" y="57814"/>
                  </a:lnTo>
                  <a:lnTo>
                    <a:pt x="144894" y="45555"/>
                  </a:lnTo>
                  <a:lnTo>
                    <a:pt x="132010" y="36213"/>
                  </a:lnTo>
                  <a:lnTo>
                    <a:pt x="118747" y="28816"/>
                  </a:lnTo>
                  <a:lnTo>
                    <a:pt x="105231" y="22717"/>
                  </a:lnTo>
                  <a:lnTo>
                    <a:pt x="91545" y="19819"/>
                  </a:lnTo>
                  <a:lnTo>
                    <a:pt x="77747" y="19056"/>
                  </a:lnTo>
                  <a:lnTo>
                    <a:pt x="63874" y="19716"/>
                  </a:lnTo>
                  <a:lnTo>
                    <a:pt x="52288" y="22493"/>
                  </a:lnTo>
                  <a:lnTo>
                    <a:pt x="42226" y="26681"/>
                  </a:lnTo>
                  <a:lnTo>
                    <a:pt x="15092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872132" y="1573210"/>
              <a:ext cx="250247" cy="304017"/>
            </a:xfrm>
            <a:custGeom>
              <a:avLst/>
              <a:gdLst/>
              <a:ahLst/>
              <a:cxnLst/>
              <a:rect l="0" t="0" r="0" b="0"/>
              <a:pathLst>
                <a:path w="250247" h="304017">
                  <a:moveTo>
                    <a:pt x="31553" y="14947"/>
                  </a:moveTo>
                  <a:lnTo>
                    <a:pt x="25969" y="31697"/>
                  </a:lnTo>
                  <a:lnTo>
                    <a:pt x="23156" y="41306"/>
                  </a:lnTo>
                  <a:lnTo>
                    <a:pt x="16914" y="64447"/>
                  </a:lnTo>
                  <a:lnTo>
                    <a:pt x="13613" y="79500"/>
                  </a:lnTo>
                  <a:lnTo>
                    <a:pt x="6830" y="114923"/>
                  </a:lnTo>
                  <a:lnTo>
                    <a:pt x="5722" y="134186"/>
                  </a:lnTo>
                  <a:lnTo>
                    <a:pt x="6152" y="154039"/>
                  </a:lnTo>
                  <a:lnTo>
                    <a:pt x="7607" y="174287"/>
                  </a:lnTo>
                  <a:lnTo>
                    <a:pt x="9746" y="191291"/>
                  </a:lnTo>
                  <a:lnTo>
                    <a:pt x="12340" y="206133"/>
                  </a:lnTo>
                  <a:lnTo>
                    <a:pt x="15239" y="219533"/>
                  </a:lnTo>
                  <a:lnTo>
                    <a:pt x="18340" y="231973"/>
                  </a:lnTo>
                  <a:lnTo>
                    <a:pt x="21575" y="243771"/>
                  </a:lnTo>
                  <a:lnTo>
                    <a:pt x="24901" y="255143"/>
                  </a:lnTo>
                  <a:lnTo>
                    <a:pt x="32961" y="266230"/>
                  </a:lnTo>
                  <a:lnTo>
                    <a:pt x="44178" y="277128"/>
                  </a:lnTo>
                  <a:lnTo>
                    <a:pt x="57499" y="287898"/>
                  </a:lnTo>
                  <a:lnTo>
                    <a:pt x="72223" y="295079"/>
                  </a:lnTo>
                  <a:lnTo>
                    <a:pt x="87882" y="299866"/>
                  </a:lnTo>
                  <a:lnTo>
                    <a:pt x="104164" y="303057"/>
                  </a:lnTo>
                  <a:lnTo>
                    <a:pt x="118525" y="304016"/>
                  </a:lnTo>
                  <a:lnTo>
                    <a:pt x="131604" y="303487"/>
                  </a:lnTo>
                  <a:lnTo>
                    <a:pt x="143830" y="301965"/>
                  </a:lnTo>
                  <a:lnTo>
                    <a:pt x="154318" y="298614"/>
                  </a:lnTo>
                  <a:lnTo>
                    <a:pt x="163647" y="294042"/>
                  </a:lnTo>
                  <a:lnTo>
                    <a:pt x="181414" y="282730"/>
                  </a:lnTo>
                  <a:lnTo>
                    <a:pt x="200997" y="269911"/>
                  </a:lnTo>
                  <a:lnTo>
                    <a:pt x="208790" y="262052"/>
                  </a:lnTo>
                  <a:lnTo>
                    <a:pt x="215153" y="253307"/>
                  </a:lnTo>
                  <a:lnTo>
                    <a:pt x="220565" y="243971"/>
                  </a:lnTo>
                  <a:lnTo>
                    <a:pt x="225341" y="234241"/>
                  </a:lnTo>
                  <a:lnTo>
                    <a:pt x="229693" y="224249"/>
                  </a:lnTo>
                  <a:lnTo>
                    <a:pt x="233764" y="214081"/>
                  </a:lnTo>
                  <a:lnTo>
                    <a:pt x="241403" y="193435"/>
                  </a:lnTo>
                  <a:lnTo>
                    <a:pt x="245076" y="183021"/>
                  </a:lnTo>
                  <a:lnTo>
                    <a:pt x="247525" y="171404"/>
                  </a:lnTo>
                  <a:lnTo>
                    <a:pt x="249157" y="158985"/>
                  </a:lnTo>
                  <a:lnTo>
                    <a:pt x="250246" y="146031"/>
                  </a:lnTo>
                  <a:lnTo>
                    <a:pt x="249803" y="133889"/>
                  </a:lnTo>
                  <a:lnTo>
                    <a:pt x="248339" y="122288"/>
                  </a:lnTo>
                  <a:lnTo>
                    <a:pt x="246194" y="111049"/>
                  </a:lnTo>
                  <a:lnTo>
                    <a:pt x="242427" y="100050"/>
                  </a:lnTo>
                  <a:lnTo>
                    <a:pt x="237578" y="89212"/>
                  </a:lnTo>
                  <a:lnTo>
                    <a:pt x="232009" y="78480"/>
                  </a:lnTo>
                  <a:lnTo>
                    <a:pt x="225958" y="67820"/>
                  </a:lnTo>
                  <a:lnTo>
                    <a:pt x="219588" y="57207"/>
                  </a:lnTo>
                  <a:lnTo>
                    <a:pt x="213003" y="46626"/>
                  </a:lnTo>
                  <a:lnTo>
                    <a:pt x="205108" y="38404"/>
                  </a:lnTo>
                  <a:lnTo>
                    <a:pt x="196338" y="31754"/>
                  </a:lnTo>
                  <a:lnTo>
                    <a:pt x="186986" y="26151"/>
                  </a:lnTo>
                  <a:lnTo>
                    <a:pt x="177245" y="21248"/>
                  </a:lnTo>
                  <a:lnTo>
                    <a:pt x="167246" y="16810"/>
                  </a:lnTo>
                  <a:lnTo>
                    <a:pt x="157073" y="12683"/>
                  </a:lnTo>
                  <a:lnTo>
                    <a:pt x="146786" y="8763"/>
                  </a:lnTo>
                  <a:lnTo>
                    <a:pt x="126007" y="1291"/>
                  </a:lnTo>
                  <a:lnTo>
                    <a:pt x="113220" y="0"/>
                  </a:lnTo>
                  <a:lnTo>
                    <a:pt x="98852" y="308"/>
                  </a:lnTo>
                  <a:lnTo>
                    <a:pt x="83431" y="1682"/>
                  </a:lnTo>
                  <a:lnTo>
                    <a:pt x="68475" y="3766"/>
                  </a:lnTo>
                  <a:lnTo>
                    <a:pt x="53831" y="6324"/>
                  </a:lnTo>
                  <a:lnTo>
                    <a:pt x="0" y="254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24389" y="1546087"/>
              <a:ext cx="21036" cy="273458"/>
            </a:xfrm>
            <a:custGeom>
              <a:avLst/>
              <a:gdLst/>
              <a:ahLst/>
              <a:cxnLst/>
              <a:rect l="0" t="0" r="0" b="0"/>
              <a:pathLst>
                <a:path w="21036" h="273458">
                  <a:moveTo>
                    <a:pt x="21035" y="0"/>
                  </a:moveTo>
                  <a:lnTo>
                    <a:pt x="15452" y="16750"/>
                  </a:lnTo>
                  <a:lnTo>
                    <a:pt x="13807" y="26358"/>
                  </a:lnTo>
                  <a:lnTo>
                    <a:pt x="12710" y="37439"/>
                  </a:lnTo>
                  <a:lnTo>
                    <a:pt x="11979" y="49500"/>
                  </a:lnTo>
                  <a:lnTo>
                    <a:pt x="11167" y="81599"/>
                  </a:lnTo>
                  <a:lnTo>
                    <a:pt x="10951" y="99976"/>
                  </a:lnTo>
                  <a:lnTo>
                    <a:pt x="9638" y="119238"/>
                  </a:lnTo>
                  <a:lnTo>
                    <a:pt x="7594" y="139092"/>
                  </a:lnTo>
                  <a:lnTo>
                    <a:pt x="5062" y="159339"/>
                  </a:lnTo>
                  <a:lnTo>
                    <a:pt x="3375" y="177512"/>
                  </a:lnTo>
                  <a:lnTo>
                    <a:pt x="2250" y="194302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50766" y="1682815"/>
              <a:ext cx="178800" cy="1"/>
            </a:xfrm>
            <a:custGeom>
              <a:avLst/>
              <a:gdLst/>
              <a:ahLst/>
              <a:cxnLst/>
              <a:rect l="0" t="0" r="0" b="0"/>
              <a:pathLst>
                <a:path w="178800" h="1">
                  <a:moveTo>
                    <a:pt x="0" y="0"/>
                  </a:move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89352" y="1482981"/>
              <a:ext cx="208330" cy="187727"/>
            </a:xfrm>
            <a:custGeom>
              <a:avLst/>
              <a:gdLst/>
              <a:ahLst/>
              <a:cxnLst/>
              <a:rect l="0" t="0" r="0" b="0"/>
              <a:pathLst>
                <a:path w="208330" h="187727">
                  <a:moveTo>
                    <a:pt x="29530" y="0"/>
                  </a:moveTo>
                  <a:lnTo>
                    <a:pt x="4806" y="98894"/>
                  </a:lnTo>
                  <a:lnTo>
                    <a:pt x="2530" y="112674"/>
                  </a:lnTo>
                  <a:lnTo>
                    <a:pt x="1012" y="126535"/>
                  </a:lnTo>
                  <a:lnTo>
                    <a:pt x="0" y="140451"/>
                  </a:lnTo>
                  <a:lnTo>
                    <a:pt x="1663" y="152065"/>
                  </a:lnTo>
                  <a:lnTo>
                    <a:pt x="5109" y="162145"/>
                  </a:lnTo>
                  <a:lnTo>
                    <a:pt x="9743" y="171202"/>
                  </a:lnTo>
                  <a:lnTo>
                    <a:pt x="18676" y="177240"/>
                  </a:lnTo>
                  <a:lnTo>
                    <a:pt x="30474" y="181266"/>
                  </a:lnTo>
                  <a:lnTo>
                    <a:pt x="44183" y="183949"/>
                  </a:lnTo>
                  <a:lnTo>
                    <a:pt x="59165" y="185738"/>
                  </a:lnTo>
                  <a:lnTo>
                    <a:pt x="74996" y="186931"/>
                  </a:lnTo>
                  <a:lnTo>
                    <a:pt x="91393" y="187726"/>
                  </a:lnTo>
                  <a:lnTo>
                    <a:pt x="108168" y="187088"/>
                  </a:lnTo>
                  <a:lnTo>
                    <a:pt x="208329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18086" y="1440910"/>
              <a:ext cx="27008" cy="410188"/>
            </a:xfrm>
            <a:custGeom>
              <a:avLst/>
              <a:gdLst/>
              <a:ahLst/>
              <a:cxnLst/>
              <a:rect l="0" t="0" r="0" b="0"/>
              <a:pathLst>
                <a:path w="27008" h="410188">
                  <a:moveTo>
                    <a:pt x="27007" y="0"/>
                  </a:moveTo>
                  <a:lnTo>
                    <a:pt x="21423" y="22334"/>
                  </a:lnTo>
                  <a:lnTo>
                    <a:pt x="19779" y="33587"/>
                  </a:lnTo>
                  <a:lnTo>
                    <a:pt x="18682" y="45764"/>
                  </a:lnTo>
                  <a:lnTo>
                    <a:pt x="17951" y="58557"/>
                  </a:lnTo>
                  <a:lnTo>
                    <a:pt x="17139" y="85236"/>
                  </a:lnTo>
                  <a:lnTo>
                    <a:pt x="16922" y="98894"/>
                  </a:lnTo>
                  <a:lnTo>
                    <a:pt x="15609" y="112675"/>
                  </a:lnTo>
                  <a:lnTo>
                    <a:pt x="13565" y="126536"/>
                  </a:lnTo>
                  <a:lnTo>
                    <a:pt x="11034" y="140451"/>
                  </a:lnTo>
                  <a:lnTo>
                    <a:pt x="9346" y="157909"/>
                  </a:lnTo>
                  <a:lnTo>
                    <a:pt x="8222" y="177727"/>
                  </a:lnTo>
                  <a:lnTo>
                    <a:pt x="6972" y="218056"/>
                  </a:lnTo>
                  <a:lnTo>
                    <a:pt x="6416" y="251562"/>
                  </a:lnTo>
                  <a:lnTo>
                    <a:pt x="5099" y="265872"/>
                  </a:lnTo>
                  <a:lnTo>
                    <a:pt x="3053" y="278919"/>
                  </a:lnTo>
                  <a:lnTo>
                    <a:pt x="520" y="291122"/>
                  </a:lnTo>
                  <a:lnTo>
                    <a:pt x="0" y="306269"/>
                  </a:lnTo>
                  <a:lnTo>
                    <a:pt x="5971" y="4101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24659" y="1493498"/>
              <a:ext cx="197097" cy="283754"/>
            </a:xfrm>
            <a:custGeom>
              <a:avLst/>
              <a:gdLst/>
              <a:ahLst/>
              <a:cxnLst/>
              <a:rect l="0" t="0" r="0" b="0"/>
              <a:pathLst>
                <a:path w="197097" h="283754">
                  <a:moveTo>
                    <a:pt x="67680" y="0"/>
                  </a:moveTo>
                  <a:lnTo>
                    <a:pt x="38402" y="58557"/>
                  </a:lnTo>
                  <a:lnTo>
                    <a:pt x="32969" y="70591"/>
                  </a:lnTo>
                  <a:lnTo>
                    <a:pt x="28179" y="82119"/>
                  </a:lnTo>
                  <a:lnTo>
                    <a:pt x="23817" y="93311"/>
                  </a:lnTo>
                  <a:lnTo>
                    <a:pt x="15853" y="115095"/>
                  </a:lnTo>
                  <a:lnTo>
                    <a:pt x="1219" y="157646"/>
                  </a:lnTo>
                  <a:lnTo>
                    <a:pt x="0" y="171709"/>
                  </a:lnTo>
                  <a:lnTo>
                    <a:pt x="356" y="188096"/>
                  </a:lnTo>
                  <a:lnTo>
                    <a:pt x="1762" y="206032"/>
                  </a:lnTo>
                  <a:lnTo>
                    <a:pt x="5037" y="221496"/>
                  </a:lnTo>
                  <a:lnTo>
                    <a:pt x="9557" y="235311"/>
                  </a:lnTo>
                  <a:lnTo>
                    <a:pt x="14908" y="248026"/>
                  </a:lnTo>
                  <a:lnTo>
                    <a:pt x="23150" y="258841"/>
                  </a:lnTo>
                  <a:lnTo>
                    <a:pt x="33319" y="268388"/>
                  </a:lnTo>
                  <a:lnTo>
                    <a:pt x="44773" y="277090"/>
                  </a:lnTo>
                  <a:lnTo>
                    <a:pt x="57083" y="281722"/>
                  </a:lnTo>
                  <a:lnTo>
                    <a:pt x="69964" y="283642"/>
                  </a:lnTo>
                  <a:lnTo>
                    <a:pt x="83226" y="283753"/>
                  </a:lnTo>
                  <a:lnTo>
                    <a:pt x="96742" y="280322"/>
                  </a:lnTo>
                  <a:lnTo>
                    <a:pt x="110427" y="274528"/>
                  </a:lnTo>
                  <a:lnTo>
                    <a:pt x="124225" y="267160"/>
                  </a:lnTo>
                  <a:lnTo>
                    <a:pt x="135761" y="258741"/>
                  </a:lnTo>
                  <a:lnTo>
                    <a:pt x="145789" y="249624"/>
                  </a:lnTo>
                  <a:lnTo>
                    <a:pt x="154811" y="240039"/>
                  </a:lnTo>
                  <a:lnTo>
                    <a:pt x="163163" y="230144"/>
                  </a:lnTo>
                  <a:lnTo>
                    <a:pt x="171069" y="220041"/>
                  </a:lnTo>
                  <a:lnTo>
                    <a:pt x="178676" y="209799"/>
                  </a:lnTo>
                  <a:lnTo>
                    <a:pt x="184917" y="195960"/>
                  </a:lnTo>
                  <a:lnTo>
                    <a:pt x="190246" y="179723"/>
                  </a:lnTo>
                  <a:lnTo>
                    <a:pt x="194967" y="161886"/>
                  </a:lnTo>
                  <a:lnTo>
                    <a:pt x="196946" y="142982"/>
                  </a:lnTo>
                  <a:lnTo>
                    <a:pt x="197096" y="123369"/>
                  </a:lnTo>
                  <a:lnTo>
                    <a:pt x="196028" y="103281"/>
                  </a:lnTo>
                  <a:lnTo>
                    <a:pt x="194147" y="84046"/>
                  </a:lnTo>
                  <a:lnTo>
                    <a:pt x="191725" y="65380"/>
                  </a:lnTo>
                  <a:lnTo>
                    <a:pt x="18337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41658" y="1493498"/>
              <a:ext cx="182712" cy="295659"/>
            </a:xfrm>
            <a:custGeom>
              <a:avLst/>
              <a:gdLst/>
              <a:ahLst/>
              <a:cxnLst/>
              <a:rect l="0" t="0" r="0" b="0"/>
              <a:pathLst>
                <a:path w="182712" h="295659">
                  <a:moveTo>
                    <a:pt x="50516" y="0"/>
                  </a:moveTo>
                  <a:lnTo>
                    <a:pt x="44932" y="16751"/>
                  </a:lnTo>
                  <a:lnTo>
                    <a:pt x="42119" y="26359"/>
                  </a:lnTo>
                  <a:lnTo>
                    <a:pt x="32576" y="61048"/>
                  </a:lnTo>
                  <a:lnTo>
                    <a:pt x="25792" y="83227"/>
                  </a:lnTo>
                  <a:lnTo>
                    <a:pt x="4923" y="147167"/>
                  </a:lnTo>
                  <a:lnTo>
                    <a:pt x="2591" y="161217"/>
                  </a:lnTo>
                  <a:lnTo>
                    <a:pt x="1037" y="177595"/>
                  </a:lnTo>
                  <a:lnTo>
                    <a:pt x="0" y="195526"/>
                  </a:lnTo>
                  <a:lnTo>
                    <a:pt x="1647" y="212155"/>
                  </a:lnTo>
                  <a:lnTo>
                    <a:pt x="5081" y="227914"/>
                  </a:lnTo>
                  <a:lnTo>
                    <a:pt x="9708" y="243096"/>
                  </a:lnTo>
                  <a:lnTo>
                    <a:pt x="15130" y="255554"/>
                  </a:lnTo>
                  <a:lnTo>
                    <a:pt x="21082" y="266196"/>
                  </a:lnTo>
                  <a:lnTo>
                    <a:pt x="27388" y="275629"/>
                  </a:lnTo>
                  <a:lnTo>
                    <a:pt x="36265" y="283086"/>
                  </a:lnTo>
                  <a:lnTo>
                    <a:pt x="46859" y="289225"/>
                  </a:lnTo>
                  <a:lnTo>
                    <a:pt x="58595" y="294487"/>
                  </a:lnTo>
                  <a:lnTo>
                    <a:pt x="72263" y="295658"/>
                  </a:lnTo>
                  <a:lnTo>
                    <a:pt x="87218" y="294101"/>
                  </a:lnTo>
                  <a:lnTo>
                    <a:pt x="103031" y="290726"/>
                  </a:lnTo>
                  <a:lnTo>
                    <a:pt x="117078" y="284970"/>
                  </a:lnTo>
                  <a:lnTo>
                    <a:pt x="129949" y="277627"/>
                  </a:lnTo>
                  <a:lnTo>
                    <a:pt x="142036" y="269225"/>
                  </a:lnTo>
                  <a:lnTo>
                    <a:pt x="152431" y="260119"/>
                  </a:lnTo>
                  <a:lnTo>
                    <a:pt x="161698" y="250542"/>
                  </a:lnTo>
                  <a:lnTo>
                    <a:pt x="170213" y="240651"/>
                  </a:lnTo>
                  <a:lnTo>
                    <a:pt x="175890" y="227046"/>
                  </a:lnTo>
                  <a:lnTo>
                    <a:pt x="179675" y="210964"/>
                  </a:lnTo>
                  <a:lnTo>
                    <a:pt x="182198" y="193231"/>
                  </a:lnTo>
                  <a:lnTo>
                    <a:pt x="182711" y="177903"/>
                  </a:lnTo>
                  <a:lnTo>
                    <a:pt x="181885" y="164178"/>
                  </a:lnTo>
                  <a:lnTo>
                    <a:pt x="180166" y="151523"/>
                  </a:lnTo>
                  <a:lnTo>
                    <a:pt x="177851" y="139580"/>
                  </a:lnTo>
                  <a:lnTo>
                    <a:pt x="175139" y="128112"/>
                  </a:lnTo>
                  <a:lnTo>
                    <a:pt x="172162" y="116961"/>
                  </a:lnTo>
                  <a:lnTo>
                    <a:pt x="167841" y="106021"/>
                  </a:lnTo>
                  <a:lnTo>
                    <a:pt x="162622" y="95222"/>
                  </a:lnTo>
                  <a:lnTo>
                    <a:pt x="156806" y="84517"/>
                  </a:lnTo>
                  <a:lnTo>
                    <a:pt x="150592" y="73874"/>
                  </a:lnTo>
                  <a:lnTo>
                    <a:pt x="137454" y="52700"/>
                  </a:lnTo>
                  <a:lnTo>
                    <a:pt x="128341" y="43314"/>
                  </a:lnTo>
                  <a:lnTo>
                    <a:pt x="117591" y="34719"/>
                  </a:lnTo>
                  <a:lnTo>
                    <a:pt x="105750" y="26652"/>
                  </a:lnTo>
                  <a:lnTo>
                    <a:pt x="93182" y="20105"/>
                  </a:lnTo>
                  <a:lnTo>
                    <a:pt x="80128" y="14572"/>
                  </a:lnTo>
                  <a:lnTo>
                    <a:pt x="2948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72219" y="1367287"/>
              <a:ext cx="219624" cy="525881"/>
            </a:xfrm>
            <a:custGeom>
              <a:avLst/>
              <a:gdLst/>
              <a:ahLst/>
              <a:cxnLst/>
              <a:rect l="0" t="0" r="0" b="0"/>
              <a:pathLst>
                <a:path w="219624" h="525881">
                  <a:moveTo>
                    <a:pt x="156518" y="0"/>
                  </a:moveTo>
                  <a:lnTo>
                    <a:pt x="112601" y="43917"/>
                  </a:lnTo>
                  <a:lnTo>
                    <a:pt x="102699" y="54988"/>
                  </a:lnTo>
                  <a:lnTo>
                    <a:pt x="92591" y="67043"/>
                  </a:lnTo>
                  <a:lnTo>
                    <a:pt x="82347" y="79754"/>
                  </a:lnTo>
                  <a:lnTo>
                    <a:pt x="73181" y="91734"/>
                  </a:lnTo>
                  <a:lnTo>
                    <a:pt x="56763" y="114394"/>
                  </a:lnTo>
                  <a:lnTo>
                    <a:pt x="49113" y="126514"/>
                  </a:lnTo>
                  <a:lnTo>
                    <a:pt x="41676" y="139268"/>
                  </a:lnTo>
                  <a:lnTo>
                    <a:pt x="34380" y="152445"/>
                  </a:lnTo>
                  <a:lnTo>
                    <a:pt x="27179" y="164736"/>
                  </a:lnTo>
                  <a:lnTo>
                    <a:pt x="12945" y="187741"/>
                  </a:lnTo>
                  <a:lnTo>
                    <a:pt x="8215" y="201121"/>
                  </a:lnTo>
                  <a:lnTo>
                    <a:pt x="5061" y="215884"/>
                  </a:lnTo>
                  <a:lnTo>
                    <a:pt x="2958" y="231570"/>
                  </a:lnTo>
                  <a:lnTo>
                    <a:pt x="1557" y="246701"/>
                  </a:lnTo>
                  <a:lnTo>
                    <a:pt x="623" y="261463"/>
                  </a:lnTo>
                  <a:lnTo>
                    <a:pt x="0" y="275979"/>
                  </a:lnTo>
                  <a:lnTo>
                    <a:pt x="753" y="289162"/>
                  </a:lnTo>
                  <a:lnTo>
                    <a:pt x="2424" y="301457"/>
                  </a:lnTo>
                  <a:lnTo>
                    <a:pt x="4706" y="313159"/>
                  </a:lnTo>
                  <a:lnTo>
                    <a:pt x="8565" y="325635"/>
                  </a:lnTo>
                  <a:lnTo>
                    <a:pt x="13475" y="338627"/>
                  </a:lnTo>
                  <a:lnTo>
                    <a:pt x="19085" y="351962"/>
                  </a:lnTo>
                  <a:lnTo>
                    <a:pt x="25163" y="364359"/>
                  </a:lnTo>
                  <a:lnTo>
                    <a:pt x="31552" y="376129"/>
                  </a:lnTo>
                  <a:lnTo>
                    <a:pt x="38149" y="387482"/>
                  </a:lnTo>
                  <a:lnTo>
                    <a:pt x="46052" y="398556"/>
                  </a:lnTo>
                  <a:lnTo>
                    <a:pt x="54827" y="409445"/>
                  </a:lnTo>
                  <a:lnTo>
                    <a:pt x="64183" y="420210"/>
                  </a:lnTo>
                  <a:lnTo>
                    <a:pt x="72757" y="430892"/>
                  </a:lnTo>
                  <a:lnTo>
                    <a:pt x="80811" y="441520"/>
                  </a:lnTo>
                  <a:lnTo>
                    <a:pt x="88517" y="452110"/>
                  </a:lnTo>
                  <a:lnTo>
                    <a:pt x="97160" y="461508"/>
                  </a:lnTo>
                  <a:lnTo>
                    <a:pt x="106429" y="470111"/>
                  </a:lnTo>
                  <a:lnTo>
                    <a:pt x="116113" y="478183"/>
                  </a:lnTo>
                  <a:lnTo>
                    <a:pt x="126075" y="484733"/>
                  </a:lnTo>
                  <a:lnTo>
                    <a:pt x="136223" y="490268"/>
                  </a:lnTo>
                  <a:lnTo>
                    <a:pt x="170371" y="506759"/>
                  </a:lnTo>
                  <a:lnTo>
                    <a:pt x="219623" y="5258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71304" y="1485905"/>
              <a:ext cx="126212" cy="18112"/>
            </a:xfrm>
            <a:custGeom>
              <a:avLst/>
              <a:gdLst/>
              <a:ahLst/>
              <a:cxnLst/>
              <a:rect l="0" t="0" r="0" b="0"/>
              <a:pathLst>
                <a:path w="126212" h="18112">
                  <a:moveTo>
                    <a:pt x="126211" y="18111"/>
                  </a:moveTo>
                  <a:lnTo>
                    <a:pt x="115044" y="6944"/>
                  </a:lnTo>
                  <a:lnTo>
                    <a:pt x="107080" y="3655"/>
                  </a:lnTo>
                  <a:lnTo>
                    <a:pt x="97096" y="1462"/>
                  </a:lnTo>
                  <a:lnTo>
                    <a:pt x="85766" y="0"/>
                  </a:lnTo>
                  <a:lnTo>
                    <a:pt x="73538" y="194"/>
                  </a:lnTo>
                  <a:lnTo>
                    <a:pt x="60711" y="1492"/>
                  </a:lnTo>
                  <a:lnTo>
                    <a:pt x="0" y="181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12636" y="1735403"/>
              <a:ext cx="37137" cy="21859"/>
            </a:xfrm>
            <a:custGeom>
              <a:avLst/>
              <a:gdLst/>
              <a:ahLst/>
              <a:cxnLst/>
              <a:rect l="0" t="0" r="0" b="0"/>
              <a:pathLst>
                <a:path w="37137" h="21859">
                  <a:moveTo>
                    <a:pt x="5583" y="0"/>
                  </a:moveTo>
                  <a:lnTo>
                    <a:pt x="0" y="16750"/>
                  </a:lnTo>
                  <a:lnTo>
                    <a:pt x="1861" y="20516"/>
                  </a:lnTo>
                  <a:lnTo>
                    <a:pt x="6608" y="21858"/>
                  </a:lnTo>
                  <a:lnTo>
                    <a:pt x="13278" y="21584"/>
                  </a:lnTo>
                  <a:lnTo>
                    <a:pt x="21230" y="20232"/>
                  </a:lnTo>
                  <a:lnTo>
                    <a:pt x="30038" y="18163"/>
                  </a:lnTo>
                  <a:lnTo>
                    <a:pt x="3713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41021" y="1567122"/>
              <a:ext cx="182900" cy="202608"/>
            </a:xfrm>
            <a:custGeom>
              <a:avLst/>
              <a:gdLst/>
              <a:ahLst/>
              <a:cxnLst/>
              <a:rect l="0" t="0" r="0" b="0"/>
              <a:pathLst>
                <a:path w="182900" h="202608">
                  <a:moveTo>
                    <a:pt x="66515" y="0"/>
                  </a:moveTo>
                  <a:lnTo>
                    <a:pt x="37236" y="29278"/>
                  </a:lnTo>
                  <a:lnTo>
                    <a:pt x="30635" y="38216"/>
                  </a:lnTo>
                  <a:lnTo>
                    <a:pt x="23897" y="48850"/>
                  </a:lnTo>
                  <a:lnTo>
                    <a:pt x="17068" y="60614"/>
                  </a:lnTo>
                  <a:lnTo>
                    <a:pt x="11346" y="74299"/>
                  </a:lnTo>
                  <a:lnTo>
                    <a:pt x="6364" y="89266"/>
                  </a:lnTo>
                  <a:lnTo>
                    <a:pt x="1873" y="105087"/>
                  </a:lnTo>
                  <a:lnTo>
                    <a:pt x="48" y="120308"/>
                  </a:lnTo>
                  <a:lnTo>
                    <a:pt x="0" y="135131"/>
                  </a:lnTo>
                  <a:lnTo>
                    <a:pt x="1136" y="149687"/>
                  </a:lnTo>
                  <a:lnTo>
                    <a:pt x="5400" y="161728"/>
                  </a:lnTo>
                  <a:lnTo>
                    <a:pt x="11748" y="172093"/>
                  </a:lnTo>
                  <a:lnTo>
                    <a:pt x="19486" y="181340"/>
                  </a:lnTo>
                  <a:lnTo>
                    <a:pt x="29319" y="188673"/>
                  </a:lnTo>
                  <a:lnTo>
                    <a:pt x="40549" y="194731"/>
                  </a:lnTo>
                  <a:lnTo>
                    <a:pt x="52710" y="199938"/>
                  </a:lnTo>
                  <a:lnTo>
                    <a:pt x="64324" y="202240"/>
                  </a:lnTo>
                  <a:lnTo>
                    <a:pt x="75572" y="202607"/>
                  </a:lnTo>
                  <a:lnTo>
                    <a:pt x="86576" y="201683"/>
                  </a:lnTo>
                  <a:lnTo>
                    <a:pt x="98587" y="198729"/>
                  </a:lnTo>
                  <a:lnTo>
                    <a:pt x="111269" y="194423"/>
                  </a:lnTo>
                  <a:lnTo>
                    <a:pt x="124397" y="189215"/>
                  </a:lnTo>
                  <a:lnTo>
                    <a:pt x="135487" y="183406"/>
                  </a:lnTo>
                  <a:lnTo>
                    <a:pt x="145218" y="177195"/>
                  </a:lnTo>
                  <a:lnTo>
                    <a:pt x="154042" y="170718"/>
                  </a:lnTo>
                  <a:lnTo>
                    <a:pt x="162262" y="162894"/>
                  </a:lnTo>
                  <a:lnTo>
                    <a:pt x="170079" y="154172"/>
                  </a:lnTo>
                  <a:lnTo>
                    <a:pt x="177628" y="144852"/>
                  </a:lnTo>
                  <a:lnTo>
                    <a:pt x="181492" y="133964"/>
                  </a:lnTo>
                  <a:lnTo>
                    <a:pt x="182899" y="122030"/>
                  </a:lnTo>
                  <a:lnTo>
                    <a:pt x="182669" y="109400"/>
                  </a:lnTo>
                  <a:lnTo>
                    <a:pt x="181347" y="96306"/>
                  </a:lnTo>
                  <a:lnTo>
                    <a:pt x="179297" y="82902"/>
                  </a:lnTo>
                  <a:lnTo>
                    <a:pt x="176761" y="69291"/>
                  </a:lnTo>
                  <a:lnTo>
                    <a:pt x="171565" y="57880"/>
                  </a:lnTo>
                  <a:lnTo>
                    <a:pt x="164595" y="47936"/>
                  </a:lnTo>
                  <a:lnTo>
                    <a:pt x="156443" y="38969"/>
                  </a:lnTo>
                  <a:lnTo>
                    <a:pt x="146333" y="30654"/>
                  </a:lnTo>
                  <a:lnTo>
                    <a:pt x="134919" y="22773"/>
                  </a:lnTo>
                  <a:lnTo>
                    <a:pt x="122635" y="15182"/>
                  </a:lnTo>
                  <a:lnTo>
                    <a:pt x="108603" y="10121"/>
                  </a:lnTo>
                  <a:lnTo>
                    <a:pt x="93405" y="6747"/>
                  </a:lnTo>
                  <a:lnTo>
                    <a:pt x="77430" y="4498"/>
                  </a:lnTo>
                  <a:lnTo>
                    <a:pt x="63274" y="4167"/>
                  </a:lnTo>
                  <a:lnTo>
                    <a:pt x="50331" y="5115"/>
                  </a:lnTo>
                  <a:lnTo>
                    <a:pt x="13927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748893" y="1556604"/>
              <a:ext cx="161667" cy="201924"/>
            </a:xfrm>
            <a:custGeom>
              <a:avLst/>
              <a:gdLst/>
              <a:ahLst/>
              <a:cxnLst/>
              <a:rect l="0" t="0" r="0" b="0"/>
              <a:pathLst>
                <a:path w="161667" h="201924">
                  <a:moveTo>
                    <a:pt x="68995" y="0"/>
                  </a:moveTo>
                  <a:lnTo>
                    <a:pt x="57828" y="22334"/>
                  </a:lnTo>
                  <a:lnTo>
                    <a:pt x="51033" y="31250"/>
                  </a:lnTo>
                  <a:lnTo>
                    <a:pt x="42997" y="39531"/>
                  </a:lnTo>
                  <a:lnTo>
                    <a:pt x="34133" y="47389"/>
                  </a:lnTo>
                  <a:lnTo>
                    <a:pt x="24719" y="54965"/>
                  </a:lnTo>
                  <a:lnTo>
                    <a:pt x="14936" y="62353"/>
                  </a:lnTo>
                  <a:lnTo>
                    <a:pt x="4909" y="69616"/>
                  </a:lnTo>
                  <a:lnTo>
                    <a:pt x="561" y="76795"/>
                  </a:lnTo>
                  <a:lnTo>
                    <a:pt x="0" y="83918"/>
                  </a:lnTo>
                  <a:lnTo>
                    <a:pt x="1963" y="91004"/>
                  </a:lnTo>
                  <a:lnTo>
                    <a:pt x="7946" y="95728"/>
                  </a:lnTo>
                  <a:lnTo>
                    <a:pt x="16610" y="98877"/>
                  </a:lnTo>
                  <a:lnTo>
                    <a:pt x="69684" y="109515"/>
                  </a:lnTo>
                  <a:lnTo>
                    <a:pt x="84646" y="113912"/>
                  </a:lnTo>
                  <a:lnTo>
                    <a:pt x="99296" y="119180"/>
                  </a:lnTo>
                  <a:lnTo>
                    <a:pt x="113736" y="125030"/>
                  </a:lnTo>
                  <a:lnTo>
                    <a:pt x="126870" y="131267"/>
                  </a:lnTo>
                  <a:lnTo>
                    <a:pt x="139131" y="137762"/>
                  </a:lnTo>
                  <a:lnTo>
                    <a:pt x="150811" y="144429"/>
                  </a:lnTo>
                  <a:lnTo>
                    <a:pt x="157429" y="153549"/>
                  </a:lnTo>
                  <a:lnTo>
                    <a:pt x="160672" y="164303"/>
                  </a:lnTo>
                  <a:lnTo>
                    <a:pt x="161666" y="176147"/>
                  </a:lnTo>
                  <a:lnTo>
                    <a:pt x="158822" y="185211"/>
                  </a:lnTo>
                  <a:lnTo>
                    <a:pt x="153421" y="192423"/>
                  </a:lnTo>
                  <a:lnTo>
                    <a:pt x="146314" y="198399"/>
                  </a:lnTo>
                  <a:lnTo>
                    <a:pt x="136901" y="201215"/>
                  </a:lnTo>
                  <a:lnTo>
                    <a:pt x="125952" y="201923"/>
                  </a:lnTo>
                  <a:lnTo>
                    <a:pt x="113978" y="201227"/>
                  </a:lnTo>
                  <a:lnTo>
                    <a:pt x="100152" y="199594"/>
                  </a:lnTo>
                  <a:lnTo>
                    <a:pt x="85092" y="197337"/>
                  </a:lnTo>
                  <a:lnTo>
                    <a:pt x="26924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775817" y="1546087"/>
              <a:ext cx="199836" cy="21036"/>
            </a:xfrm>
            <a:custGeom>
              <a:avLst/>
              <a:gdLst/>
              <a:ahLst/>
              <a:cxnLst/>
              <a:rect l="0" t="0" r="0" b="0"/>
              <a:pathLst>
                <a:path w="199836" h="21036">
                  <a:moveTo>
                    <a:pt x="0" y="21035"/>
                  </a:moveTo>
                  <a:lnTo>
                    <a:pt x="16751" y="15451"/>
                  </a:lnTo>
                  <a:lnTo>
                    <a:pt x="26359" y="12638"/>
                  </a:lnTo>
                  <a:lnTo>
                    <a:pt x="49501" y="6396"/>
                  </a:lnTo>
                  <a:lnTo>
                    <a:pt x="63385" y="4264"/>
                  </a:lnTo>
                  <a:lnTo>
                    <a:pt x="78484" y="2842"/>
                  </a:lnTo>
                  <a:lnTo>
                    <a:pt x="94393" y="1895"/>
                  </a:lnTo>
                  <a:lnTo>
                    <a:pt x="127651" y="842"/>
                  </a:lnTo>
                  <a:lnTo>
                    <a:pt x="19983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965134" y="1377805"/>
              <a:ext cx="126013" cy="557434"/>
            </a:xfrm>
            <a:custGeom>
              <a:avLst/>
              <a:gdLst/>
              <a:ahLst/>
              <a:cxnLst/>
              <a:rect l="0" t="0" r="0" b="0"/>
              <a:pathLst>
                <a:path w="126013" h="557434">
                  <a:moveTo>
                    <a:pt x="0" y="0"/>
                  </a:moveTo>
                  <a:lnTo>
                    <a:pt x="43917" y="43917"/>
                  </a:lnTo>
                  <a:lnTo>
                    <a:pt x="52650" y="53819"/>
                  </a:lnTo>
                  <a:lnTo>
                    <a:pt x="60810" y="63926"/>
                  </a:lnTo>
                  <a:lnTo>
                    <a:pt x="68587" y="74170"/>
                  </a:lnTo>
                  <a:lnTo>
                    <a:pt x="76109" y="85674"/>
                  </a:lnTo>
                  <a:lnTo>
                    <a:pt x="83461" y="98018"/>
                  </a:lnTo>
                  <a:lnTo>
                    <a:pt x="90699" y="110921"/>
                  </a:lnTo>
                  <a:lnTo>
                    <a:pt x="96693" y="123030"/>
                  </a:lnTo>
                  <a:lnTo>
                    <a:pt x="101858" y="134608"/>
                  </a:lnTo>
                  <a:lnTo>
                    <a:pt x="106470" y="145832"/>
                  </a:lnTo>
                  <a:lnTo>
                    <a:pt x="110713" y="157990"/>
                  </a:lnTo>
                  <a:lnTo>
                    <a:pt x="114711" y="170769"/>
                  </a:lnTo>
                  <a:lnTo>
                    <a:pt x="118544" y="183964"/>
                  </a:lnTo>
                  <a:lnTo>
                    <a:pt x="121100" y="197434"/>
                  </a:lnTo>
                  <a:lnTo>
                    <a:pt x="122804" y="211089"/>
                  </a:lnTo>
                  <a:lnTo>
                    <a:pt x="123940" y="224867"/>
                  </a:lnTo>
                  <a:lnTo>
                    <a:pt x="124697" y="238726"/>
                  </a:lnTo>
                  <a:lnTo>
                    <a:pt x="125538" y="266591"/>
                  </a:lnTo>
                  <a:lnTo>
                    <a:pt x="126012" y="314143"/>
                  </a:lnTo>
                  <a:lnTo>
                    <a:pt x="124910" y="329797"/>
                  </a:lnTo>
                  <a:lnTo>
                    <a:pt x="123007" y="344907"/>
                  </a:lnTo>
                  <a:lnTo>
                    <a:pt x="117775" y="375330"/>
                  </a:lnTo>
                  <a:lnTo>
                    <a:pt x="111555" y="408328"/>
                  </a:lnTo>
                  <a:lnTo>
                    <a:pt x="104895" y="439355"/>
                  </a:lnTo>
                  <a:lnTo>
                    <a:pt x="101482" y="454173"/>
                  </a:lnTo>
                  <a:lnTo>
                    <a:pt x="98039" y="467558"/>
                  </a:lnTo>
                  <a:lnTo>
                    <a:pt x="94575" y="479987"/>
                  </a:lnTo>
                  <a:lnTo>
                    <a:pt x="91097" y="491779"/>
                  </a:lnTo>
                  <a:lnTo>
                    <a:pt x="86441" y="501977"/>
                  </a:lnTo>
                  <a:lnTo>
                    <a:pt x="81000" y="511113"/>
                  </a:lnTo>
                  <a:lnTo>
                    <a:pt x="63106" y="5574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197179" y="1409358"/>
            <a:ext cx="617606" cy="567951"/>
            <a:chOff x="4197179" y="1409358"/>
            <a:chExt cx="617606" cy="567951"/>
          </a:xfrm>
        </p:grpSpPr>
        <p:sp>
          <p:nvSpPr>
            <p:cNvPr id="82" name="Freeform 81"/>
            <p:cNvSpPr/>
            <p:nvPr/>
          </p:nvSpPr>
          <p:spPr>
            <a:xfrm>
              <a:off x="4197179" y="1472463"/>
              <a:ext cx="146590" cy="504846"/>
            </a:xfrm>
            <a:custGeom>
              <a:avLst/>
              <a:gdLst/>
              <a:ahLst/>
              <a:cxnLst/>
              <a:rect l="0" t="0" r="0" b="0"/>
              <a:pathLst>
                <a:path w="146590" h="504846">
                  <a:moveTo>
                    <a:pt x="94001" y="0"/>
                  </a:moveTo>
                  <a:lnTo>
                    <a:pt x="82834" y="22334"/>
                  </a:lnTo>
                  <a:lnTo>
                    <a:pt x="77207" y="34756"/>
                  </a:lnTo>
                  <a:lnTo>
                    <a:pt x="64723" y="64140"/>
                  </a:lnTo>
                  <a:lnTo>
                    <a:pt x="59290" y="77819"/>
                  </a:lnTo>
                  <a:lnTo>
                    <a:pt x="50137" y="102366"/>
                  </a:lnTo>
                  <a:lnTo>
                    <a:pt x="44891" y="114989"/>
                  </a:lnTo>
                  <a:lnTo>
                    <a:pt x="39057" y="128079"/>
                  </a:lnTo>
                  <a:lnTo>
                    <a:pt x="32831" y="141480"/>
                  </a:lnTo>
                  <a:lnTo>
                    <a:pt x="27511" y="156257"/>
                  </a:lnTo>
                  <a:lnTo>
                    <a:pt x="22796" y="171952"/>
                  </a:lnTo>
                  <a:lnTo>
                    <a:pt x="6832" y="233541"/>
                  </a:lnTo>
                  <a:lnTo>
                    <a:pt x="4335" y="248015"/>
                  </a:lnTo>
                  <a:lnTo>
                    <a:pt x="2671" y="262339"/>
                  </a:lnTo>
                  <a:lnTo>
                    <a:pt x="1562" y="276563"/>
                  </a:lnTo>
                  <a:lnTo>
                    <a:pt x="822" y="290720"/>
                  </a:lnTo>
                  <a:lnTo>
                    <a:pt x="0" y="318915"/>
                  </a:lnTo>
                  <a:lnTo>
                    <a:pt x="949" y="331810"/>
                  </a:lnTo>
                  <a:lnTo>
                    <a:pt x="2751" y="343912"/>
                  </a:lnTo>
                  <a:lnTo>
                    <a:pt x="5121" y="355486"/>
                  </a:lnTo>
                  <a:lnTo>
                    <a:pt x="9037" y="366708"/>
                  </a:lnTo>
                  <a:lnTo>
                    <a:pt x="13986" y="377695"/>
                  </a:lnTo>
                  <a:lnTo>
                    <a:pt x="19622" y="388525"/>
                  </a:lnTo>
                  <a:lnTo>
                    <a:pt x="25717" y="399252"/>
                  </a:lnTo>
                  <a:lnTo>
                    <a:pt x="32117" y="409908"/>
                  </a:lnTo>
                  <a:lnTo>
                    <a:pt x="38722" y="420519"/>
                  </a:lnTo>
                  <a:lnTo>
                    <a:pt x="46630" y="429929"/>
                  </a:lnTo>
                  <a:lnTo>
                    <a:pt x="55409" y="438541"/>
                  </a:lnTo>
                  <a:lnTo>
                    <a:pt x="64767" y="446619"/>
                  </a:lnTo>
                  <a:lnTo>
                    <a:pt x="73343" y="454341"/>
                  </a:lnTo>
                  <a:lnTo>
                    <a:pt x="89105" y="469154"/>
                  </a:lnTo>
                  <a:lnTo>
                    <a:pt x="98917" y="476377"/>
                  </a:lnTo>
                  <a:lnTo>
                    <a:pt x="110133" y="483529"/>
                  </a:lnTo>
                  <a:lnTo>
                    <a:pt x="146589" y="5048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414376" y="1567122"/>
              <a:ext cx="192332" cy="178800"/>
            </a:xfrm>
            <a:custGeom>
              <a:avLst/>
              <a:gdLst/>
              <a:ahLst/>
              <a:cxnLst/>
              <a:rect l="0" t="0" r="0" b="0"/>
              <a:pathLst>
                <a:path w="192332" h="178800">
                  <a:moveTo>
                    <a:pt x="13532" y="0"/>
                  </a:moveTo>
                  <a:lnTo>
                    <a:pt x="13532" y="58556"/>
                  </a:lnTo>
                  <a:lnTo>
                    <a:pt x="11195" y="70590"/>
                  </a:lnTo>
                  <a:lnTo>
                    <a:pt x="7300" y="82118"/>
                  </a:lnTo>
                  <a:lnTo>
                    <a:pt x="2366" y="93310"/>
                  </a:lnTo>
                  <a:lnTo>
                    <a:pt x="245" y="104277"/>
                  </a:lnTo>
                  <a:lnTo>
                    <a:pt x="0" y="115094"/>
                  </a:lnTo>
                  <a:lnTo>
                    <a:pt x="1005" y="125811"/>
                  </a:lnTo>
                  <a:lnTo>
                    <a:pt x="6349" y="134125"/>
                  </a:lnTo>
                  <a:lnTo>
                    <a:pt x="14587" y="140836"/>
                  </a:lnTo>
                  <a:lnTo>
                    <a:pt x="24753" y="146479"/>
                  </a:lnTo>
                  <a:lnTo>
                    <a:pt x="36205" y="151409"/>
                  </a:lnTo>
                  <a:lnTo>
                    <a:pt x="48514" y="155865"/>
                  </a:lnTo>
                  <a:lnTo>
                    <a:pt x="96273" y="171412"/>
                  </a:lnTo>
                  <a:lnTo>
                    <a:pt x="108426" y="173874"/>
                  </a:lnTo>
                  <a:lnTo>
                    <a:pt x="121202" y="175516"/>
                  </a:lnTo>
                  <a:lnTo>
                    <a:pt x="192331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564637" y="1546087"/>
              <a:ext cx="10519" cy="347081"/>
            </a:xfrm>
            <a:custGeom>
              <a:avLst/>
              <a:gdLst/>
              <a:ahLst/>
              <a:cxnLst/>
              <a:rect l="0" t="0" r="0" b="0"/>
              <a:pathLst>
                <a:path w="10519" h="347081">
                  <a:moveTo>
                    <a:pt x="10518" y="0"/>
                  </a:moveTo>
                  <a:lnTo>
                    <a:pt x="4934" y="16750"/>
                  </a:lnTo>
                  <a:lnTo>
                    <a:pt x="3290" y="27527"/>
                  </a:lnTo>
                  <a:lnTo>
                    <a:pt x="2193" y="40555"/>
                  </a:lnTo>
                  <a:lnTo>
                    <a:pt x="1462" y="55083"/>
                  </a:lnTo>
                  <a:lnTo>
                    <a:pt x="650" y="83691"/>
                  </a:lnTo>
                  <a:lnTo>
                    <a:pt x="58" y="202564"/>
                  </a:lnTo>
                  <a:lnTo>
                    <a:pt x="0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27743" y="1409358"/>
              <a:ext cx="187042" cy="567951"/>
            </a:xfrm>
            <a:custGeom>
              <a:avLst/>
              <a:gdLst/>
              <a:ahLst/>
              <a:cxnLst/>
              <a:rect l="0" t="0" r="0" b="0"/>
              <a:pathLst>
                <a:path w="187042" h="567951">
                  <a:moveTo>
                    <a:pt x="0" y="0"/>
                  </a:moveTo>
                  <a:lnTo>
                    <a:pt x="16750" y="16750"/>
                  </a:lnTo>
                  <a:lnTo>
                    <a:pt x="25190" y="26359"/>
                  </a:lnTo>
                  <a:lnTo>
                    <a:pt x="34323" y="37439"/>
                  </a:lnTo>
                  <a:lnTo>
                    <a:pt x="43917" y="49500"/>
                  </a:lnTo>
                  <a:lnTo>
                    <a:pt x="53819" y="61047"/>
                  </a:lnTo>
                  <a:lnTo>
                    <a:pt x="63926" y="72251"/>
                  </a:lnTo>
                  <a:lnTo>
                    <a:pt x="74170" y="83226"/>
                  </a:lnTo>
                  <a:lnTo>
                    <a:pt x="84506" y="95217"/>
                  </a:lnTo>
                  <a:lnTo>
                    <a:pt x="94902" y="107886"/>
                  </a:lnTo>
                  <a:lnTo>
                    <a:pt x="105338" y="121006"/>
                  </a:lnTo>
                  <a:lnTo>
                    <a:pt x="114633" y="135596"/>
                  </a:lnTo>
                  <a:lnTo>
                    <a:pt x="123167" y="151165"/>
                  </a:lnTo>
                  <a:lnTo>
                    <a:pt x="131193" y="167388"/>
                  </a:lnTo>
                  <a:lnTo>
                    <a:pt x="138881" y="184047"/>
                  </a:lnTo>
                  <a:lnTo>
                    <a:pt x="153657" y="218138"/>
                  </a:lnTo>
                  <a:lnTo>
                    <a:pt x="159700" y="234240"/>
                  </a:lnTo>
                  <a:lnTo>
                    <a:pt x="164898" y="249650"/>
                  </a:lnTo>
                  <a:lnTo>
                    <a:pt x="169532" y="264597"/>
                  </a:lnTo>
                  <a:lnTo>
                    <a:pt x="173789" y="280406"/>
                  </a:lnTo>
                  <a:lnTo>
                    <a:pt x="177797" y="296787"/>
                  </a:lnTo>
                  <a:lnTo>
                    <a:pt x="181637" y="313552"/>
                  </a:lnTo>
                  <a:lnTo>
                    <a:pt x="184197" y="329402"/>
                  </a:lnTo>
                  <a:lnTo>
                    <a:pt x="185903" y="344644"/>
                  </a:lnTo>
                  <a:lnTo>
                    <a:pt x="187041" y="359480"/>
                  </a:lnTo>
                  <a:lnTo>
                    <a:pt x="186631" y="375213"/>
                  </a:lnTo>
                  <a:lnTo>
                    <a:pt x="185189" y="391545"/>
                  </a:lnTo>
                  <a:lnTo>
                    <a:pt x="183059" y="408276"/>
                  </a:lnTo>
                  <a:lnTo>
                    <a:pt x="180471" y="424105"/>
                  </a:lnTo>
                  <a:lnTo>
                    <a:pt x="177576" y="439332"/>
                  </a:lnTo>
                  <a:lnTo>
                    <a:pt x="171244" y="468716"/>
                  </a:lnTo>
                  <a:lnTo>
                    <a:pt x="164534" y="497357"/>
                  </a:lnTo>
                  <a:lnTo>
                    <a:pt x="159940" y="509202"/>
                  </a:lnTo>
                  <a:lnTo>
                    <a:pt x="154540" y="519436"/>
                  </a:lnTo>
                  <a:lnTo>
                    <a:pt x="126211" y="5679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57598" y="2037671"/>
            <a:ext cx="3621569" cy="560176"/>
            <a:chOff x="357598" y="2037671"/>
            <a:chExt cx="3621569" cy="560176"/>
          </a:xfrm>
        </p:grpSpPr>
        <p:sp>
          <p:nvSpPr>
            <p:cNvPr id="87" name="Freeform 86"/>
            <p:cNvSpPr/>
            <p:nvPr/>
          </p:nvSpPr>
          <p:spPr>
            <a:xfrm>
              <a:off x="357598" y="2037671"/>
              <a:ext cx="357599" cy="560176"/>
            </a:xfrm>
            <a:custGeom>
              <a:avLst/>
              <a:gdLst/>
              <a:ahLst/>
              <a:cxnLst/>
              <a:rect l="0" t="0" r="0" b="0"/>
              <a:pathLst>
                <a:path w="357599" h="560176">
                  <a:moveTo>
                    <a:pt x="0" y="560175"/>
                  </a:moveTo>
                  <a:lnTo>
                    <a:pt x="5583" y="537842"/>
                  </a:lnTo>
                  <a:lnTo>
                    <a:pt x="8397" y="527757"/>
                  </a:lnTo>
                  <a:lnTo>
                    <a:pt x="14639" y="507203"/>
                  </a:lnTo>
                  <a:lnTo>
                    <a:pt x="19108" y="494476"/>
                  </a:lnTo>
                  <a:lnTo>
                    <a:pt x="30307" y="464754"/>
                  </a:lnTo>
                  <a:lnTo>
                    <a:pt x="49752" y="415170"/>
                  </a:lnTo>
                  <a:lnTo>
                    <a:pt x="63403" y="377698"/>
                  </a:lnTo>
                  <a:lnTo>
                    <a:pt x="91211" y="296509"/>
                  </a:lnTo>
                  <a:lnTo>
                    <a:pt x="99372" y="276884"/>
                  </a:lnTo>
                  <a:lnTo>
                    <a:pt x="108318" y="257958"/>
                  </a:lnTo>
                  <a:lnTo>
                    <a:pt x="117788" y="239498"/>
                  </a:lnTo>
                  <a:lnTo>
                    <a:pt x="126439" y="220179"/>
                  </a:lnTo>
                  <a:lnTo>
                    <a:pt x="134543" y="200288"/>
                  </a:lnTo>
                  <a:lnTo>
                    <a:pt x="142284" y="180016"/>
                  </a:lnTo>
                  <a:lnTo>
                    <a:pt x="148612" y="161827"/>
                  </a:lnTo>
                  <a:lnTo>
                    <a:pt x="154000" y="145026"/>
                  </a:lnTo>
                  <a:lnTo>
                    <a:pt x="158760" y="129151"/>
                  </a:lnTo>
                  <a:lnTo>
                    <a:pt x="164271" y="112725"/>
                  </a:lnTo>
                  <a:lnTo>
                    <a:pt x="191140" y="38160"/>
                  </a:lnTo>
                  <a:lnTo>
                    <a:pt x="196375" y="26354"/>
                  </a:lnTo>
                  <a:lnTo>
                    <a:pt x="202203" y="14978"/>
                  </a:lnTo>
                  <a:lnTo>
                    <a:pt x="208425" y="3888"/>
                  </a:lnTo>
                  <a:lnTo>
                    <a:pt x="214910" y="0"/>
                  </a:lnTo>
                  <a:lnTo>
                    <a:pt x="221571" y="914"/>
                  </a:lnTo>
                  <a:lnTo>
                    <a:pt x="228349" y="5030"/>
                  </a:lnTo>
                  <a:lnTo>
                    <a:pt x="234036" y="12448"/>
                  </a:lnTo>
                  <a:lnTo>
                    <a:pt x="238996" y="22068"/>
                  </a:lnTo>
                  <a:lnTo>
                    <a:pt x="243472" y="33155"/>
                  </a:lnTo>
                  <a:lnTo>
                    <a:pt x="247624" y="45222"/>
                  </a:lnTo>
                  <a:lnTo>
                    <a:pt x="251560" y="57940"/>
                  </a:lnTo>
                  <a:lnTo>
                    <a:pt x="255354" y="71094"/>
                  </a:lnTo>
                  <a:lnTo>
                    <a:pt x="259051" y="85706"/>
                  </a:lnTo>
                  <a:lnTo>
                    <a:pt x="266275" y="117523"/>
                  </a:lnTo>
                  <a:lnTo>
                    <a:pt x="271007" y="134188"/>
                  </a:lnTo>
                  <a:lnTo>
                    <a:pt x="276498" y="151141"/>
                  </a:lnTo>
                  <a:lnTo>
                    <a:pt x="282496" y="168287"/>
                  </a:lnTo>
                  <a:lnTo>
                    <a:pt x="287664" y="186728"/>
                  </a:lnTo>
                  <a:lnTo>
                    <a:pt x="292277" y="206035"/>
                  </a:lnTo>
                  <a:lnTo>
                    <a:pt x="325988" y="367559"/>
                  </a:lnTo>
                  <a:lnTo>
                    <a:pt x="347076" y="454710"/>
                  </a:lnTo>
                  <a:lnTo>
                    <a:pt x="357598" y="5075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4327" y="2314075"/>
              <a:ext cx="252423" cy="31350"/>
            </a:xfrm>
            <a:custGeom>
              <a:avLst/>
              <a:gdLst/>
              <a:ahLst/>
              <a:cxnLst/>
              <a:rect l="0" t="0" r="0" b="0"/>
              <a:pathLst>
                <a:path w="252423" h="31350">
                  <a:moveTo>
                    <a:pt x="0" y="31349"/>
                  </a:moveTo>
                  <a:lnTo>
                    <a:pt x="11166" y="20182"/>
                  </a:lnTo>
                  <a:lnTo>
                    <a:pt x="17962" y="15724"/>
                  </a:lnTo>
                  <a:lnTo>
                    <a:pt x="25998" y="11583"/>
                  </a:lnTo>
                  <a:lnTo>
                    <a:pt x="34861" y="7654"/>
                  </a:lnTo>
                  <a:lnTo>
                    <a:pt x="45444" y="5035"/>
                  </a:lnTo>
                  <a:lnTo>
                    <a:pt x="57174" y="3289"/>
                  </a:lnTo>
                  <a:lnTo>
                    <a:pt x="69669" y="2124"/>
                  </a:lnTo>
                  <a:lnTo>
                    <a:pt x="82673" y="1348"/>
                  </a:lnTo>
                  <a:lnTo>
                    <a:pt x="109588" y="486"/>
                  </a:lnTo>
                  <a:lnTo>
                    <a:pt x="156604" y="0"/>
                  </a:lnTo>
                  <a:lnTo>
                    <a:pt x="171014" y="1101"/>
                  </a:lnTo>
                  <a:lnTo>
                    <a:pt x="184126" y="3003"/>
                  </a:lnTo>
                  <a:lnTo>
                    <a:pt x="252422" y="103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62443" y="2282318"/>
              <a:ext cx="168282" cy="10519"/>
            </a:xfrm>
            <a:custGeom>
              <a:avLst/>
              <a:gdLst/>
              <a:ahLst/>
              <a:cxnLst/>
              <a:rect l="0" t="0" r="0" b="0"/>
              <a:pathLst>
                <a:path w="168282" h="10519">
                  <a:moveTo>
                    <a:pt x="0" y="0"/>
                  </a:moveTo>
                  <a:lnTo>
                    <a:pt x="67611" y="0"/>
                  </a:lnTo>
                  <a:lnTo>
                    <a:pt x="80133" y="1169"/>
                  </a:lnTo>
                  <a:lnTo>
                    <a:pt x="91986" y="3117"/>
                  </a:lnTo>
                  <a:lnTo>
                    <a:pt x="103394" y="5584"/>
                  </a:lnTo>
                  <a:lnTo>
                    <a:pt x="115674" y="7229"/>
                  </a:lnTo>
                  <a:lnTo>
                    <a:pt x="128535" y="8325"/>
                  </a:lnTo>
                  <a:lnTo>
                    <a:pt x="16828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62443" y="2398012"/>
              <a:ext cx="210353" cy="1"/>
            </a:xfrm>
            <a:custGeom>
              <a:avLst/>
              <a:gdLst/>
              <a:ahLst/>
              <a:cxnLst/>
              <a:rect l="0" t="0" r="0" b="0"/>
              <a:pathLst>
                <a:path w="210353" h="1">
                  <a:moveTo>
                    <a:pt x="0" y="0"/>
                  </a:move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262583" y="2135072"/>
              <a:ext cx="294022" cy="262941"/>
            </a:xfrm>
            <a:custGeom>
              <a:avLst/>
              <a:gdLst/>
              <a:ahLst/>
              <a:cxnLst/>
              <a:rect l="0" t="0" r="0" b="0"/>
              <a:pathLst>
                <a:path w="294022" h="262941">
                  <a:moveTo>
                    <a:pt x="20564" y="0"/>
                  </a:moveTo>
                  <a:lnTo>
                    <a:pt x="14980" y="16750"/>
                  </a:lnTo>
                  <a:lnTo>
                    <a:pt x="13335" y="27528"/>
                  </a:lnTo>
                  <a:lnTo>
                    <a:pt x="12239" y="40556"/>
                  </a:lnTo>
                  <a:lnTo>
                    <a:pt x="11508" y="55084"/>
                  </a:lnTo>
                  <a:lnTo>
                    <a:pt x="9852" y="70613"/>
                  </a:lnTo>
                  <a:lnTo>
                    <a:pt x="7579" y="86808"/>
                  </a:lnTo>
                  <a:lnTo>
                    <a:pt x="4896" y="103448"/>
                  </a:lnTo>
                  <a:lnTo>
                    <a:pt x="3107" y="120385"/>
                  </a:lnTo>
                  <a:lnTo>
                    <a:pt x="1914" y="137519"/>
                  </a:lnTo>
                  <a:lnTo>
                    <a:pt x="589" y="170970"/>
                  </a:lnTo>
                  <a:lnTo>
                    <a:pt x="0" y="201419"/>
                  </a:lnTo>
                  <a:lnTo>
                    <a:pt x="3348" y="213746"/>
                  </a:lnTo>
                  <a:lnTo>
                    <a:pt x="9087" y="224301"/>
                  </a:lnTo>
                  <a:lnTo>
                    <a:pt x="16418" y="233675"/>
                  </a:lnTo>
                  <a:lnTo>
                    <a:pt x="25980" y="239924"/>
                  </a:lnTo>
                  <a:lnTo>
                    <a:pt x="37030" y="244090"/>
                  </a:lnTo>
                  <a:lnTo>
                    <a:pt x="49070" y="246867"/>
                  </a:lnTo>
                  <a:lnTo>
                    <a:pt x="60603" y="249888"/>
                  </a:lnTo>
                  <a:lnTo>
                    <a:pt x="71798" y="253070"/>
                  </a:lnTo>
                  <a:lnTo>
                    <a:pt x="82767" y="256360"/>
                  </a:lnTo>
                  <a:lnTo>
                    <a:pt x="94754" y="258553"/>
                  </a:lnTo>
                  <a:lnTo>
                    <a:pt x="107419" y="260015"/>
                  </a:lnTo>
                  <a:lnTo>
                    <a:pt x="120538" y="260990"/>
                  </a:lnTo>
                  <a:lnTo>
                    <a:pt x="133958" y="261640"/>
                  </a:lnTo>
                  <a:lnTo>
                    <a:pt x="161334" y="262362"/>
                  </a:lnTo>
                  <a:lnTo>
                    <a:pt x="294021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409358" y="2177142"/>
              <a:ext cx="71950" cy="399670"/>
            </a:xfrm>
            <a:custGeom>
              <a:avLst/>
              <a:gdLst/>
              <a:ahLst/>
              <a:cxnLst/>
              <a:rect l="0" t="0" r="0" b="0"/>
              <a:pathLst>
                <a:path w="71950" h="399670">
                  <a:moveTo>
                    <a:pt x="0" y="0"/>
                  </a:moveTo>
                  <a:lnTo>
                    <a:pt x="5583" y="22334"/>
                  </a:lnTo>
                  <a:lnTo>
                    <a:pt x="9565" y="34756"/>
                  </a:lnTo>
                  <a:lnTo>
                    <a:pt x="14557" y="48881"/>
                  </a:lnTo>
                  <a:lnTo>
                    <a:pt x="20222" y="64140"/>
                  </a:lnTo>
                  <a:lnTo>
                    <a:pt x="23999" y="78987"/>
                  </a:lnTo>
                  <a:lnTo>
                    <a:pt x="26517" y="93560"/>
                  </a:lnTo>
                  <a:lnTo>
                    <a:pt x="28195" y="107950"/>
                  </a:lnTo>
                  <a:lnTo>
                    <a:pt x="31652" y="122218"/>
                  </a:lnTo>
                  <a:lnTo>
                    <a:pt x="36293" y="136404"/>
                  </a:lnTo>
                  <a:lnTo>
                    <a:pt x="41725" y="150536"/>
                  </a:lnTo>
                  <a:lnTo>
                    <a:pt x="46514" y="165800"/>
                  </a:lnTo>
                  <a:lnTo>
                    <a:pt x="50876" y="181820"/>
                  </a:lnTo>
                  <a:lnTo>
                    <a:pt x="54953" y="198342"/>
                  </a:lnTo>
                  <a:lnTo>
                    <a:pt x="57670" y="214032"/>
                  </a:lnTo>
                  <a:lnTo>
                    <a:pt x="59482" y="229166"/>
                  </a:lnTo>
                  <a:lnTo>
                    <a:pt x="60690" y="243930"/>
                  </a:lnTo>
                  <a:lnTo>
                    <a:pt x="62663" y="257278"/>
                  </a:lnTo>
                  <a:lnTo>
                    <a:pt x="65148" y="269684"/>
                  </a:lnTo>
                  <a:lnTo>
                    <a:pt x="67973" y="281459"/>
                  </a:lnTo>
                  <a:lnTo>
                    <a:pt x="69856" y="296322"/>
                  </a:lnTo>
                  <a:lnTo>
                    <a:pt x="71112" y="313241"/>
                  </a:lnTo>
                  <a:lnTo>
                    <a:pt x="71949" y="331533"/>
                  </a:lnTo>
                  <a:lnTo>
                    <a:pt x="71338" y="347233"/>
                  </a:lnTo>
                  <a:lnTo>
                    <a:pt x="69762" y="361206"/>
                  </a:lnTo>
                  <a:lnTo>
                    <a:pt x="63105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542677" y="2213015"/>
              <a:ext cx="210921" cy="284441"/>
            </a:xfrm>
            <a:custGeom>
              <a:avLst/>
              <a:gdLst/>
              <a:ahLst/>
              <a:cxnLst/>
              <a:rect l="0" t="0" r="0" b="0"/>
              <a:pathLst>
                <a:path w="210921" h="284441">
                  <a:moveTo>
                    <a:pt x="66515" y="6198"/>
                  </a:moveTo>
                  <a:lnTo>
                    <a:pt x="55348" y="17365"/>
                  </a:lnTo>
                  <a:lnTo>
                    <a:pt x="49722" y="26497"/>
                  </a:lnTo>
                  <a:lnTo>
                    <a:pt x="43633" y="38429"/>
                  </a:lnTo>
                  <a:lnTo>
                    <a:pt x="30636" y="66099"/>
                  </a:lnTo>
                  <a:lnTo>
                    <a:pt x="17068" y="93978"/>
                  </a:lnTo>
                  <a:lnTo>
                    <a:pt x="11347" y="106789"/>
                  </a:lnTo>
                  <a:lnTo>
                    <a:pt x="6364" y="118835"/>
                  </a:lnTo>
                  <a:lnTo>
                    <a:pt x="1873" y="130371"/>
                  </a:lnTo>
                  <a:lnTo>
                    <a:pt x="48" y="146242"/>
                  </a:lnTo>
                  <a:lnTo>
                    <a:pt x="0" y="165004"/>
                  </a:lnTo>
                  <a:lnTo>
                    <a:pt x="1136" y="185692"/>
                  </a:lnTo>
                  <a:lnTo>
                    <a:pt x="5400" y="204158"/>
                  </a:lnTo>
                  <a:lnTo>
                    <a:pt x="11748" y="221144"/>
                  </a:lnTo>
                  <a:lnTo>
                    <a:pt x="19486" y="237142"/>
                  </a:lnTo>
                  <a:lnTo>
                    <a:pt x="26982" y="250144"/>
                  </a:lnTo>
                  <a:lnTo>
                    <a:pt x="34317" y="261150"/>
                  </a:lnTo>
                  <a:lnTo>
                    <a:pt x="41544" y="270824"/>
                  </a:lnTo>
                  <a:lnTo>
                    <a:pt x="52205" y="277274"/>
                  </a:lnTo>
                  <a:lnTo>
                    <a:pt x="65155" y="281574"/>
                  </a:lnTo>
                  <a:lnTo>
                    <a:pt x="79632" y="284440"/>
                  </a:lnTo>
                  <a:lnTo>
                    <a:pt x="95126" y="284014"/>
                  </a:lnTo>
                  <a:lnTo>
                    <a:pt x="111299" y="281392"/>
                  </a:lnTo>
                  <a:lnTo>
                    <a:pt x="127924" y="277307"/>
                  </a:lnTo>
                  <a:lnTo>
                    <a:pt x="141344" y="272247"/>
                  </a:lnTo>
                  <a:lnTo>
                    <a:pt x="152629" y="266536"/>
                  </a:lnTo>
                  <a:lnTo>
                    <a:pt x="162489" y="260392"/>
                  </a:lnTo>
                  <a:lnTo>
                    <a:pt x="171399" y="251621"/>
                  </a:lnTo>
                  <a:lnTo>
                    <a:pt x="179677" y="241099"/>
                  </a:lnTo>
                  <a:lnTo>
                    <a:pt x="187532" y="229410"/>
                  </a:lnTo>
                  <a:lnTo>
                    <a:pt x="193938" y="216943"/>
                  </a:lnTo>
                  <a:lnTo>
                    <a:pt x="199377" y="203957"/>
                  </a:lnTo>
                  <a:lnTo>
                    <a:pt x="204172" y="190625"/>
                  </a:lnTo>
                  <a:lnTo>
                    <a:pt x="207368" y="177063"/>
                  </a:lnTo>
                  <a:lnTo>
                    <a:pt x="209499" y="163347"/>
                  </a:lnTo>
                  <a:lnTo>
                    <a:pt x="210920" y="149528"/>
                  </a:lnTo>
                  <a:lnTo>
                    <a:pt x="210699" y="136810"/>
                  </a:lnTo>
                  <a:lnTo>
                    <a:pt x="209382" y="124826"/>
                  </a:lnTo>
                  <a:lnTo>
                    <a:pt x="207336" y="113330"/>
                  </a:lnTo>
                  <a:lnTo>
                    <a:pt x="204803" y="102160"/>
                  </a:lnTo>
                  <a:lnTo>
                    <a:pt x="201946" y="91208"/>
                  </a:lnTo>
                  <a:lnTo>
                    <a:pt x="198873" y="80401"/>
                  </a:lnTo>
                  <a:lnTo>
                    <a:pt x="194487" y="69690"/>
                  </a:lnTo>
                  <a:lnTo>
                    <a:pt x="189226" y="59043"/>
                  </a:lnTo>
                  <a:lnTo>
                    <a:pt x="183381" y="48440"/>
                  </a:lnTo>
                  <a:lnTo>
                    <a:pt x="173641" y="39034"/>
                  </a:lnTo>
                  <a:lnTo>
                    <a:pt x="161305" y="30426"/>
                  </a:lnTo>
                  <a:lnTo>
                    <a:pt x="147238" y="22350"/>
                  </a:lnTo>
                  <a:lnTo>
                    <a:pt x="132016" y="15797"/>
                  </a:lnTo>
                  <a:lnTo>
                    <a:pt x="116026" y="10260"/>
                  </a:lnTo>
                  <a:lnTo>
                    <a:pt x="99522" y="5400"/>
                  </a:lnTo>
                  <a:lnTo>
                    <a:pt x="83845" y="2160"/>
                  </a:lnTo>
                  <a:lnTo>
                    <a:pt x="68720" y="0"/>
                  </a:lnTo>
                  <a:lnTo>
                    <a:pt x="3410" y="61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37476" y="2240248"/>
              <a:ext cx="252964" cy="273509"/>
            </a:xfrm>
            <a:custGeom>
              <a:avLst/>
              <a:gdLst/>
              <a:ahLst/>
              <a:cxnLst/>
              <a:rect l="0" t="0" r="0" b="0"/>
              <a:pathLst>
                <a:path w="252964" h="273509">
                  <a:moveTo>
                    <a:pt x="50515" y="10518"/>
                  </a:moveTo>
                  <a:lnTo>
                    <a:pt x="44932" y="27268"/>
                  </a:lnTo>
                  <a:lnTo>
                    <a:pt x="42118" y="38045"/>
                  </a:lnTo>
                  <a:lnTo>
                    <a:pt x="35876" y="65602"/>
                  </a:lnTo>
                  <a:lnTo>
                    <a:pt x="32575" y="78793"/>
                  </a:lnTo>
                  <a:lnTo>
                    <a:pt x="29206" y="91093"/>
                  </a:lnTo>
                  <a:lnTo>
                    <a:pt x="22347" y="114109"/>
                  </a:lnTo>
                  <a:lnTo>
                    <a:pt x="4923" y="168073"/>
                  </a:lnTo>
                  <a:lnTo>
                    <a:pt x="2591" y="179829"/>
                  </a:lnTo>
                  <a:lnTo>
                    <a:pt x="1037" y="192340"/>
                  </a:lnTo>
                  <a:lnTo>
                    <a:pt x="0" y="205356"/>
                  </a:lnTo>
                  <a:lnTo>
                    <a:pt x="1646" y="217539"/>
                  </a:lnTo>
                  <a:lnTo>
                    <a:pt x="5081" y="229167"/>
                  </a:lnTo>
                  <a:lnTo>
                    <a:pt x="9708" y="240425"/>
                  </a:lnTo>
                  <a:lnTo>
                    <a:pt x="18636" y="250267"/>
                  </a:lnTo>
                  <a:lnTo>
                    <a:pt x="30431" y="259166"/>
                  </a:lnTo>
                  <a:lnTo>
                    <a:pt x="44138" y="267435"/>
                  </a:lnTo>
                  <a:lnTo>
                    <a:pt x="60287" y="271780"/>
                  </a:lnTo>
                  <a:lnTo>
                    <a:pt x="78065" y="273508"/>
                  </a:lnTo>
                  <a:lnTo>
                    <a:pt x="96929" y="273491"/>
                  </a:lnTo>
                  <a:lnTo>
                    <a:pt x="113010" y="272311"/>
                  </a:lnTo>
                  <a:lnTo>
                    <a:pt x="127237" y="270356"/>
                  </a:lnTo>
                  <a:lnTo>
                    <a:pt x="140228" y="267884"/>
                  </a:lnTo>
                  <a:lnTo>
                    <a:pt x="152394" y="263899"/>
                  </a:lnTo>
                  <a:lnTo>
                    <a:pt x="164011" y="258905"/>
                  </a:lnTo>
                  <a:lnTo>
                    <a:pt x="175261" y="253238"/>
                  </a:lnTo>
                  <a:lnTo>
                    <a:pt x="185098" y="247123"/>
                  </a:lnTo>
                  <a:lnTo>
                    <a:pt x="193994" y="240709"/>
                  </a:lnTo>
                  <a:lnTo>
                    <a:pt x="202261" y="234096"/>
                  </a:lnTo>
                  <a:lnTo>
                    <a:pt x="211279" y="225013"/>
                  </a:lnTo>
                  <a:lnTo>
                    <a:pt x="220797" y="214283"/>
                  </a:lnTo>
                  <a:lnTo>
                    <a:pt x="230648" y="202455"/>
                  </a:lnTo>
                  <a:lnTo>
                    <a:pt x="238384" y="189895"/>
                  </a:lnTo>
                  <a:lnTo>
                    <a:pt x="244709" y="176848"/>
                  </a:lnTo>
                  <a:lnTo>
                    <a:pt x="250095" y="163475"/>
                  </a:lnTo>
                  <a:lnTo>
                    <a:pt x="252517" y="151053"/>
                  </a:lnTo>
                  <a:lnTo>
                    <a:pt x="252963" y="139267"/>
                  </a:lnTo>
                  <a:lnTo>
                    <a:pt x="252092" y="127903"/>
                  </a:lnTo>
                  <a:lnTo>
                    <a:pt x="248005" y="115653"/>
                  </a:lnTo>
                  <a:lnTo>
                    <a:pt x="241775" y="102812"/>
                  </a:lnTo>
                  <a:lnTo>
                    <a:pt x="234116" y="89576"/>
                  </a:lnTo>
                  <a:lnTo>
                    <a:pt x="225503" y="78415"/>
                  </a:lnTo>
                  <a:lnTo>
                    <a:pt x="216256" y="68638"/>
                  </a:lnTo>
                  <a:lnTo>
                    <a:pt x="206585" y="59782"/>
                  </a:lnTo>
                  <a:lnTo>
                    <a:pt x="194295" y="50372"/>
                  </a:lnTo>
                  <a:lnTo>
                    <a:pt x="180258" y="40593"/>
                  </a:lnTo>
                  <a:lnTo>
                    <a:pt x="165058" y="30568"/>
                  </a:lnTo>
                  <a:lnTo>
                    <a:pt x="150249" y="23885"/>
                  </a:lnTo>
                  <a:lnTo>
                    <a:pt x="135703" y="19429"/>
                  </a:lnTo>
                  <a:lnTo>
                    <a:pt x="121330" y="16459"/>
                  </a:lnTo>
                  <a:lnTo>
                    <a:pt x="108243" y="13309"/>
                  </a:lnTo>
                  <a:lnTo>
                    <a:pt x="96012" y="10042"/>
                  </a:lnTo>
                  <a:lnTo>
                    <a:pt x="6103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171083" y="2240248"/>
              <a:ext cx="11917" cy="241906"/>
            </a:xfrm>
            <a:custGeom>
              <a:avLst/>
              <a:gdLst/>
              <a:ahLst/>
              <a:cxnLst/>
              <a:rect l="0" t="0" r="0" b="0"/>
              <a:pathLst>
                <a:path w="11917" h="241906">
                  <a:moveTo>
                    <a:pt x="6059" y="0"/>
                  </a:moveTo>
                  <a:lnTo>
                    <a:pt x="476" y="22334"/>
                  </a:lnTo>
                  <a:lnTo>
                    <a:pt x="0" y="33587"/>
                  </a:lnTo>
                  <a:lnTo>
                    <a:pt x="851" y="45764"/>
                  </a:lnTo>
                  <a:lnTo>
                    <a:pt x="2587" y="58556"/>
                  </a:lnTo>
                  <a:lnTo>
                    <a:pt x="3745" y="72928"/>
                  </a:lnTo>
                  <a:lnTo>
                    <a:pt x="4516" y="88351"/>
                  </a:lnTo>
                  <a:lnTo>
                    <a:pt x="5031" y="104477"/>
                  </a:lnTo>
                  <a:lnTo>
                    <a:pt x="6542" y="121071"/>
                  </a:lnTo>
                  <a:lnTo>
                    <a:pt x="8719" y="137976"/>
                  </a:lnTo>
                  <a:lnTo>
                    <a:pt x="11338" y="155090"/>
                  </a:lnTo>
                  <a:lnTo>
                    <a:pt x="11916" y="171173"/>
                  </a:lnTo>
                  <a:lnTo>
                    <a:pt x="11132" y="186570"/>
                  </a:lnTo>
                  <a:lnTo>
                    <a:pt x="6059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082484" y="2360400"/>
              <a:ext cx="168283" cy="6060"/>
            </a:xfrm>
            <a:custGeom>
              <a:avLst/>
              <a:gdLst/>
              <a:ahLst/>
              <a:cxnLst/>
              <a:rect l="0" t="0" r="0" b="0"/>
              <a:pathLst>
                <a:path w="168283" h="6060">
                  <a:moveTo>
                    <a:pt x="0" y="6059"/>
                  </a:moveTo>
                  <a:lnTo>
                    <a:pt x="22334" y="476"/>
                  </a:lnTo>
                  <a:lnTo>
                    <a:pt x="37093" y="0"/>
                  </a:lnTo>
                  <a:lnTo>
                    <a:pt x="55113" y="851"/>
                  </a:lnTo>
                  <a:lnTo>
                    <a:pt x="75306" y="2587"/>
                  </a:lnTo>
                  <a:lnTo>
                    <a:pt x="94612" y="3744"/>
                  </a:lnTo>
                  <a:lnTo>
                    <a:pt x="168282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436522" y="2208695"/>
              <a:ext cx="192878" cy="168283"/>
            </a:xfrm>
            <a:custGeom>
              <a:avLst/>
              <a:gdLst/>
              <a:ahLst/>
              <a:cxnLst/>
              <a:rect l="0" t="0" r="0" b="0"/>
              <a:pathLst>
                <a:path w="192878" h="168283">
                  <a:moveTo>
                    <a:pt x="35113" y="0"/>
                  </a:moveTo>
                  <a:lnTo>
                    <a:pt x="29530" y="16750"/>
                  </a:lnTo>
                  <a:lnTo>
                    <a:pt x="26716" y="26359"/>
                  </a:lnTo>
                  <a:lnTo>
                    <a:pt x="20474" y="49501"/>
                  </a:lnTo>
                  <a:lnTo>
                    <a:pt x="13804" y="78484"/>
                  </a:lnTo>
                  <a:lnTo>
                    <a:pt x="10390" y="94393"/>
                  </a:lnTo>
                  <a:lnTo>
                    <a:pt x="6945" y="108505"/>
                  </a:lnTo>
                  <a:lnTo>
                    <a:pt x="3479" y="121419"/>
                  </a:lnTo>
                  <a:lnTo>
                    <a:pt x="0" y="133534"/>
                  </a:lnTo>
                  <a:lnTo>
                    <a:pt x="2356" y="141611"/>
                  </a:lnTo>
                  <a:lnTo>
                    <a:pt x="8600" y="146995"/>
                  </a:lnTo>
                  <a:lnTo>
                    <a:pt x="17438" y="150585"/>
                  </a:lnTo>
                  <a:lnTo>
                    <a:pt x="29173" y="152978"/>
                  </a:lnTo>
                  <a:lnTo>
                    <a:pt x="42839" y="154573"/>
                  </a:lnTo>
                  <a:lnTo>
                    <a:pt x="57793" y="155637"/>
                  </a:lnTo>
                  <a:lnTo>
                    <a:pt x="72437" y="157515"/>
                  </a:lnTo>
                  <a:lnTo>
                    <a:pt x="86874" y="159935"/>
                  </a:lnTo>
                  <a:lnTo>
                    <a:pt x="101173" y="162717"/>
                  </a:lnTo>
                  <a:lnTo>
                    <a:pt x="115380" y="164572"/>
                  </a:lnTo>
                  <a:lnTo>
                    <a:pt x="129526" y="165809"/>
                  </a:lnTo>
                  <a:lnTo>
                    <a:pt x="192877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66463" y="2177142"/>
              <a:ext cx="31384" cy="357600"/>
            </a:xfrm>
            <a:custGeom>
              <a:avLst/>
              <a:gdLst/>
              <a:ahLst/>
              <a:cxnLst/>
              <a:rect l="0" t="0" r="0" b="0"/>
              <a:pathLst>
                <a:path w="31384" h="357600">
                  <a:moveTo>
                    <a:pt x="31383" y="0"/>
                  </a:moveTo>
                  <a:lnTo>
                    <a:pt x="25800" y="16751"/>
                  </a:lnTo>
                  <a:lnTo>
                    <a:pt x="24155" y="26359"/>
                  </a:lnTo>
                  <a:lnTo>
                    <a:pt x="23059" y="37440"/>
                  </a:lnTo>
                  <a:lnTo>
                    <a:pt x="22328" y="49501"/>
                  </a:lnTo>
                  <a:lnTo>
                    <a:pt x="20672" y="61048"/>
                  </a:lnTo>
                  <a:lnTo>
                    <a:pt x="18399" y="72251"/>
                  </a:lnTo>
                  <a:lnTo>
                    <a:pt x="15716" y="83227"/>
                  </a:lnTo>
                  <a:lnTo>
                    <a:pt x="12758" y="97555"/>
                  </a:lnTo>
                  <a:lnTo>
                    <a:pt x="6355" y="132173"/>
                  </a:lnTo>
                  <a:lnTo>
                    <a:pt x="4180" y="150053"/>
                  </a:lnTo>
                  <a:lnTo>
                    <a:pt x="2730" y="167815"/>
                  </a:lnTo>
                  <a:lnTo>
                    <a:pt x="1764" y="185500"/>
                  </a:lnTo>
                  <a:lnTo>
                    <a:pt x="690" y="220732"/>
                  </a:lnTo>
                  <a:lnTo>
                    <a:pt x="0" y="290960"/>
                  </a:lnTo>
                  <a:lnTo>
                    <a:pt x="1113" y="306161"/>
                  </a:lnTo>
                  <a:lnTo>
                    <a:pt x="3022" y="319801"/>
                  </a:lnTo>
                  <a:lnTo>
                    <a:pt x="10348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450600" y="2103519"/>
              <a:ext cx="10518" cy="389152"/>
            </a:xfrm>
            <a:custGeom>
              <a:avLst/>
              <a:gdLst/>
              <a:ahLst/>
              <a:cxnLst/>
              <a:rect l="0" t="0" r="0" b="0"/>
              <a:pathLst>
                <a:path w="10518" h="389152">
                  <a:moveTo>
                    <a:pt x="10517" y="0"/>
                  </a:moveTo>
                  <a:lnTo>
                    <a:pt x="10517" y="242218"/>
                  </a:lnTo>
                  <a:lnTo>
                    <a:pt x="9349" y="256137"/>
                  </a:lnTo>
                  <a:lnTo>
                    <a:pt x="7401" y="268923"/>
                  </a:lnTo>
                  <a:lnTo>
                    <a:pt x="4934" y="280952"/>
                  </a:lnTo>
                  <a:lnTo>
                    <a:pt x="3289" y="294815"/>
                  </a:lnTo>
                  <a:lnTo>
                    <a:pt x="2193" y="309899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534741" y="2124554"/>
              <a:ext cx="121694" cy="357600"/>
            </a:xfrm>
            <a:custGeom>
              <a:avLst/>
              <a:gdLst/>
              <a:ahLst/>
              <a:cxnLst/>
              <a:rect l="0" t="0" r="0" b="0"/>
              <a:pathLst>
                <a:path w="121694" h="357600">
                  <a:moveTo>
                    <a:pt x="52588" y="0"/>
                  </a:moveTo>
                  <a:lnTo>
                    <a:pt x="47004" y="16751"/>
                  </a:lnTo>
                  <a:lnTo>
                    <a:pt x="44191" y="26359"/>
                  </a:lnTo>
                  <a:lnTo>
                    <a:pt x="34648" y="61048"/>
                  </a:lnTo>
                  <a:lnTo>
                    <a:pt x="24419" y="95218"/>
                  </a:lnTo>
                  <a:lnTo>
                    <a:pt x="17475" y="121006"/>
                  </a:lnTo>
                  <a:lnTo>
                    <a:pt x="13987" y="137934"/>
                  </a:lnTo>
                  <a:lnTo>
                    <a:pt x="6995" y="178556"/>
                  </a:lnTo>
                  <a:lnTo>
                    <a:pt x="4664" y="199672"/>
                  </a:lnTo>
                  <a:lnTo>
                    <a:pt x="3109" y="220762"/>
                  </a:lnTo>
                  <a:lnTo>
                    <a:pt x="2072" y="241833"/>
                  </a:lnTo>
                  <a:lnTo>
                    <a:pt x="2550" y="260555"/>
                  </a:lnTo>
                  <a:lnTo>
                    <a:pt x="4037" y="277711"/>
                  </a:lnTo>
                  <a:lnTo>
                    <a:pt x="6197" y="293823"/>
                  </a:lnTo>
                  <a:lnTo>
                    <a:pt x="9974" y="306901"/>
                  </a:lnTo>
                  <a:lnTo>
                    <a:pt x="14830" y="317957"/>
                  </a:lnTo>
                  <a:lnTo>
                    <a:pt x="20404" y="327665"/>
                  </a:lnTo>
                  <a:lnTo>
                    <a:pt x="29963" y="332968"/>
                  </a:lnTo>
                  <a:lnTo>
                    <a:pt x="42180" y="335335"/>
                  </a:lnTo>
                  <a:lnTo>
                    <a:pt x="56166" y="335745"/>
                  </a:lnTo>
                  <a:lnTo>
                    <a:pt x="67828" y="333680"/>
                  </a:lnTo>
                  <a:lnTo>
                    <a:pt x="77940" y="329967"/>
                  </a:lnTo>
                  <a:lnTo>
                    <a:pt x="87019" y="325154"/>
                  </a:lnTo>
                  <a:lnTo>
                    <a:pt x="95408" y="317271"/>
                  </a:lnTo>
                  <a:lnTo>
                    <a:pt x="103339" y="307341"/>
                  </a:lnTo>
                  <a:lnTo>
                    <a:pt x="110963" y="296047"/>
                  </a:lnTo>
                  <a:lnTo>
                    <a:pt x="116045" y="283843"/>
                  </a:lnTo>
                  <a:lnTo>
                    <a:pt x="119434" y="271032"/>
                  </a:lnTo>
                  <a:lnTo>
                    <a:pt x="121693" y="257817"/>
                  </a:lnTo>
                  <a:lnTo>
                    <a:pt x="118524" y="247839"/>
                  </a:lnTo>
                  <a:lnTo>
                    <a:pt x="111738" y="240018"/>
                  </a:lnTo>
                  <a:lnTo>
                    <a:pt x="102539" y="233635"/>
                  </a:lnTo>
                  <a:lnTo>
                    <a:pt x="92900" y="231717"/>
                  </a:lnTo>
                  <a:lnTo>
                    <a:pt x="82968" y="232776"/>
                  </a:lnTo>
                  <a:lnTo>
                    <a:pt x="72842" y="235819"/>
                  </a:lnTo>
                  <a:lnTo>
                    <a:pt x="63753" y="240185"/>
                  </a:lnTo>
                  <a:lnTo>
                    <a:pt x="55357" y="245433"/>
                  </a:lnTo>
                  <a:lnTo>
                    <a:pt x="47422" y="251269"/>
                  </a:lnTo>
                  <a:lnTo>
                    <a:pt x="39795" y="258665"/>
                  </a:lnTo>
                  <a:lnTo>
                    <a:pt x="32373" y="267102"/>
                  </a:lnTo>
                  <a:lnTo>
                    <a:pt x="25088" y="276232"/>
                  </a:lnTo>
                  <a:lnTo>
                    <a:pt x="19062" y="286994"/>
                  </a:lnTo>
                  <a:lnTo>
                    <a:pt x="13877" y="298843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81987" y="2208695"/>
              <a:ext cx="144775" cy="231378"/>
            </a:xfrm>
            <a:custGeom>
              <a:avLst/>
              <a:gdLst/>
              <a:ahLst/>
              <a:cxnLst/>
              <a:rect l="0" t="0" r="0" b="0"/>
              <a:pathLst>
                <a:path w="144775" h="231378">
                  <a:moveTo>
                    <a:pt x="63106" y="0"/>
                  </a:moveTo>
                  <a:lnTo>
                    <a:pt x="33828" y="43917"/>
                  </a:lnTo>
                  <a:lnTo>
                    <a:pt x="28395" y="53819"/>
                  </a:lnTo>
                  <a:lnTo>
                    <a:pt x="23605" y="63926"/>
                  </a:lnTo>
                  <a:lnTo>
                    <a:pt x="19242" y="74171"/>
                  </a:lnTo>
                  <a:lnTo>
                    <a:pt x="15166" y="86843"/>
                  </a:lnTo>
                  <a:lnTo>
                    <a:pt x="11279" y="101134"/>
                  </a:lnTo>
                  <a:lnTo>
                    <a:pt x="7519" y="116505"/>
                  </a:lnTo>
                  <a:lnTo>
                    <a:pt x="5013" y="132595"/>
                  </a:lnTo>
                  <a:lnTo>
                    <a:pt x="3342" y="149165"/>
                  </a:lnTo>
                  <a:lnTo>
                    <a:pt x="2228" y="166055"/>
                  </a:lnTo>
                  <a:lnTo>
                    <a:pt x="3823" y="180821"/>
                  </a:lnTo>
                  <a:lnTo>
                    <a:pt x="7223" y="194171"/>
                  </a:lnTo>
                  <a:lnTo>
                    <a:pt x="11827" y="206576"/>
                  </a:lnTo>
                  <a:lnTo>
                    <a:pt x="18402" y="216015"/>
                  </a:lnTo>
                  <a:lnTo>
                    <a:pt x="26292" y="223476"/>
                  </a:lnTo>
                  <a:lnTo>
                    <a:pt x="35057" y="229619"/>
                  </a:lnTo>
                  <a:lnTo>
                    <a:pt x="45575" y="231377"/>
                  </a:lnTo>
                  <a:lnTo>
                    <a:pt x="57262" y="230212"/>
                  </a:lnTo>
                  <a:lnTo>
                    <a:pt x="69727" y="227098"/>
                  </a:lnTo>
                  <a:lnTo>
                    <a:pt x="81544" y="221516"/>
                  </a:lnTo>
                  <a:lnTo>
                    <a:pt x="92927" y="214289"/>
                  </a:lnTo>
                  <a:lnTo>
                    <a:pt x="104022" y="205965"/>
                  </a:lnTo>
                  <a:lnTo>
                    <a:pt x="112587" y="196910"/>
                  </a:lnTo>
                  <a:lnTo>
                    <a:pt x="119466" y="187367"/>
                  </a:lnTo>
                  <a:lnTo>
                    <a:pt x="125220" y="177499"/>
                  </a:lnTo>
                  <a:lnTo>
                    <a:pt x="130225" y="167415"/>
                  </a:lnTo>
                  <a:lnTo>
                    <a:pt x="134730" y="157186"/>
                  </a:lnTo>
                  <a:lnTo>
                    <a:pt x="138902" y="146861"/>
                  </a:lnTo>
                  <a:lnTo>
                    <a:pt x="141684" y="134135"/>
                  </a:lnTo>
                  <a:lnTo>
                    <a:pt x="143538" y="119808"/>
                  </a:lnTo>
                  <a:lnTo>
                    <a:pt x="144774" y="104413"/>
                  </a:lnTo>
                  <a:lnTo>
                    <a:pt x="144430" y="90644"/>
                  </a:lnTo>
                  <a:lnTo>
                    <a:pt x="143031" y="77959"/>
                  </a:lnTo>
                  <a:lnTo>
                    <a:pt x="140931" y="65996"/>
                  </a:lnTo>
                  <a:lnTo>
                    <a:pt x="137193" y="54515"/>
                  </a:lnTo>
                  <a:lnTo>
                    <a:pt x="132364" y="43355"/>
                  </a:lnTo>
                  <a:lnTo>
                    <a:pt x="126807" y="32409"/>
                  </a:lnTo>
                  <a:lnTo>
                    <a:pt x="118428" y="23944"/>
                  </a:lnTo>
                  <a:lnTo>
                    <a:pt x="108168" y="17131"/>
                  </a:lnTo>
                  <a:lnTo>
                    <a:pt x="96653" y="11421"/>
                  </a:lnTo>
                  <a:lnTo>
                    <a:pt x="84302" y="7614"/>
                  </a:lnTo>
                  <a:lnTo>
                    <a:pt x="71393" y="5076"/>
                  </a:lnTo>
                  <a:lnTo>
                    <a:pt x="58113" y="3384"/>
                  </a:lnTo>
                  <a:lnTo>
                    <a:pt x="45754" y="4593"/>
                  </a:lnTo>
                  <a:lnTo>
                    <a:pt x="34009" y="7737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899324" y="2240248"/>
              <a:ext cx="170970" cy="192060"/>
            </a:xfrm>
            <a:custGeom>
              <a:avLst/>
              <a:gdLst/>
              <a:ahLst/>
              <a:cxnLst/>
              <a:rect l="0" t="0" r="0" b="0"/>
              <a:pathLst>
                <a:path w="170970" h="192060">
                  <a:moveTo>
                    <a:pt x="45603" y="0"/>
                  </a:moveTo>
                  <a:lnTo>
                    <a:pt x="34436" y="22334"/>
                  </a:lnTo>
                  <a:lnTo>
                    <a:pt x="28810" y="31250"/>
                  </a:lnTo>
                  <a:lnTo>
                    <a:pt x="22721" y="39531"/>
                  </a:lnTo>
                  <a:lnTo>
                    <a:pt x="16325" y="47389"/>
                  </a:lnTo>
                  <a:lnTo>
                    <a:pt x="10892" y="59640"/>
                  </a:lnTo>
                  <a:lnTo>
                    <a:pt x="6102" y="74819"/>
                  </a:lnTo>
                  <a:lnTo>
                    <a:pt x="1740" y="91949"/>
                  </a:lnTo>
                  <a:lnTo>
                    <a:pt x="0" y="108044"/>
                  </a:lnTo>
                  <a:lnTo>
                    <a:pt x="9" y="123449"/>
                  </a:lnTo>
                  <a:lnTo>
                    <a:pt x="1184" y="138393"/>
                  </a:lnTo>
                  <a:lnTo>
                    <a:pt x="4304" y="150693"/>
                  </a:lnTo>
                  <a:lnTo>
                    <a:pt x="8721" y="161230"/>
                  </a:lnTo>
                  <a:lnTo>
                    <a:pt x="14003" y="170593"/>
                  </a:lnTo>
                  <a:lnTo>
                    <a:pt x="22199" y="178003"/>
                  </a:lnTo>
                  <a:lnTo>
                    <a:pt x="32338" y="184111"/>
                  </a:lnTo>
                  <a:lnTo>
                    <a:pt x="43771" y="189352"/>
                  </a:lnTo>
                  <a:lnTo>
                    <a:pt x="56068" y="191678"/>
                  </a:lnTo>
                  <a:lnTo>
                    <a:pt x="68940" y="192059"/>
                  </a:lnTo>
                  <a:lnTo>
                    <a:pt x="82197" y="191145"/>
                  </a:lnTo>
                  <a:lnTo>
                    <a:pt x="96877" y="187030"/>
                  </a:lnTo>
                  <a:lnTo>
                    <a:pt x="112507" y="180780"/>
                  </a:lnTo>
                  <a:lnTo>
                    <a:pt x="128770" y="173108"/>
                  </a:lnTo>
                  <a:lnTo>
                    <a:pt x="141950" y="163319"/>
                  </a:lnTo>
                  <a:lnTo>
                    <a:pt x="153073" y="152118"/>
                  </a:lnTo>
                  <a:lnTo>
                    <a:pt x="162826" y="139977"/>
                  </a:lnTo>
                  <a:lnTo>
                    <a:pt x="168159" y="124871"/>
                  </a:lnTo>
                  <a:lnTo>
                    <a:pt x="170546" y="107788"/>
                  </a:lnTo>
                  <a:lnTo>
                    <a:pt x="170969" y="89388"/>
                  </a:lnTo>
                  <a:lnTo>
                    <a:pt x="168913" y="72447"/>
                  </a:lnTo>
                  <a:lnTo>
                    <a:pt x="165206" y="56478"/>
                  </a:lnTo>
                  <a:lnTo>
                    <a:pt x="160397" y="41158"/>
                  </a:lnTo>
                  <a:lnTo>
                    <a:pt x="152516" y="29776"/>
                  </a:lnTo>
                  <a:lnTo>
                    <a:pt x="142588" y="21019"/>
                  </a:lnTo>
                  <a:lnTo>
                    <a:pt x="131295" y="14013"/>
                  </a:lnTo>
                  <a:lnTo>
                    <a:pt x="119092" y="9342"/>
                  </a:lnTo>
                  <a:lnTo>
                    <a:pt x="106282" y="6228"/>
                  </a:lnTo>
                  <a:lnTo>
                    <a:pt x="93067" y="4152"/>
                  </a:lnTo>
                  <a:lnTo>
                    <a:pt x="80752" y="5105"/>
                  </a:lnTo>
                  <a:lnTo>
                    <a:pt x="69036" y="8078"/>
                  </a:lnTo>
                  <a:lnTo>
                    <a:pt x="57719" y="12397"/>
                  </a:lnTo>
                  <a:lnTo>
                    <a:pt x="47837" y="17614"/>
                  </a:lnTo>
                  <a:lnTo>
                    <a:pt x="38912" y="23429"/>
                  </a:lnTo>
                  <a:lnTo>
                    <a:pt x="14050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178586" y="2135072"/>
              <a:ext cx="123940" cy="410187"/>
            </a:xfrm>
            <a:custGeom>
              <a:avLst/>
              <a:gdLst/>
              <a:ahLst/>
              <a:cxnLst/>
              <a:rect l="0" t="0" r="0" b="0"/>
              <a:pathLst>
                <a:path w="123940" h="410187">
                  <a:moveTo>
                    <a:pt x="123939" y="0"/>
                  </a:moveTo>
                  <a:lnTo>
                    <a:pt x="107189" y="11167"/>
                  </a:lnTo>
                  <a:lnTo>
                    <a:pt x="98749" y="19131"/>
                  </a:lnTo>
                  <a:lnTo>
                    <a:pt x="89616" y="29115"/>
                  </a:lnTo>
                  <a:lnTo>
                    <a:pt x="80022" y="40445"/>
                  </a:lnTo>
                  <a:lnTo>
                    <a:pt x="71289" y="51504"/>
                  </a:lnTo>
                  <a:lnTo>
                    <a:pt x="63129" y="62383"/>
                  </a:lnTo>
                  <a:lnTo>
                    <a:pt x="55352" y="73142"/>
                  </a:lnTo>
                  <a:lnTo>
                    <a:pt x="47831" y="84988"/>
                  </a:lnTo>
                  <a:lnTo>
                    <a:pt x="40479" y="97561"/>
                  </a:lnTo>
                  <a:lnTo>
                    <a:pt x="33240" y="110617"/>
                  </a:lnTo>
                  <a:lnTo>
                    <a:pt x="27246" y="122827"/>
                  </a:lnTo>
                  <a:lnTo>
                    <a:pt x="22082" y="134472"/>
                  </a:lnTo>
                  <a:lnTo>
                    <a:pt x="17470" y="145742"/>
                  </a:lnTo>
                  <a:lnTo>
                    <a:pt x="13226" y="157930"/>
                  </a:lnTo>
                  <a:lnTo>
                    <a:pt x="9229" y="170729"/>
                  </a:lnTo>
                  <a:lnTo>
                    <a:pt x="5396" y="183937"/>
                  </a:lnTo>
                  <a:lnTo>
                    <a:pt x="2840" y="197416"/>
                  </a:lnTo>
                  <a:lnTo>
                    <a:pt x="1136" y="211077"/>
                  </a:lnTo>
                  <a:lnTo>
                    <a:pt x="0" y="224859"/>
                  </a:lnTo>
                  <a:lnTo>
                    <a:pt x="412" y="238721"/>
                  </a:lnTo>
                  <a:lnTo>
                    <a:pt x="1854" y="252637"/>
                  </a:lnTo>
                  <a:lnTo>
                    <a:pt x="3985" y="266589"/>
                  </a:lnTo>
                  <a:lnTo>
                    <a:pt x="6574" y="279396"/>
                  </a:lnTo>
                  <a:lnTo>
                    <a:pt x="9468" y="291440"/>
                  </a:lnTo>
                  <a:lnTo>
                    <a:pt x="12567" y="302975"/>
                  </a:lnTo>
                  <a:lnTo>
                    <a:pt x="16970" y="314171"/>
                  </a:lnTo>
                  <a:lnTo>
                    <a:pt x="22242" y="325141"/>
                  </a:lnTo>
                  <a:lnTo>
                    <a:pt x="28094" y="335960"/>
                  </a:lnTo>
                  <a:lnTo>
                    <a:pt x="34333" y="345510"/>
                  </a:lnTo>
                  <a:lnTo>
                    <a:pt x="40829" y="354214"/>
                  </a:lnTo>
                  <a:lnTo>
                    <a:pt x="47497" y="362354"/>
                  </a:lnTo>
                  <a:lnTo>
                    <a:pt x="55449" y="371286"/>
                  </a:lnTo>
                  <a:lnTo>
                    <a:pt x="92387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397184" y="2471635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498141" y="2303353"/>
              <a:ext cx="132084" cy="173483"/>
            </a:xfrm>
            <a:custGeom>
              <a:avLst/>
              <a:gdLst/>
              <a:ahLst/>
              <a:cxnLst/>
              <a:rect l="0" t="0" r="0" b="0"/>
              <a:pathLst>
                <a:path w="132084" h="173483">
                  <a:moveTo>
                    <a:pt x="46289" y="10518"/>
                  </a:moveTo>
                  <a:lnTo>
                    <a:pt x="29539" y="27268"/>
                  </a:lnTo>
                  <a:lnTo>
                    <a:pt x="23436" y="35708"/>
                  </a:lnTo>
                  <a:lnTo>
                    <a:pt x="18199" y="44841"/>
                  </a:lnTo>
                  <a:lnTo>
                    <a:pt x="13539" y="54435"/>
                  </a:lnTo>
                  <a:lnTo>
                    <a:pt x="9263" y="65506"/>
                  </a:lnTo>
                  <a:lnTo>
                    <a:pt x="5245" y="77561"/>
                  </a:lnTo>
                  <a:lnTo>
                    <a:pt x="1397" y="90272"/>
                  </a:lnTo>
                  <a:lnTo>
                    <a:pt x="0" y="103421"/>
                  </a:lnTo>
                  <a:lnTo>
                    <a:pt x="238" y="116861"/>
                  </a:lnTo>
                  <a:lnTo>
                    <a:pt x="1565" y="130495"/>
                  </a:lnTo>
                  <a:lnTo>
                    <a:pt x="5955" y="141922"/>
                  </a:lnTo>
                  <a:lnTo>
                    <a:pt x="12388" y="151877"/>
                  </a:lnTo>
                  <a:lnTo>
                    <a:pt x="20183" y="160852"/>
                  </a:lnTo>
                  <a:lnTo>
                    <a:pt x="30053" y="166834"/>
                  </a:lnTo>
                  <a:lnTo>
                    <a:pt x="41308" y="170823"/>
                  </a:lnTo>
                  <a:lnTo>
                    <a:pt x="53486" y="173482"/>
                  </a:lnTo>
                  <a:lnTo>
                    <a:pt x="65111" y="172917"/>
                  </a:lnTo>
                  <a:lnTo>
                    <a:pt x="76366" y="170204"/>
                  </a:lnTo>
                  <a:lnTo>
                    <a:pt x="87376" y="166057"/>
                  </a:lnTo>
                  <a:lnTo>
                    <a:pt x="97053" y="159787"/>
                  </a:lnTo>
                  <a:lnTo>
                    <a:pt x="105842" y="152101"/>
                  </a:lnTo>
                  <a:lnTo>
                    <a:pt x="114038" y="143471"/>
                  </a:lnTo>
                  <a:lnTo>
                    <a:pt x="120671" y="133044"/>
                  </a:lnTo>
                  <a:lnTo>
                    <a:pt x="126261" y="121417"/>
                  </a:lnTo>
                  <a:lnTo>
                    <a:pt x="131156" y="108992"/>
                  </a:lnTo>
                  <a:lnTo>
                    <a:pt x="132083" y="97202"/>
                  </a:lnTo>
                  <a:lnTo>
                    <a:pt x="130363" y="85837"/>
                  </a:lnTo>
                  <a:lnTo>
                    <a:pt x="126880" y="74754"/>
                  </a:lnTo>
                  <a:lnTo>
                    <a:pt x="122220" y="63860"/>
                  </a:lnTo>
                  <a:lnTo>
                    <a:pt x="116777" y="53091"/>
                  </a:lnTo>
                  <a:lnTo>
                    <a:pt x="110810" y="42406"/>
                  </a:lnTo>
                  <a:lnTo>
                    <a:pt x="103327" y="32945"/>
                  </a:lnTo>
                  <a:lnTo>
                    <a:pt x="94831" y="24301"/>
                  </a:lnTo>
                  <a:lnTo>
                    <a:pt x="5680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652876" y="2292836"/>
              <a:ext cx="164402" cy="192517"/>
            </a:xfrm>
            <a:custGeom>
              <a:avLst/>
              <a:gdLst/>
              <a:ahLst/>
              <a:cxnLst/>
              <a:rect l="0" t="0" r="0" b="0"/>
              <a:pathLst>
                <a:path w="164402" h="192517">
                  <a:moveTo>
                    <a:pt x="59836" y="0"/>
                  </a:moveTo>
                  <a:lnTo>
                    <a:pt x="54252" y="16750"/>
                  </a:lnTo>
                  <a:lnTo>
                    <a:pt x="50270" y="24022"/>
                  </a:lnTo>
                  <a:lnTo>
                    <a:pt x="45278" y="31207"/>
                  </a:lnTo>
                  <a:lnTo>
                    <a:pt x="39613" y="38334"/>
                  </a:lnTo>
                  <a:lnTo>
                    <a:pt x="33499" y="46591"/>
                  </a:lnTo>
                  <a:lnTo>
                    <a:pt x="20473" y="65115"/>
                  </a:lnTo>
                  <a:lnTo>
                    <a:pt x="13728" y="73794"/>
                  </a:lnTo>
                  <a:lnTo>
                    <a:pt x="6893" y="81917"/>
                  </a:lnTo>
                  <a:lnTo>
                    <a:pt x="0" y="89670"/>
                  </a:lnTo>
                  <a:lnTo>
                    <a:pt x="1247" y="94839"/>
                  </a:lnTo>
                  <a:lnTo>
                    <a:pt x="7922" y="98285"/>
                  </a:lnTo>
                  <a:lnTo>
                    <a:pt x="18215" y="100582"/>
                  </a:lnTo>
                  <a:lnTo>
                    <a:pt x="29751" y="102113"/>
                  </a:lnTo>
                  <a:lnTo>
                    <a:pt x="42117" y="103134"/>
                  </a:lnTo>
                  <a:lnTo>
                    <a:pt x="55035" y="103815"/>
                  </a:lnTo>
                  <a:lnTo>
                    <a:pt x="68321" y="105437"/>
                  </a:lnTo>
                  <a:lnTo>
                    <a:pt x="81853" y="107687"/>
                  </a:lnTo>
                  <a:lnTo>
                    <a:pt x="95549" y="110356"/>
                  </a:lnTo>
                  <a:lnTo>
                    <a:pt x="109355" y="114473"/>
                  </a:lnTo>
                  <a:lnTo>
                    <a:pt x="123233" y="119554"/>
                  </a:lnTo>
                  <a:lnTo>
                    <a:pt x="137159" y="125279"/>
                  </a:lnTo>
                  <a:lnTo>
                    <a:pt x="147612" y="132602"/>
                  </a:lnTo>
                  <a:lnTo>
                    <a:pt x="155749" y="140989"/>
                  </a:lnTo>
                  <a:lnTo>
                    <a:pt x="162342" y="150086"/>
                  </a:lnTo>
                  <a:lnTo>
                    <a:pt x="164401" y="158489"/>
                  </a:lnTo>
                  <a:lnTo>
                    <a:pt x="163436" y="166428"/>
                  </a:lnTo>
                  <a:lnTo>
                    <a:pt x="160455" y="174057"/>
                  </a:lnTo>
                  <a:lnTo>
                    <a:pt x="153794" y="180313"/>
                  </a:lnTo>
                  <a:lnTo>
                    <a:pt x="144679" y="185651"/>
                  </a:lnTo>
                  <a:lnTo>
                    <a:pt x="133927" y="190379"/>
                  </a:lnTo>
                  <a:lnTo>
                    <a:pt x="120916" y="192362"/>
                  </a:lnTo>
                  <a:lnTo>
                    <a:pt x="106399" y="192516"/>
                  </a:lnTo>
                  <a:lnTo>
                    <a:pt x="59836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670641" y="2292836"/>
              <a:ext cx="168283" cy="21036"/>
            </a:xfrm>
            <a:custGeom>
              <a:avLst/>
              <a:gdLst/>
              <a:ahLst/>
              <a:cxnLst/>
              <a:rect l="0" t="0" r="0" b="0"/>
              <a:pathLst>
                <a:path w="168283" h="21036">
                  <a:moveTo>
                    <a:pt x="0" y="0"/>
                  </a:moveTo>
                  <a:lnTo>
                    <a:pt x="22334" y="5583"/>
                  </a:lnTo>
                  <a:lnTo>
                    <a:pt x="33587" y="7228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72928" y="10711"/>
                  </a:lnTo>
                  <a:lnTo>
                    <a:pt x="88352" y="12984"/>
                  </a:lnTo>
                  <a:lnTo>
                    <a:pt x="168282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891511" y="2208695"/>
              <a:ext cx="87656" cy="305012"/>
            </a:xfrm>
            <a:custGeom>
              <a:avLst/>
              <a:gdLst/>
              <a:ahLst/>
              <a:cxnLst/>
              <a:rect l="0" t="0" r="0" b="0"/>
              <a:pathLst>
                <a:path w="87656" h="305012">
                  <a:moveTo>
                    <a:pt x="0" y="0"/>
                  </a:moveTo>
                  <a:lnTo>
                    <a:pt x="34862" y="34862"/>
                  </a:lnTo>
                  <a:lnTo>
                    <a:pt x="41939" y="44276"/>
                  </a:lnTo>
                  <a:lnTo>
                    <a:pt x="47826" y="54059"/>
                  </a:lnTo>
                  <a:lnTo>
                    <a:pt x="52919" y="64086"/>
                  </a:lnTo>
                  <a:lnTo>
                    <a:pt x="58652" y="76614"/>
                  </a:lnTo>
                  <a:lnTo>
                    <a:pt x="71254" y="106116"/>
                  </a:lnTo>
                  <a:lnTo>
                    <a:pt x="76718" y="119826"/>
                  </a:lnTo>
                  <a:lnTo>
                    <a:pt x="85906" y="144409"/>
                  </a:lnTo>
                  <a:lnTo>
                    <a:pt x="87655" y="159378"/>
                  </a:lnTo>
                  <a:lnTo>
                    <a:pt x="87652" y="176369"/>
                  </a:lnTo>
                  <a:lnTo>
                    <a:pt x="86482" y="194709"/>
                  </a:lnTo>
                  <a:lnTo>
                    <a:pt x="84533" y="210441"/>
                  </a:lnTo>
                  <a:lnTo>
                    <a:pt x="82065" y="224435"/>
                  </a:lnTo>
                  <a:lnTo>
                    <a:pt x="79251" y="237270"/>
                  </a:lnTo>
                  <a:lnTo>
                    <a:pt x="76206" y="249332"/>
                  </a:lnTo>
                  <a:lnTo>
                    <a:pt x="73008" y="260880"/>
                  </a:lnTo>
                  <a:lnTo>
                    <a:pt x="52588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417391" y="3060621"/>
            <a:ext cx="1440912" cy="1461947"/>
            <a:chOff x="4417391" y="3060621"/>
            <a:chExt cx="1440912" cy="1461947"/>
          </a:xfrm>
        </p:grpSpPr>
        <p:sp>
          <p:nvSpPr>
            <p:cNvPr id="110" name="Freeform 109"/>
            <p:cNvSpPr/>
            <p:nvPr/>
          </p:nvSpPr>
          <p:spPr>
            <a:xfrm>
              <a:off x="4806542" y="3060621"/>
              <a:ext cx="20870" cy="347082"/>
            </a:xfrm>
            <a:custGeom>
              <a:avLst/>
              <a:gdLst/>
              <a:ahLst/>
              <a:cxnLst/>
              <a:rect l="0" t="0" r="0" b="0"/>
              <a:pathLst>
                <a:path w="20870" h="347082">
                  <a:moveTo>
                    <a:pt x="0" y="0"/>
                  </a:moveTo>
                  <a:lnTo>
                    <a:pt x="5584" y="16750"/>
                  </a:lnTo>
                  <a:lnTo>
                    <a:pt x="8397" y="27527"/>
                  </a:lnTo>
                  <a:lnTo>
                    <a:pt x="14639" y="55084"/>
                  </a:lnTo>
                  <a:lnTo>
                    <a:pt x="16771" y="72950"/>
                  </a:lnTo>
                  <a:lnTo>
                    <a:pt x="18192" y="93041"/>
                  </a:lnTo>
                  <a:lnTo>
                    <a:pt x="19772" y="133672"/>
                  </a:lnTo>
                  <a:lnTo>
                    <a:pt x="20661" y="182828"/>
                  </a:lnTo>
                  <a:lnTo>
                    <a:pt x="20869" y="212532"/>
                  </a:lnTo>
                  <a:lnTo>
                    <a:pt x="19756" y="225829"/>
                  </a:lnTo>
                  <a:lnTo>
                    <a:pt x="17845" y="238199"/>
                  </a:lnTo>
                  <a:lnTo>
                    <a:pt x="15403" y="249952"/>
                  </a:lnTo>
                  <a:lnTo>
                    <a:pt x="13775" y="263630"/>
                  </a:lnTo>
                  <a:lnTo>
                    <a:pt x="12689" y="278592"/>
                  </a:lnTo>
                  <a:lnTo>
                    <a:pt x="10518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13779" y="3071138"/>
              <a:ext cx="145127" cy="329784"/>
            </a:xfrm>
            <a:custGeom>
              <a:avLst/>
              <a:gdLst/>
              <a:ahLst/>
              <a:cxnLst/>
              <a:rect l="0" t="0" r="0" b="0"/>
              <a:pathLst>
                <a:path w="145127" h="329784">
                  <a:moveTo>
                    <a:pt x="40009" y="0"/>
                  </a:moveTo>
                  <a:lnTo>
                    <a:pt x="15286" y="74171"/>
                  </a:lnTo>
                  <a:lnTo>
                    <a:pt x="11841" y="85674"/>
                  </a:lnTo>
                  <a:lnTo>
                    <a:pt x="4897" y="110922"/>
                  </a:lnTo>
                  <a:lnTo>
                    <a:pt x="2577" y="127705"/>
                  </a:lnTo>
                  <a:lnTo>
                    <a:pt x="1031" y="147073"/>
                  </a:lnTo>
                  <a:lnTo>
                    <a:pt x="0" y="168166"/>
                  </a:lnTo>
                  <a:lnTo>
                    <a:pt x="482" y="189240"/>
                  </a:lnTo>
                  <a:lnTo>
                    <a:pt x="1972" y="210301"/>
                  </a:lnTo>
                  <a:lnTo>
                    <a:pt x="4133" y="231353"/>
                  </a:lnTo>
                  <a:lnTo>
                    <a:pt x="6743" y="248894"/>
                  </a:lnTo>
                  <a:lnTo>
                    <a:pt x="9651" y="264094"/>
                  </a:lnTo>
                  <a:lnTo>
                    <a:pt x="12759" y="277733"/>
                  </a:lnTo>
                  <a:lnTo>
                    <a:pt x="18337" y="290331"/>
                  </a:lnTo>
                  <a:lnTo>
                    <a:pt x="25561" y="302236"/>
                  </a:lnTo>
                  <a:lnTo>
                    <a:pt x="33883" y="313679"/>
                  </a:lnTo>
                  <a:lnTo>
                    <a:pt x="45274" y="321307"/>
                  </a:lnTo>
                  <a:lnTo>
                    <a:pt x="58712" y="326392"/>
                  </a:lnTo>
                  <a:lnTo>
                    <a:pt x="73513" y="329783"/>
                  </a:lnTo>
                  <a:lnTo>
                    <a:pt x="86886" y="328537"/>
                  </a:lnTo>
                  <a:lnTo>
                    <a:pt x="99308" y="324201"/>
                  </a:lnTo>
                  <a:lnTo>
                    <a:pt x="111094" y="317804"/>
                  </a:lnTo>
                  <a:lnTo>
                    <a:pt x="121290" y="308865"/>
                  </a:lnTo>
                  <a:lnTo>
                    <a:pt x="130423" y="298231"/>
                  </a:lnTo>
                  <a:lnTo>
                    <a:pt x="138850" y="286467"/>
                  </a:lnTo>
                  <a:lnTo>
                    <a:pt x="143299" y="273950"/>
                  </a:lnTo>
                  <a:lnTo>
                    <a:pt x="145096" y="260931"/>
                  </a:lnTo>
                  <a:lnTo>
                    <a:pt x="145126" y="247578"/>
                  </a:lnTo>
                  <a:lnTo>
                    <a:pt x="141640" y="237506"/>
                  </a:lnTo>
                  <a:lnTo>
                    <a:pt x="135810" y="229624"/>
                  </a:lnTo>
                  <a:lnTo>
                    <a:pt x="128417" y="223200"/>
                  </a:lnTo>
                  <a:lnTo>
                    <a:pt x="118815" y="218917"/>
                  </a:lnTo>
                  <a:lnTo>
                    <a:pt x="107738" y="216062"/>
                  </a:lnTo>
                  <a:lnTo>
                    <a:pt x="95679" y="214159"/>
                  </a:lnTo>
                  <a:lnTo>
                    <a:pt x="84135" y="216396"/>
                  </a:lnTo>
                  <a:lnTo>
                    <a:pt x="72932" y="221393"/>
                  </a:lnTo>
                  <a:lnTo>
                    <a:pt x="61958" y="228230"/>
                  </a:lnTo>
                  <a:lnTo>
                    <a:pt x="53473" y="236295"/>
                  </a:lnTo>
                  <a:lnTo>
                    <a:pt x="46648" y="245176"/>
                  </a:lnTo>
                  <a:lnTo>
                    <a:pt x="29492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127935" y="3165797"/>
              <a:ext cx="170142" cy="261931"/>
            </a:xfrm>
            <a:custGeom>
              <a:avLst/>
              <a:gdLst/>
              <a:ahLst/>
              <a:cxnLst/>
              <a:rect l="0" t="0" r="0" b="0"/>
              <a:pathLst>
                <a:path w="170142" h="261931">
                  <a:moveTo>
                    <a:pt x="67758" y="0"/>
                  </a:moveTo>
                  <a:lnTo>
                    <a:pt x="62175" y="16750"/>
                  </a:lnTo>
                  <a:lnTo>
                    <a:pt x="58193" y="24021"/>
                  </a:lnTo>
                  <a:lnTo>
                    <a:pt x="53201" y="31206"/>
                  </a:lnTo>
                  <a:lnTo>
                    <a:pt x="47536" y="38333"/>
                  </a:lnTo>
                  <a:lnTo>
                    <a:pt x="42590" y="46591"/>
                  </a:lnTo>
                  <a:lnTo>
                    <a:pt x="38125" y="55601"/>
                  </a:lnTo>
                  <a:lnTo>
                    <a:pt x="33979" y="65114"/>
                  </a:lnTo>
                  <a:lnTo>
                    <a:pt x="30047" y="74962"/>
                  </a:lnTo>
                  <a:lnTo>
                    <a:pt x="22561" y="95253"/>
                  </a:lnTo>
                  <a:lnTo>
                    <a:pt x="4702" y="147324"/>
                  </a:lnTo>
                  <a:lnTo>
                    <a:pt x="1180" y="157816"/>
                  </a:lnTo>
                  <a:lnTo>
                    <a:pt x="0" y="170653"/>
                  </a:lnTo>
                  <a:lnTo>
                    <a:pt x="382" y="185055"/>
                  </a:lnTo>
                  <a:lnTo>
                    <a:pt x="1806" y="200499"/>
                  </a:lnTo>
                  <a:lnTo>
                    <a:pt x="6261" y="214301"/>
                  </a:lnTo>
                  <a:lnTo>
                    <a:pt x="12736" y="227008"/>
                  </a:lnTo>
                  <a:lnTo>
                    <a:pt x="20560" y="238985"/>
                  </a:lnTo>
                  <a:lnTo>
                    <a:pt x="30449" y="248139"/>
                  </a:lnTo>
                  <a:lnTo>
                    <a:pt x="41717" y="255410"/>
                  </a:lnTo>
                  <a:lnTo>
                    <a:pt x="53903" y="261425"/>
                  </a:lnTo>
                  <a:lnTo>
                    <a:pt x="66702" y="261930"/>
                  </a:lnTo>
                  <a:lnTo>
                    <a:pt x="79909" y="258761"/>
                  </a:lnTo>
                  <a:lnTo>
                    <a:pt x="93388" y="253142"/>
                  </a:lnTo>
                  <a:lnTo>
                    <a:pt x="104711" y="245890"/>
                  </a:lnTo>
                  <a:lnTo>
                    <a:pt x="114597" y="237550"/>
                  </a:lnTo>
                  <a:lnTo>
                    <a:pt x="123525" y="228484"/>
                  </a:lnTo>
                  <a:lnTo>
                    <a:pt x="131814" y="218934"/>
                  </a:lnTo>
                  <a:lnTo>
                    <a:pt x="139678" y="209061"/>
                  </a:lnTo>
                  <a:lnTo>
                    <a:pt x="147257" y="198973"/>
                  </a:lnTo>
                  <a:lnTo>
                    <a:pt x="153479" y="188743"/>
                  </a:lnTo>
                  <a:lnTo>
                    <a:pt x="158795" y="178416"/>
                  </a:lnTo>
                  <a:lnTo>
                    <a:pt x="163508" y="168026"/>
                  </a:lnTo>
                  <a:lnTo>
                    <a:pt x="166650" y="154088"/>
                  </a:lnTo>
                  <a:lnTo>
                    <a:pt x="168745" y="137784"/>
                  </a:lnTo>
                  <a:lnTo>
                    <a:pt x="170141" y="119903"/>
                  </a:lnTo>
                  <a:lnTo>
                    <a:pt x="167566" y="103307"/>
                  </a:lnTo>
                  <a:lnTo>
                    <a:pt x="162344" y="87569"/>
                  </a:lnTo>
                  <a:lnTo>
                    <a:pt x="155356" y="72403"/>
                  </a:lnTo>
                  <a:lnTo>
                    <a:pt x="147192" y="59955"/>
                  </a:lnTo>
                  <a:lnTo>
                    <a:pt x="138243" y="49319"/>
                  </a:lnTo>
                  <a:lnTo>
                    <a:pt x="128772" y="39891"/>
                  </a:lnTo>
                  <a:lnTo>
                    <a:pt x="117783" y="33606"/>
                  </a:lnTo>
                  <a:lnTo>
                    <a:pt x="105783" y="29416"/>
                  </a:lnTo>
                  <a:lnTo>
                    <a:pt x="6775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338829" y="3239420"/>
              <a:ext cx="186751" cy="244826"/>
            </a:xfrm>
            <a:custGeom>
              <a:avLst/>
              <a:gdLst/>
              <a:ahLst/>
              <a:cxnLst/>
              <a:rect l="0" t="0" r="0" b="0"/>
              <a:pathLst>
                <a:path w="186751" h="244826">
                  <a:moveTo>
                    <a:pt x="25146" y="0"/>
                  </a:moveTo>
                  <a:lnTo>
                    <a:pt x="13979" y="16750"/>
                  </a:lnTo>
                  <a:lnTo>
                    <a:pt x="9521" y="26359"/>
                  </a:lnTo>
                  <a:lnTo>
                    <a:pt x="5380" y="37439"/>
                  </a:lnTo>
                  <a:lnTo>
                    <a:pt x="1451" y="49500"/>
                  </a:lnTo>
                  <a:lnTo>
                    <a:pt x="0" y="64553"/>
                  </a:lnTo>
                  <a:lnTo>
                    <a:pt x="202" y="81600"/>
                  </a:lnTo>
                  <a:lnTo>
                    <a:pt x="1505" y="99976"/>
                  </a:lnTo>
                  <a:lnTo>
                    <a:pt x="4711" y="118070"/>
                  </a:lnTo>
                  <a:lnTo>
                    <a:pt x="9185" y="135975"/>
                  </a:lnTo>
                  <a:lnTo>
                    <a:pt x="14505" y="153756"/>
                  </a:lnTo>
                  <a:lnTo>
                    <a:pt x="20390" y="169115"/>
                  </a:lnTo>
                  <a:lnTo>
                    <a:pt x="26649" y="182861"/>
                  </a:lnTo>
                  <a:lnTo>
                    <a:pt x="33160" y="195530"/>
                  </a:lnTo>
                  <a:lnTo>
                    <a:pt x="39838" y="206314"/>
                  </a:lnTo>
                  <a:lnTo>
                    <a:pt x="46626" y="215840"/>
                  </a:lnTo>
                  <a:lnTo>
                    <a:pt x="53490" y="224529"/>
                  </a:lnTo>
                  <a:lnTo>
                    <a:pt x="62740" y="231489"/>
                  </a:lnTo>
                  <a:lnTo>
                    <a:pt x="73581" y="237298"/>
                  </a:lnTo>
                  <a:lnTo>
                    <a:pt x="85483" y="242339"/>
                  </a:lnTo>
                  <a:lnTo>
                    <a:pt x="96923" y="244532"/>
                  </a:lnTo>
                  <a:lnTo>
                    <a:pt x="108056" y="244825"/>
                  </a:lnTo>
                  <a:lnTo>
                    <a:pt x="118984" y="243851"/>
                  </a:lnTo>
                  <a:lnTo>
                    <a:pt x="129775" y="239697"/>
                  </a:lnTo>
                  <a:lnTo>
                    <a:pt x="140475" y="233421"/>
                  </a:lnTo>
                  <a:lnTo>
                    <a:pt x="151114" y="225732"/>
                  </a:lnTo>
                  <a:lnTo>
                    <a:pt x="159376" y="217099"/>
                  </a:lnTo>
                  <a:lnTo>
                    <a:pt x="166052" y="207838"/>
                  </a:lnTo>
                  <a:lnTo>
                    <a:pt x="171671" y="198158"/>
                  </a:lnTo>
                  <a:lnTo>
                    <a:pt x="176586" y="188199"/>
                  </a:lnTo>
                  <a:lnTo>
                    <a:pt x="181031" y="178054"/>
                  </a:lnTo>
                  <a:lnTo>
                    <a:pt x="185164" y="167785"/>
                  </a:lnTo>
                  <a:lnTo>
                    <a:pt x="186750" y="155096"/>
                  </a:lnTo>
                  <a:lnTo>
                    <a:pt x="186638" y="140793"/>
                  </a:lnTo>
                  <a:lnTo>
                    <a:pt x="185395" y="125414"/>
                  </a:lnTo>
                  <a:lnTo>
                    <a:pt x="183398" y="111657"/>
                  </a:lnTo>
                  <a:lnTo>
                    <a:pt x="180898" y="98979"/>
                  </a:lnTo>
                  <a:lnTo>
                    <a:pt x="178063" y="87021"/>
                  </a:lnTo>
                  <a:lnTo>
                    <a:pt x="173836" y="76712"/>
                  </a:lnTo>
                  <a:lnTo>
                    <a:pt x="168680" y="67502"/>
                  </a:lnTo>
                  <a:lnTo>
                    <a:pt x="162906" y="59025"/>
                  </a:lnTo>
                  <a:lnTo>
                    <a:pt x="155550" y="52205"/>
                  </a:lnTo>
                  <a:lnTo>
                    <a:pt x="147141" y="46489"/>
                  </a:lnTo>
                  <a:lnTo>
                    <a:pt x="138028" y="41510"/>
                  </a:lnTo>
                  <a:lnTo>
                    <a:pt x="128448" y="37023"/>
                  </a:lnTo>
                  <a:lnTo>
                    <a:pt x="118555" y="32862"/>
                  </a:lnTo>
                  <a:lnTo>
                    <a:pt x="108454" y="28920"/>
                  </a:lnTo>
                  <a:lnTo>
                    <a:pt x="94708" y="26291"/>
                  </a:lnTo>
                  <a:lnTo>
                    <a:pt x="78532" y="24540"/>
                  </a:lnTo>
                  <a:lnTo>
                    <a:pt x="411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554120" y="3470807"/>
              <a:ext cx="189317" cy="262941"/>
            </a:xfrm>
            <a:custGeom>
              <a:avLst/>
              <a:gdLst/>
              <a:ahLst/>
              <a:cxnLst/>
              <a:rect l="0" t="0" r="0" b="0"/>
              <a:pathLst>
                <a:path w="189317" h="262941">
                  <a:moveTo>
                    <a:pt x="0" y="0"/>
                  </a:moveTo>
                  <a:lnTo>
                    <a:pt x="11166" y="22334"/>
                  </a:lnTo>
                  <a:lnTo>
                    <a:pt x="16793" y="34756"/>
                  </a:lnTo>
                  <a:lnTo>
                    <a:pt x="29278" y="64140"/>
                  </a:lnTo>
                  <a:lnTo>
                    <a:pt x="37048" y="77818"/>
                  </a:lnTo>
                  <a:lnTo>
                    <a:pt x="45734" y="90443"/>
                  </a:lnTo>
                  <a:lnTo>
                    <a:pt x="84864" y="141480"/>
                  </a:lnTo>
                  <a:lnTo>
                    <a:pt x="102381" y="165719"/>
                  </a:lnTo>
                  <a:lnTo>
                    <a:pt x="110324" y="177090"/>
                  </a:lnTo>
                  <a:lnTo>
                    <a:pt x="119126" y="188178"/>
                  </a:lnTo>
                  <a:lnTo>
                    <a:pt x="128499" y="199075"/>
                  </a:lnTo>
                  <a:lnTo>
                    <a:pt x="147094" y="219363"/>
                  </a:lnTo>
                  <a:lnTo>
                    <a:pt x="189316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575155" y="3565465"/>
              <a:ext cx="168282" cy="115695"/>
            </a:xfrm>
            <a:custGeom>
              <a:avLst/>
              <a:gdLst/>
              <a:ahLst/>
              <a:cxnLst/>
              <a:rect l="0" t="0" r="0" b="0"/>
              <a:pathLst>
                <a:path w="168282" h="115695">
                  <a:moveTo>
                    <a:pt x="168281" y="0"/>
                  </a:moveTo>
                  <a:lnTo>
                    <a:pt x="145948" y="11167"/>
                  </a:lnTo>
                  <a:lnTo>
                    <a:pt x="134694" y="17963"/>
                  </a:lnTo>
                  <a:lnTo>
                    <a:pt x="122517" y="25999"/>
                  </a:lnTo>
                  <a:lnTo>
                    <a:pt x="74971" y="58503"/>
                  </a:lnTo>
                  <a:lnTo>
                    <a:pt x="65173" y="65881"/>
                  </a:lnTo>
                  <a:lnTo>
                    <a:pt x="56303" y="73136"/>
                  </a:lnTo>
                  <a:lnTo>
                    <a:pt x="48053" y="80310"/>
                  </a:lnTo>
                  <a:lnTo>
                    <a:pt x="40215" y="87431"/>
                  </a:lnTo>
                  <a:lnTo>
                    <a:pt x="32654" y="94514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901200" y="3712712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0" y="0"/>
                  </a:moveTo>
                  <a:lnTo>
                    <a:pt x="1051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097502" y="3597018"/>
              <a:ext cx="124889" cy="182527"/>
            </a:xfrm>
            <a:custGeom>
              <a:avLst/>
              <a:gdLst/>
              <a:ahLst/>
              <a:cxnLst/>
              <a:rect l="0" t="0" r="0" b="0"/>
              <a:pathLst>
                <a:path w="124889" h="182527">
                  <a:moveTo>
                    <a:pt x="45603" y="0"/>
                  </a:moveTo>
                  <a:lnTo>
                    <a:pt x="34436" y="22334"/>
                  </a:lnTo>
                  <a:lnTo>
                    <a:pt x="28809" y="32419"/>
                  </a:lnTo>
                  <a:lnTo>
                    <a:pt x="22721" y="42648"/>
                  </a:lnTo>
                  <a:lnTo>
                    <a:pt x="16325" y="52973"/>
                  </a:lnTo>
                  <a:lnTo>
                    <a:pt x="10892" y="64531"/>
                  </a:lnTo>
                  <a:lnTo>
                    <a:pt x="6101" y="76911"/>
                  </a:lnTo>
                  <a:lnTo>
                    <a:pt x="1739" y="89838"/>
                  </a:lnTo>
                  <a:lnTo>
                    <a:pt x="0" y="103131"/>
                  </a:lnTo>
                  <a:lnTo>
                    <a:pt x="9" y="116668"/>
                  </a:lnTo>
                  <a:lnTo>
                    <a:pt x="1184" y="130366"/>
                  </a:lnTo>
                  <a:lnTo>
                    <a:pt x="5472" y="143005"/>
                  </a:lnTo>
                  <a:lnTo>
                    <a:pt x="11838" y="154937"/>
                  </a:lnTo>
                  <a:lnTo>
                    <a:pt x="19587" y="166397"/>
                  </a:lnTo>
                  <a:lnTo>
                    <a:pt x="29428" y="174037"/>
                  </a:lnTo>
                  <a:lnTo>
                    <a:pt x="40663" y="179130"/>
                  </a:lnTo>
                  <a:lnTo>
                    <a:pt x="52827" y="182526"/>
                  </a:lnTo>
                  <a:lnTo>
                    <a:pt x="64442" y="182452"/>
                  </a:lnTo>
                  <a:lnTo>
                    <a:pt x="75692" y="180066"/>
                  </a:lnTo>
                  <a:lnTo>
                    <a:pt x="86698" y="176138"/>
                  </a:lnTo>
                  <a:lnTo>
                    <a:pt x="96372" y="168845"/>
                  </a:lnTo>
                  <a:lnTo>
                    <a:pt x="105159" y="159308"/>
                  </a:lnTo>
                  <a:lnTo>
                    <a:pt x="113354" y="148276"/>
                  </a:lnTo>
                  <a:lnTo>
                    <a:pt x="118817" y="136247"/>
                  </a:lnTo>
                  <a:lnTo>
                    <a:pt x="122459" y="123552"/>
                  </a:lnTo>
                  <a:lnTo>
                    <a:pt x="124888" y="110415"/>
                  </a:lnTo>
                  <a:lnTo>
                    <a:pt x="124169" y="96982"/>
                  </a:lnTo>
                  <a:lnTo>
                    <a:pt x="121353" y="83353"/>
                  </a:lnTo>
                  <a:lnTo>
                    <a:pt x="117139" y="69592"/>
                  </a:lnTo>
                  <a:lnTo>
                    <a:pt x="110823" y="58081"/>
                  </a:lnTo>
                  <a:lnTo>
                    <a:pt x="103106" y="48070"/>
                  </a:lnTo>
                  <a:lnTo>
                    <a:pt x="94456" y="39058"/>
                  </a:lnTo>
                  <a:lnTo>
                    <a:pt x="85183" y="31882"/>
                  </a:lnTo>
                  <a:lnTo>
                    <a:pt x="75496" y="25929"/>
                  </a:lnTo>
                  <a:lnTo>
                    <a:pt x="35086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321905" y="3660124"/>
              <a:ext cx="127341" cy="194597"/>
            </a:xfrm>
            <a:custGeom>
              <a:avLst/>
              <a:gdLst/>
              <a:ahLst/>
              <a:cxnLst/>
              <a:rect l="0" t="0" r="0" b="0"/>
              <a:pathLst>
                <a:path w="127341" h="194597">
                  <a:moveTo>
                    <a:pt x="31552" y="0"/>
                  </a:moveTo>
                  <a:lnTo>
                    <a:pt x="9219" y="5583"/>
                  </a:lnTo>
                  <a:lnTo>
                    <a:pt x="3808" y="11903"/>
                  </a:lnTo>
                  <a:lnTo>
                    <a:pt x="1370" y="20790"/>
                  </a:lnTo>
                  <a:lnTo>
                    <a:pt x="913" y="31389"/>
                  </a:lnTo>
                  <a:lnTo>
                    <a:pt x="5283" y="41961"/>
                  </a:lnTo>
                  <a:lnTo>
                    <a:pt x="12871" y="52515"/>
                  </a:lnTo>
                  <a:lnTo>
                    <a:pt x="22604" y="63057"/>
                  </a:lnTo>
                  <a:lnTo>
                    <a:pt x="33767" y="73591"/>
                  </a:lnTo>
                  <a:lnTo>
                    <a:pt x="45884" y="84119"/>
                  </a:lnTo>
                  <a:lnTo>
                    <a:pt x="58636" y="94644"/>
                  </a:lnTo>
                  <a:lnTo>
                    <a:pt x="69474" y="103998"/>
                  </a:lnTo>
                  <a:lnTo>
                    <a:pt x="79038" y="112571"/>
                  </a:lnTo>
                  <a:lnTo>
                    <a:pt x="87750" y="120623"/>
                  </a:lnTo>
                  <a:lnTo>
                    <a:pt x="95896" y="129498"/>
                  </a:lnTo>
                  <a:lnTo>
                    <a:pt x="103663" y="138920"/>
                  </a:lnTo>
                  <a:lnTo>
                    <a:pt x="111179" y="148707"/>
                  </a:lnTo>
                  <a:lnTo>
                    <a:pt x="117358" y="158738"/>
                  </a:lnTo>
                  <a:lnTo>
                    <a:pt x="122646" y="168931"/>
                  </a:lnTo>
                  <a:lnTo>
                    <a:pt x="127340" y="179232"/>
                  </a:lnTo>
                  <a:lnTo>
                    <a:pt x="125795" y="186099"/>
                  </a:lnTo>
                  <a:lnTo>
                    <a:pt x="120090" y="190678"/>
                  </a:lnTo>
                  <a:lnTo>
                    <a:pt x="111613" y="193730"/>
                  </a:lnTo>
                  <a:lnTo>
                    <a:pt x="101287" y="194596"/>
                  </a:lnTo>
                  <a:lnTo>
                    <a:pt x="89728" y="194005"/>
                  </a:lnTo>
                  <a:lnTo>
                    <a:pt x="77348" y="192442"/>
                  </a:lnTo>
                  <a:lnTo>
                    <a:pt x="65589" y="189063"/>
                  </a:lnTo>
                  <a:lnTo>
                    <a:pt x="54243" y="184473"/>
                  </a:lnTo>
                  <a:lnTo>
                    <a:pt x="43174" y="179076"/>
                  </a:lnTo>
                  <a:lnTo>
                    <a:pt x="33457" y="173140"/>
                  </a:lnTo>
                  <a:lnTo>
                    <a:pt x="24641" y="166846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374492" y="3618053"/>
              <a:ext cx="189318" cy="42072"/>
            </a:xfrm>
            <a:custGeom>
              <a:avLst/>
              <a:gdLst/>
              <a:ahLst/>
              <a:cxnLst/>
              <a:rect l="0" t="0" r="0" b="0"/>
              <a:pathLst>
                <a:path w="189318" h="42072">
                  <a:moveTo>
                    <a:pt x="0" y="0"/>
                  </a:moveTo>
                  <a:lnTo>
                    <a:pt x="16751" y="5584"/>
                  </a:lnTo>
                  <a:lnTo>
                    <a:pt x="28697" y="8397"/>
                  </a:lnTo>
                  <a:lnTo>
                    <a:pt x="43672" y="11441"/>
                  </a:lnTo>
                  <a:lnTo>
                    <a:pt x="60668" y="14639"/>
                  </a:lnTo>
                  <a:lnTo>
                    <a:pt x="75504" y="17940"/>
                  </a:lnTo>
                  <a:lnTo>
                    <a:pt x="88900" y="21309"/>
                  </a:lnTo>
                  <a:lnTo>
                    <a:pt x="101338" y="24724"/>
                  </a:lnTo>
                  <a:lnTo>
                    <a:pt x="115472" y="28169"/>
                  </a:lnTo>
                  <a:lnTo>
                    <a:pt x="130738" y="31634"/>
                  </a:lnTo>
                  <a:lnTo>
                    <a:pt x="189317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417391" y="3954757"/>
              <a:ext cx="1440912" cy="50305"/>
            </a:xfrm>
            <a:custGeom>
              <a:avLst/>
              <a:gdLst/>
              <a:ahLst/>
              <a:cxnLst/>
              <a:rect l="0" t="0" r="0" b="0"/>
              <a:pathLst>
                <a:path w="1440912" h="50305">
                  <a:moveTo>
                    <a:pt x="1440911" y="41930"/>
                  </a:moveTo>
                  <a:lnTo>
                    <a:pt x="1412994" y="47513"/>
                  </a:lnTo>
                  <a:lnTo>
                    <a:pt x="1398927" y="49158"/>
                  </a:lnTo>
                  <a:lnTo>
                    <a:pt x="1383706" y="50255"/>
                  </a:lnTo>
                  <a:lnTo>
                    <a:pt x="1350044" y="50304"/>
                  </a:lnTo>
                  <a:lnTo>
                    <a:pt x="1331251" y="48681"/>
                  </a:lnTo>
                  <a:lnTo>
                    <a:pt x="1311710" y="46431"/>
                  </a:lnTo>
                  <a:lnTo>
                    <a:pt x="1292840" y="44931"/>
                  </a:lnTo>
                  <a:lnTo>
                    <a:pt x="1274417" y="43930"/>
                  </a:lnTo>
                  <a:lnTo>
                    <a:pt x="1256292" y="43264"/>
                  </a:lnTo>
                  <a:lnTo>
                    <a:pt x="1236028" y="41651"/>
                  </a:lnTo>
                  <a:lnTo>
                    <a:pt x="1191698" y="36741"/>
                  </a:lnTo>
                  <a:lnTo>
                    <a:pt x="1169593" y="34965"/>
                  </a:lnTo>
                  <a:lnTo>
                    <a:pt x="1147845" y="33781"/>
                  </a:lnTo>
                  <a:lnTo>
                    <a:pt x="1126334" y="32991"/>
                  </a:lnTo>
                  <a:lnTo>
                    <a:pt x="1102644" y="31296"/>
                  </a:lnTo>
                  <a:lnTo>
                    <a:pt x="1051392" y="26297"/>
                  </a:lnTo>
                  <a:lnTo>
                    <a:pt x="1024636" y="24496"/>
                  </a:lnTo>
                  <a:lnTo>
                    <a:pt x="997450" y="23296"/>
                  </a:lnTo>
                  <a:lnTo>
                    <a:pt x="942313" y="21962"/>
                  </a:lnTo>
                  <a:lnTo>
                    <a:pt x="886644" y="21369"/>
                  </a:lnTo>
                  <a:lnTo>
                    <a:pt x="857542" y="20042"/>
                  </a:lnTo>
                  <a:lnTo>
                    <a:pt x="827623" y="17989"/>
                  </a:lnTo>
                  <a:lnTo>
                    <a:pt x="797159" y="15452"/>
                  </a:lnTo>
                  <a:lnTo>
                    <a:pt x="767501" y="13760"/>
                  </a:lnTo>
                  <a:lnTo>
                    <a:pt x="709617" y="11881"/>
                  </a:lnTo>
                  <a:lnTo>
                    <a:pt x="679924" y="10211"/>
                  </a:lnTo>
                  <a:lnTo>
                    <a:pt x="618885" y="5239"/>
                  </a:lnTo>
                  <a:lnTo>
                    <a:pt x="589052" y="3446"/>
                  </a:lnTo>
                  <a:lnTo>
                    <a:pt x="530974" y="1454"/>
                  </a:lnTo>
                  <a:lnTo>
                    <a:pt x="410284" y="174"/>
                  </a:lnTo>
                  <a:lnTo>
                    <a:pt x="352188" y="0"/>
                  </a:lnTo>
                  <a:lnTo>
                    <a:pt x="324776" y="1122"/>
                  </a:lnTo>
                  <a:lnTo>
                    <a:pt x="298321" y="3038"/>
                  </a:lnTo>
                  <a:lnTo>
                    <a:pt x="272504" y="5484"/>
                  </a:lnTo>
                  <a:lnTo>
                    <a:pt x="245943" y="7115"/>
                  </a:lnTo>
                  <a:lnTo>
                    <a:pt x="191501" y="8928"/>
                  </a:lnTo>
                  <a:lnTo>
                    <a:pt x="119457" y="9948"/>
                  </a:lnTo>
                  <a:lnTo>
                    <a:pt x="99504" y="11259"/>
                  </a:lnTo>
                  <a:lnTo>
                    <a:pt x="81528" y="13303"/>
                  </a:lnTo>
                  <a:lnTo>
                    <a:pt x="0" y="208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08419" y="4101863"/>
              <a:ext cx="206969" cy="309935"/>
            </a:xfrm>
            <a:custGeom>
              <a:avLst/>
              <a:gdLst/>
              <a:ahLst/>
              <a:cxnLst/>
              <a:rect l="0" t="0" r="0" b="0"/>
              <a:pathLst>
                <a:path w="206969" h="309935">
                  <a:moveTo>
                    <a:pt x="97626" y="84141"/>
                  </a:moveTo>
                  <a:lnTo>
                    <a:pt x="80876" y="89724"/>
                  </a:lnTo>
                  <a:lnTo>
                    <a:pt x="71267" y="93706"/>
                  </a:lnTo>
                  <a:lnTo>
                    <a:pt x="60187" y="98698"/>
                  </a:lnTo>
                  <a:lnTo>
                    <a:pt x="48126" y="104363"/>
                  </a:lnTo>
                  <a:lnTo>
                    <a:pt x="37748" y="112815"/>
                  </a:lnTo>
                  <a:lnTo>
                    <a:pt x="28492" y="123123"/>
                  </a:lnTo>
                  <a:lnTo>
                    <a:pt x="19984" y="134670"/>
                  </a:lnTo>
                  <a:lnTo>
                    <a:pt x="13143" y="145874"/>
                  </a:lnTo>
                  <a:lnTo>
                    <a:pt x="7414" y="156849"/>
                  </a:lnTo>
                  <a:lnTo>
                    <a:pt x="2426" y="167672"/>
                  </a:lnTo>
                  <a:lnTo>
                    <a:pt x="269" y="181898"/>
                  </a:lnTo>
                  <a:lnTo>
                    <a:pt x="0" y="198395"/>
                  </a:lnTo>
                  <a:lnTo>
                    <a:pt x="989" y="216404"/>
                  </a:lnTo>
                  <a:lnTo>
                    <a:pt x="3986" y="233084"/>
                  </a:lnTo>
                  <a:lnTo>
                    <a:pt x="8321" y="248879"/>
                  </a:lnTo>
                  <a:lnTo>
                    <a:pt x="13549" y="264084"/>
                  </a:lnTo>
                  <a:lnTo>
                    <a:pt x="19370" y="276557"/>
                  </a:lnTo>
                  <a:lnTo>
                    <a:pt x="25589" y="287210"/>
                  </a:lnTo>
                  <a:lnTo>
                    <a:pt x="32072" y="296649"/>
                  </a:lnTo>
                  <a:lnTo>
                    <a:pt x="42237" y="302942"/>
                  </a:lnTo>
                  <a:lnTo>
                    <a:pt x="54857" y="307137"/>
                  </a:lnTo>
                  <a:lnTo>
                    <a:pt x="69114" y="309934"/>
                  </a:lnTo>
                  <a:lnTo>
                    <a:pt x="84461" y="309461"/>
                  </a:lnTo>
                  <a:lnTo>
                    <a:pt x="100536" y="306809"/>
                  </a:lnTo>
                  <a:lnTo>
                    <a:pt x="117095" y="302703"/>
                  </a:lnTo>
                  <a:lnTo>
                    <a:pt x="130472" y="297629"/>
                  </a:lnTo>
                  <a:lnTo>
                    <a:pt x="141727" y="291909"/>
                  </a:lnTo>
                  <a:lnTo>
                    <a:pt x="151568" y="285759"/>
                  </a:lnTo>
                  <a:lnTo>
                    <a:pt x="160466" y="279321"/>
                  </a:lnTo>
                  <a:lnTo>
                    <a:pt x="168735" y="272692"/>
                  </a:lnTo>
                  <a:lnTo>
                    <a:pt x="176584" y="265935"/>
                  </a:lnTo>
                  <a:lnTo>
                    <a:pt x="182986" y="257925"/>
                  </a:lnTo>
                  <a:lnTo>
                    <a:pt x="188423" y="249079"/>
                  </a:lnTo>
                  <a:lnTo>
                    <a:pt x="193216" y="239676"/>
                  </a:lnTo>
                  <a:lnTo>
                    <a:pt x="197580" y="229901"/>
                  </a:lnTo>
                  <a:lnTo>
                    <a:pt x="201658" y="219879"/>
                  </a:lnTo>
                  <a:lnTo>
                    <a:pt x="205545" y="209692"/>
                  </a:lnTo>
                  <a:lnTo>
                    <a:pt x="206968" y="199394"/>
                  </a:lnTo>
                  <a:lnTo>
                    <a:pt x="206749" y="189023"/>
                  </a:lnTo>
                  <a:lnTo>
                    <a:pt x="205433" y="178604"/>
                  </a:lnTo>
                  <a:lnTo>
                    <a:pt x="203387" y="168151"/>
                  </a:lnTo>
                  <a:lnTo>
                    <a:pt x="200855" y="157677"/>
                  </a:lnTo>
                  <a:lnTo>
                    <a:pt x="197998" y="147188"/>
                  </a:lnTo>
                  <a:lnTo>
                    <a:pt x="192588" y="134353"/>
                  </a:lnTo>
                  <a:lnTo>
                    <a:pt x="185475" y="119952"/>
                  </a:lnTo>
                  <a:lnTo>
                    <a:pt x="177227" y="104510"/>
                  </a:lnTo>
                  <a:lnTo>
                    <a:pt x="169391" y="90708"/>
                  </a:lnTo>
                  <a:lnTo>
                    <a:pt x="161830" y="78001"/>
                  </a:lnTo>
                  <a:lnTo>
                    <a:pt x="154452" y="66024"/>
                  </a:lnTo>
                  <a:lnTo>
                    <a:pt x="144859" y="54534"/>
                  </a:lnTo>
                  <a:lnTo>
                    <a:pt x="133789" y="43368"/>
                  </a:lnTo>
                  <a:lnTo>
                    <a:pt x="8710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073399" y="4133416"/>
              <a:ext cx="210093" cy="305153"/>
            </a:xfrm>
            <a:custGeom>
              <a:avLst/>
              <a:gdLst/>
              <a:ahLst/>
              <a:cxnLst/>
              <a:rect l="0" t="0" r="0" b="0"/>
              <a:pathLst>
                <a:path w="210093" h="305153">
                  <a:moveTo>
                    <a:pt x="80224" y="0"/>
                  </a:moveTo>
                  <a:lnTo>
                    <a:pt x="30777" y="49447"/>
                  </a:lnTo>
                  <a:lnTo>
                    <a:pt x="23887" y="58674"/>
                  </a:lnTo>
                  <a:lnTo>
                    <a:pt x="16956" y="69500"/>
                  </a:lnTo>
                  <a:lnTo>
                    <a:pt x="9998" y="81392"/>
                  </a:lnTo>
                  <a:lnTo>
                    <a:pt x="5360" y="95163"/>
                  </a:lnTo>
                  <a:lnTo>
                    <a:pt x="2267" y="110186"/>
                  </a:lnTo>
                  <a:lnTo>
                    <a:pt x="206" y="126046"/>
                  </a:lnTo>
                  <a:lnTo>
                    <a:pt x="0" y="140124"/>
                  </a:lnTo>
                  <a:lnTo>
                    <a:pt x="1032" y="153016"/>
                  </a:lnTo>
                  <a:lnTo>
                    <a:pt x="2888" y="165116"/>
                  </a:lnTo>
                  <a:lnTo>
                    <a:pt x="5294" y="176689"/>
                  </a:lnTo>
                  <a:lnTo>
                    <a:pt x="8067" y="187910"/>
                  </a:lnTo>
                  <a:lnTo>
                    <a:pt x="11084" y="198896"/>
                  </a:lnTo>
                  <a:lnTo>
                    <a:pt x="16601" y="212064"/>
                  </a:lnTo>
                  <a:lnTo>
                    <a:pt x="23785" y="226685"/>
                  </a:lnTo>
                  <a:lnTo>
                    <a:pt x="32080" y="242276"/>
                  </a:lnTo>
                  <a:lnTo>
                    <a:pt x="43454" y="256176"/>
                  </a:lnTo>
                  <a:lnTo>
                    <a:pt x="56879" y="268948"/>
                  </a:lnTo>
                  <a:lnTo>
                    <a:pt x="71672" y="280969"/>
                  </a:lnTo>
                  <a:lnTo>
                    <a:pt x="86209" y="290151"/>
                  </a:lnTo>
                  <a:lnTo>
                    <a:pt x="100575" y="297441"/>
                  </a:lnTo>
                  <a:lnTo>
                    <a:pt x="114826" y="303470"/>
                  </a:lnTo>
                  <a:lnTo>
                    <a:pt x="129002" y="305152"/>
                  </a:lnTo>
                  <a:lnTo>
                    <a:pt x="143127" y="303936"/>
                  </a:lnTo>
                  <a:lnTo>
                    <a:pt x="157218" y="300788"/>
                  </a:lnTo>
                  <a:lnTo>
                    <a:pt x="170117" y="294015"/>
                  </a:lnTo>
                  <a:lnTo>
                    <a:pt x="182223" y="284825"/>
                  </a:lnTo>
                  <a:lnTo>
                    <a:pt x="193800" y="274024"/>
                  </a:lnTo>
                  <a:lnTo>
                    <a:pt x="201517" y="259811"/>
                  </a:lnTo>
                  <a:lnTo>
                    <a:pt x="206662" y="243325"/>
                  </a:lnTo>
                  <a:lnTo>
                    <a:pt x="210092" y="225322"/>
                  </a:lnTo>
                  <a:lnTo>
                    <a:pt x="210042" y="206309"/>
                  </a:lnTo>
                  <a:lnTo>
                    <a:pt x="207671" y="186621"/>
                  </a:lnTo>
                  <a:lnTo>
                    <a:pt x="203753" y="166484"/>
                  </a:lnTo>
                  <a:lnTo>
                    <a:pt x="199972" y="149554"/>
                  </a:lnTo>
                  <a:lnTo>
                    <a:pt x="196283" y="134761"/>
                  </a:lnTo>
                  <a:lnTo>
                    <a:pt x="192655" y="121394"/>
                  </a:lnTo>
                  <a:lnTo>
                    <a:pt x="187900" y="110144"/>
                  </a:lnTo>
                  <a:lnTo>
                    <a:pt x="182392" y="100308"/>
                  </a:lnTo>
                  <a:lnTo>
                    <a:pt x="176383" y="91413"/>
                  </a:lnTo>
                  <a:lnTo>
                    <a:pt x="166533" y="81977"/>
                  </a:lnTo>
                  <a:lnTo>
                    <a:pt x="154124" y="72181"/>
                  </a:lnTo>
                  <a:lnTo>
                    <a:pt x="140008" y="62144"/>
                  </a:lnTo>
                  <a:lnTo>
                    <a:pt x="125923" y="54284"/>
                  </a:lnTo>
                  <a:lnTo>
                    <a:pt x="111859" y="47876"/>
                  </a:lnTo>
                  <a:lnTo>
                    <a:pt x="4867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805784" y="4186004"/>
              <a:ext cx="191727" cy="273080"/>
            </a:xfrm>
            <a:custGeom>
              <a:avLst/>
              <a:gdLst/>
              <a:ahLst/>
              <a:cxnLst/>
              <a:rect l="0" t="0" r="0" b="0"/>
              <a:pathLst>
                <a:path w="191727" h="273080">
                  <a:moveTo>
                    <a:pt x="105934" y="0"/>
                  </a:moveTo>
                  <a:lnTo>
                    <a:pt x="83600" y="5583"/>
                  </a:lnTo>
                  <a:lnTo>
                    <a:pt x="73515" y="10734"/>
                  </a:lnTo>
                  <a:lnTo>
                    <a:pt x="63287" y="17673"/>
                  </a:lnTo>
                  <a:lnTo>
                    <a:pt x="52961" y="25805"/>
                  </a:lnTo>
                  <a:lnTo>
                    <a:pt x="42572" y="34733"/>
                  </a:lnTo>
                  <a:lnTo>
                    <a:pt x="32140" y="44190"/>
                  </a:lnTo>
                  <a:lnTo>
                    <a:pt x="21679" y="54001"/>
                  </a:lnTo>
                  <a:lnTo>
                    <a:pt x="13537" y="67553"/>
                  </a:lnTo>
                  <a:lnTo>
                    <a:pt x="6940" y="83600"/>
                  </a:lnTo>
                  <a:lnTo>
                    <a:pt x="1374" y="101309"/>
                  </a:lnTo>
                  <a:lnTo>
                    <a:pt x="0" y="118959"/>
                  </a:lnTo>
                  <a:lnTo>
                    <a:pt x="1421" y="136568"/>
                  </a:lnTo>
                  <a:lnTo>
                    <a:pt x="4706" y="154151"/>
                  </a:lnTo>
                  <a:lnTo>
                    <a:pt x="8065" y="169378"/>
                  </a:lnTo>
                  <a:lnTo>
                    <a:pt x="11472" y="183036"/>
                  </a:lnTo>
                  <a:lnTo>
                    <a:pt x="14913" y="195647"/>
                  </a:lnTo>
                  <a:lnTo>
                    <a:pt x="20712" y="208729"/>
                  </a:lnTo>
                  <a:lnTo>
                    <a:pt x="28084" y="222125"/>
                  </a:lnTo>
                  <a:lnTo>
                    <a:pt x="36505" y="235730"/>
                  </a:lnTo>
                  <a:lnTo>
                    <a:pt x="47961" y="247137"/>
                  </a:lnTo>
                  <a:lnTo>
                    <a:pt x="61442" y="257079"/>
                  </a:lnTo>
                  <a:lnTo>
                    <a:pt x="76273" y="266044"/>
                  </a:lnTo>
                  <a:lnTo>
                    <a:pt x="90834" y="270853"/>
                  </a:lnTo>
                  <a:lnTo>
                    <a:pt x="105217" y="272890"/>
                  </a:lnTo>
                  <a:lnTo>
                    <a:pt x="119479" y="273079"/>
                  </a:lnTo>
                  <a:lnTo>
                    <a:pt x="131325" y="270868"/>
                  </a:lnTo>
                  <a:lnTo>
                    <a:pt x="141559" y="267056"/>
                  </a:lnTo>
                  <a:lnTo>
                    <a:pt x="150719" y="262178"/>
                  </a:lnTo>
                  <a:lnTo>
                    <a:pt x="157995" y="255421"/>
                  </a:lnTo>
                  <a:lnTo>
                    <a:pt x="164014" y="247409"/>
                  </a:lnTo>
                  <a:lnTo>
                    <a:pt x="169195" y="238563"/>
                  </a:lnTo>
                  <a:lnTo>
                    <a:pt x="174986" y="226822"/>
                  </a:lnTo>
                  <a:lnTo>
                    <a:pt x="181184" y="213151"/>
                  </a:lnTo>
                  <a:lnTo>
                    <a:pt x="187654" y="198195"/>
                  </a:lnTo>
                  <a:lnTo>
                    <a:pt x="190798" y="182380"/>
                  </a:lnTo>
                  <a:lnTo>
                    <a:pt x="191726" y="165995"/>
                  </a:lnTo>
                  <a:lnTo>
                    <a:pt x="191176" y="149227"/>
                  </a:lnTo>
                  <a:lnTo>
                    <a:pt x="189640" y="132206"/>
                  </a:lnTo>
                  <a:lnTo>
                    <a:pt x="187448" y="115016"/>
                  </a:lnTo>
                  <a:lnTo>
                    <a:pt x="184817" y="97712"/>
                  </a:lnTo>
                  <a:lnTo>
                    <a:pt x="180727" y="83839"/>
                  </a:lnTo>
                  <a:lnTo>
                    <a:pt x="175663" y="72253"/>
                  </a:lnTo>
                  <a:lnTo>
                    <a:pt x="169949" y="62192"/>
                  </a:lnTo>
                  <a:lnTo>
                    <a:pt x="162634" y="53148"/>
                  </a:lnTo>
                  <a:lnTo>
                    <a:pt x="154252" y="44781"/>
                  </a:lnTo>
                  <a:lnTo>
                    <a:pt x="145157" y="36865"/>
                  </a:lnTo>
                  <a:lnTo>
                    <a:pt x="135589" y="29251"/>
                  </a:lnTo>
                  <a:lnTo>
                    <a:pt x="125704" y="21838"/>
                  </a:lnTo>
                  <a:lnTo>
                    <a:pt x="848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548411" y="4096516"/>
              <a:ext cx="109424" cy="426052"/>
            </a:xfrm>
            <a:custGeom>
              <a:avLst/>
              <a:gdLst/>
              <a:ahLst/>
              <a:cxnLst/>
              <a:rect l="0" t="0" r="0" b="0"/>
              <a:pathLst>
                <a:path w="109424" h="426052">
                  <a:moveTo>
                    <a:pt x="100367" y="100005"/>
                  </a:moveTo>
                  <a:lnTo>
                    <a:pt x="105951" y="77672"/>
                  </a:lnTo>
                  <a:lnTo>
                    <a:pt x="107595" y="66418"/>
                  </a:lnTo>
                  <a:lnTo>
                    <a:pt x="108692" y="54241"/>
                  </a:lnTo>
                  <a:lnTo>
                    <a:pt x="109423" y="41449"/>
                  </a:lnTo>
                  <a:lnTo>
                    <a:pt x="107573" y="30584"/>
                  </a:lnTo>
                  <a:lnTo>
                    <a:pt x="104003" y="21003"/>
                  </a:lnTo>
                  <a:lnTo>
                    <a:pt x="99285" y="12278"/>
                  </a:lnTo>
                  <a:lnTo>
                    <a:pt x="91465" y="6462"/>
                  </a:lnTo>
                  <a:lnTo>
                    <a:pt x="81578" y="2585"/>
                  </a:lnTo>
                  <a:lnTo>
                    <a:pt x="70312" y="0"/>
                  </a:lnTo>
                  <a:lnTo>
                    <a:pt x="59295" y="1782"/>
                  </a:lnTo>
                  <a:lnTo>
                    <a:pt x="48444" y="6476"/>
                  </a:lnTo>
                  <a:lnTo>
                    <a:pt x="37705" y="13112"/>
                  </a:lnTo>
                  <a:lnTo>
                    <a:pt x="28208" y="22210"/>
                  </a:lnTo>
                  <a:lnTo>
                    <a:pt x="19540" y="32950"/>
                  </a:lnTo>
                  <a:lnTo>
                    <a:pt x="11423" y="44784"/>
                  </a:lnTo>
                  <a:lnTo>
                    <a:pt x="6013" y="58516"/>
                  </a:lnTo>
                  <a:lnTo>
                    <a:pt x="2405" y="73515"/>
                  </a:lnTo>
                  <a:lnTo>
                    <a:pt x="0" y="89357"/>
                  </a:lnTo>
                  <a:lnTo>
                    <a:pt x="1903" y="102255"/>
                  </a:lnTo>
                  <a:lnTo>
                    <a:pt x="6678" y="113191"/>
                  </a:lnTo>
                  <a:lnTo>
                    <a:pt x="13366" y="122819"/>
                  </a:lnTo>
                  <a:lnTo>
                    <a:pt x="23669" y="129238"/>
                  </a:lnTo>
                  <a:lnTo>
                    <a:pt x="36380" y="133517"/>
                  </a:lnTo>
                  <a:lnTo>
                    <a:pt x="50697" y="136370"/>
                  </a:lnTo>
                  <a:lnTo>
                    <a:pt x="63748" y="135934"/>
                  </a:lnTo>
                  <a:lnTo>
                    <a:pt x="75954" y="133307"/>
                  </a:lnTo>
                  <a:lnTo>
                    <a:pt x="87598" y="129218"/>
                  </a:lnTo>
                  <a:lnTo>
                    <a:pt x="95360" y="131167"/>
                  </a:lnTo>
                  <a:lnTo>
                    <a:pt x="100535" y="137140"/>
                  </a:lnTo>
                  <a:lnTo>
                    <a:pt x="103985" y="145797"/>
                  </a:lnTo>
                  <a:lnTo>
                    <a:pt x="103948" y="157411"/>
                  </a:lnTo>
                  <a:lnTo>
                    <a:pt x="101585" y="170997"/>
                  </a:lnTo>
                  <a:lnTo>
                    <a:pt x="97674" y="185898"/>
                  </a:lnTo>
                  <a:lnTo>
                    <a:pt x="90210" y="211803"/>
                  </a:lnTo>
                  <a:lnTo>
                    <a:pt x="86584" y="223619"/>
                  </a:lnTo>
                  <a:lnTo>
                    <a:pt x="79439" y="249214"/>
                  </a:lnTo>
                  <a:lnTo>
                    <a:pt x="75897" y="262583"/>
                  </a:lnTo>
                  <a:lnTo>
                    <a:pt x="72368" y="278508"/>
                  </a:lnTo>
                  <a:lnTo>
                    <a:pt x="58306" y="351331"/>
                  </a:lnTo>
                  <a:lnTo>
                    <a:pt x="47779" y="4260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477331" y="4111033"/>
            <a:ext cx="571419" cy="431918"/>
            <a:chOff x="4477331" y="4111033"/>
            <a:chExt cx="571419" cy="431918"/>
          </a:xfrm>
        </p:grpSpPr>
        <p:sp>
          <p:nvSpPr>
            <p:cNvPr id="126" name="Freeform 125"/>
            <p:cNvSpPr/>
            <p:nvPr/>
          </p:nvSpPr>
          <p:spPr>
            <a:xfrm>
              <a:off x="4477331" y="4111033"/>
              <a:ext cx="277010" cy="431918"/>
            </a:xfrm>
            <a:custGeom>
              <a:avLst/>
              <a:gdLst/>
              <a:ahLst/>
              <a:cxnLst/>
              <a:rect l="0" t="0" r="0" b="0"/>
              <a:pathLst>
                <a:path w="277010" h="431918">
                  <a:moveTo>
                    <a:pt x="234553" y="74971"/>
                  </a:moveTo>
                  <a:lnTo>
                    <a:pt x="228969" y="58221"/>
                  </a:lnTo>
                  <a:lnTo>
                    <a:pt x="224987" y="49780"/>
                  </a:lnTo>
                  <a:lnTo>
                    <a:pt x="219995" y="40648"/>
                  </a:lnTo>
                  <a:lnTo>
                    <a:pt x="214330" y="31054"/>
                  </a:lnTo>
                  <a:lnTo>
                    <a:pt x="205879" y="23489"/>
                  </a:lnTo>
                  <a:lnTo>
                    <a:pt x="195570" y="17277"/>
                  </a:lnTo>
                  <a:lnTo>
                    <a:pt x="184023" y="11967"/>
                  </a:lnTo>
                  <a:lnTo>
                    <a:pt x="173988" y="11933"/>
                  </a:lnTo>
                  <a:lnTo>
                    <a:pt x="164961" y="15417"/>
                  </a:lnTo>
                  <a:lnTo>
                    <a:pt x="156605" y="21245"/>
                  </a:lnTo>
                  <a:lnTo>
                    <a:pt x="151035" y="29804"/>
                  </a:lnTo>
                  <a:lnTo>
                    <a:pt x="147321" y="40185"/>
                  </a:lnTo>
                  <a:lnTo>
                    <a:pt x="144846" y="51781"/>
                  </a:lnTo>
                  <a:lnTo>
                    <a:pt x="144364" y="67691"/>
                  </a:lnTo>
                  <a:lnTo>
                    <a:pt x="145211" y="86478"/>
                  </a:lnTo>
                  <a:lnTo>
                    <a:pt x="146945" y="107183"/>
                  </a:lnTo>
                  <a:lnTo>
                    <a:pt x="149269" y="124493"/>
                  </a:lnTo>
                  <a:lnTo>
                    <a:pt x="151987" y="139538"/>
                  </a:lnTo>
                  <a:lnTo>
                    <a:pt x="154968" y="153074"/>
                  </a:lnTo>
                  <a:lnTo>
                    <a:pt x="159292" y="166773"/>
                  </a:lnTo>
                  <a:lnTo>
                    <a:pt x="164513" y="180580"/>
                  </a:lnTo>
                  <a:lnTo>
                    <a:pt x="170330" y="194459"/>
                  </a:lnTo>
                  <a:lnTo>
                    <a:pt x="175377" y="208386"/>
                  </a:lnTo>
                  <a:lnTo>
                    <a:pt x="179910" y="222345"/>
                  </a:lnTo>
                  <a:lnTo>
                    <a:pt x="184101" y="236326"/>
                  </a:lnTo>
                  <a:lnTo>
                    <a:pt x="191873" y="264326"/>
                  </a:lnTo>
                  <a:lnTo>
                    <a:pt x="206385" y="320389"/>
                  </a:lnTo>
                  <a:lnTo>
                    <a:pt x="207594" y="335578"/>
                  </a:lnTo>
                  <a:lnTo>
                    <a:pt x="207231" y="351548"/>
                  </a:lnTo>
                  <a:lnTo>
                    <a:pt x="205821" y="368037"/>
                  </a:lnTo>
                  <a:lnTo>
                    <a:pt x="202543" y="381367"/>
                  </a:lnTo>
                  <a:lnTo>
                    <a:pt x="198021" y="392592"/>
                  </a:lnTo>
                  <a:lnTo>
                    <a:pt x="192669" y="402412"/>
                  </a:lnTo>
                  <a:lnTo>
                    <a:pt x="183258" y="406621"/>
                  </a:lnTo>
                  <a:lnTo>
                    <a:pt x="171140" y="407090"/>
                  </a:lnTo>
                  <a:lnTo>
                    <a:pt x="157219" y="405066"/>
                  </a:lnTo>
                  <a:lnTo>
                    <a:pt x="145601" y="401379"/>
                  </a:lnTo>
                  <a:lnTo>
                    <a:pt x="135518" y="396583"/>
                  </a:lnTo>
                  <a:lnTo>
                    <a:pt x="126459" y="391049"/>
                  </a:lnTo>
                  <a:lnTo>
                    <a:pt x="118083" y="385023"/>
                  </a:lnTo>
                  <a:lnTo>
                    <a:pt x="110161" y="378668"/>
                  </a:lnTo>
                  <a:lnTo>
                    <a:pt x="102543" y="372094"/>
                  </a:lnTo>
                  <a:lnTo>
                    <a:pt x="93958" y="365374"/>
                  </a:lnTo>
                  <a:lnTo>
                    <a:pt x="84729" y="358557"/>
                  </a:lnTo>
                  <a:lnTo>
                    <a:pt x="75070" y="351675"/>
                  </a:lnTo>
                  <a:lnTo>
                    <a:pt x="66294" y="344750"/>
                  </a:lnTo>
                  <a:lnTo>
                    <a:pt x="58106" y="337795"/>
                  </a:lnTo>
                  <a:lnTo>
                    <a:pt x="50310" y="330822"/>
                  </a:lnTo>
                  <a:lnTo>
                    <a:pt x="35415" y="316841"/>
                  </a:lnTo>
                  <a:lnTo>
                    <a:pt x="28171" y="309841"/>
                  </a:lnTo>
                  <a:lnTo>
                    <a:pt x="22173" y="301668"/>
                  </a:lnTo>
                  <a:lnTo>
                    <a:pt x="17006" y="292714"/>
                  </a:lnTo>
                  <a:lnTo>
                    <a:pt x="12393" y="283238"/>
                  </a:lnTo>
                  <a:lnTo>
                    <a:pt x="11654" y="273416"/>
                  </a:lnTo>
                  <a:lnTo>
                    <a:pt x="13499" y="263361"/>
                  </a:lnTo>
                  <a:lnTo>
                    <a:pt x="17066" y="253152"/>
                  </a:lnTo>
                  <a:lnTo>
                    <a:pt x="24119" y="245178"/>
                  </a:lnTo>
                  <a:lnTo>
                    <a:pt x="33495" y="238693"/>
                  </a:lnTo>
                  <a:lnTo>
                    <a:pt x="44420" y="233201"/>
                  </a:lnTo>
                  <a:lnTo>
                    <a:pt x="55210" y="228371"/>
                  </a:lnTo>
                  <a:lnTo>
                    <a:pt x="65909" y="223983"/>
                  </a:lnTo>
                  <a:lnTo>
                    <a:pt x="76547" y="219888"/>
                  </a:lnTo>
                  <a:lnTo>
                    <a:pt x="97716" y="212223"/>
                  </a:lnTo>
                  <a:lnTo>
                    <a:pt x="139873" y="197779"/>
                  </a:lnTo>
                  <a:lnTo>
                    <a:pt x="149229" y="193070"/>
                  </a:lnTo>
                  <a:lnTo>
                    <a:pt x="157804" y="187594"/>
                  </a:lnTo>
                  <a:lnTo>
                    <a:pt x="165858" y="181606"/>
                  </a:lnTo>
                  <a:lnTo>
                    <a:pt x="173564" y="175276"/>
                  </a:lnTo>
                  <a:lnTo>
                    <a:pt x="181038" y="168719"/>
                  </a:lnTo>
                  <a:lnTo>
                    <a:pt x="188359" y="162011"/>
                  </a:lnTo>
                  <a:lnTo>
                    <a:pt x="195576" y="152864"/>
                  </a:lnTo>
                  <a:lnTo>
                    <a:pt x="202725" y="142091"/>
                  </a:lnTo>
                  <a:lnTo>
                    <a:pt x="209829" y="130236"/>
                  </a:lnTo>
                  <a:lnTo>
                    <a:pt x="214564" y="116488"/>
                  </a:lnTo>
                  <a:lnTo>
                    <a:pt x="217721" y="101480"/>
                  </a:lnTo>
                  <a:lnTo>
                    <a:pt x="219826" y="85632"/>
                  </a:lnTo>
                  <a:lnTo>
                    <a:pt x="220060" y="70392"/>
                  </a:lnTo>
                  <a:lnTo>
                    <a:pt x="219048" y="55558"/>
                  </a:lnTo>
                  <a:lnTo>
                    <a:pt x="217204" y="40994"/>
                  </a:lnTo>
                  <a:lnTo>
                    <a:pt x="213638" y="28947"/>
                  </a:lnTo>
                  <a:lnTo>
                    <a:pt x="208924" y="18579"/>
                  </a:lnTo>
                  <a:lnTo>
                    <a:pt x="203443" y="9329"/>
                  </a:lnTo>
                  <a:lnTo>
                    <a:pt x="197452" y="5500"/>
                  </a:lnTo>
                  <a:lnTo>
                    <a:pt x="191121" y="5284"/>
                  </a:lnTo>
                  <a:lnTo>
                    <a:pt x="184563" y="7478"/>
                  </a:lnTo>
                  <a:lnTo>
                    <a:pt x="181360" y="14784"/>
                  </a:lnTo>
                  <a:lnTo>
                    <a:pt x="180393" y="25497"/>
                  </a:lnTo>
                  <a:lnTo>
                    <a:pt x="180917" y="38483"/>
                  </a:lnTo>
                  <a:lnTo>
                    <a:pt x="182435" y="50645"/>
                  </a:lnTo>
                  <a:lnTo>
                    <a:pt x="184615" y="62260"/>
                  </a:lnTo>
                  <a:lnTo>
                    <a:pt x="187238" y="73508"/>
                  </a:lnTo>
                  <a:lnTo>
                    <a:pt x="190155" y="84514"/>
                  </a:lnTo>
                  <a:lnTo>
                    <a:pt x="199843" y="117921"/>
                  </a:lnTo>
                  <a:lnTo>
                    <a:pt x="206661" y="143531"/>
                  </a:lnTo>
                  <a:lnTo>
                    <a:pt x="211284" y="158074"/>
                  </a:lnTo>
                  <a:lnTo>
                    <a:pt x="216703" y="173612"/>
                  </a:lnTo>
                  <a:lnTo>
                    <a:pt x="222653" y="189814"/>
                  </a:lnTo>
                  <a:lnTo>
                    <a:pt x="227788" y="205289"/>
                  </a:lnTo>
                  <a:lnTo>
                    <a:pt x="232380" y="220281"/>
                  </a:lnTo>
                  <a:lnTo>
                    <a:pt x="240599" y="249403"/>
                  </a:lnTo>
                  <a:lnTo>
                    <a:pt x="248147" y="277928"/>
                  </a:lnTo>
                  <a:lnTo>
                    <a:pt x="250627" y="292080"/>
                  </a:lnTo>
                  <a:lnTo>
                    <a:pt x="252281" y="306188"/>
                  </a:lnTo>
                  <a:lnTo>
                    <a:pt x="253383" y="320268"/>
                  </a:lnTo>
                  <a:lnTo>
                    <a:pt x="254118" y="334329"/>
                  </a:lnTo>
                  <a:lnTo>
                    <a:pt x="254935" y="362418"/>
                  </a:lnTo>
                  <a:lnTo>
                    <a:pt x="252815" y="376453"/>
                  </a:lnTo>
                  <a:lnTo>
                    <a:pt x="249065" y="390484"/>
                  </a:lnTo>
                  <a:lnTo>
                    <a:pt x="244228" y="404512"/>
                  </a:lnTo>
                  <a:lnTo>
                    <a:pt x="236328" y="415033"/>
                  </a:lnTo>
                  <a:lnTo>
                    <a:pt x="226387" y="423215"/>
                  </a:lnTo>
                  <a:lnTo>
                    <a:pt x="215086" y="429839"/>
                  </a:lnTo>
                  <a:lnTo>
                    <a:pt x="201708" y="431917"/>
                  </a:lnTo>
                  <a:lnTo>
                    <a:pt x="186947" y="430966"/>
                  </a:lnTo>
                  <a:lnTo>
                    <a:pt x="171263" y="427994"/>
                  </a:lnTo>
                  <a:lnTo>
                    <a:pt x="157301" y="424845"/>
                  </a:lnTo>
                  <a:lnTo>
                    <a:pt x="144487" y="421577"/>
                  </a:lnTo>
                  <a:lnTo>
                    <a:pt x="132438" y="418229"/>
                  </a:lnTo>
                  <a:lnTo>
                    <a:pt x="122069" y="413660"/>
                  </a:lnTo>
                  <a:lnTo>
                    <a:pt x="112819" y="408277"/>
                  </a:lnTo>
                  <a:lnTo>
                    <a:pt x="104314" y="402351"/>
                  </a:lnTo>
                  <a:lnTo>
                    <a:pt x="96308" y="394894"/>
                  </a:lnTo>
                  <a:lnTo>
                    <a:pt x="88633" y="386418"/>
                  </a:lnTo>
                  <a:lnTo>
                    <a:pt x="81179" y="377260"/>
                  </a:lnTo>
                  <a:lnTo>
                    <a:pt x="73872" y="365312"/>
                  </a:lnTo>
                  <a:lnTo>
                    <a:pt x="66664" y="351504"/>
                  </a:lnTo>
                  <a:lnTo>
                    <a:pt x="59521" y="336455"/>
                  </a:lnTo>
                  <a:lnTo>
                    <a:pt x="53591" y="321748"/>
                  </a:lnTo>
                  <a:lnTo>
                    <a:pt x="48469" y="307269"/>
                  </a:lnTo>
                  <a:lnTo>
                    <a:pt x="43885" y="292942"/>
                  </a:lnTo>
                  <a:lnTo>
                    <a:pt x="43167" y="279885"/>
                  </a:lnTo>
                  <a:lnTo>
                    <a:pt x="45025" y="267674"/>
                  </a:lnTo>
                  <a:lnTo>
                    <a:pt x="48601" y="256027"/>
                  </a:lnTo>
                  <a:lnTo>
                    <a:pt x="54491" y="245926"/>
                  </a:lnTo>
                  <a:lnTo>
                    <a:pt x="61924" y="236855"/>
                  </a:lnTo>
                  <a:lnTo>
                    <a:pt x="70384" y="228469"/>
                  </a:lnTo>
                  <a:lnTo>
                    <a:pt x="80700" y="220542"/>
                  </a:lnTo>
                  <a:lnTo>
                    <a:pt x="92251" y="212920"/>
                  </a:lnTo>
                  <a:lnTo>
                    <a:pt x="104626" y="205501"/>
                  </a:lnTo>
                  <a:lnTo>
                    <a:pt x="118719" y="199387"/>
                  </a:lnTo>
                  <a:lnTo>
                    <a:pt x="133958" y="194142"/>
                  </a:lnTo>
                  <a:lnTo>
                    <a:pt x="149960" y="189477"/>
                  </a:lnTo>
                  <a:lnTo>
                    <a:pt x="166471" y="184030"/>
                  </a:lnTo>
                  <a:lnTo>
                    <a:pt x="200399" y="171744"/>
                  </a:lnTo>
                  <a:lnTo>
                    <a:pt x="214121" y="165196"/>
                  </a:lnTo>
                  <a:lnTo>
                    <a:pt x="225606" y="158493"/>
                  </a:lnTo>
                  <a:lnTo>
                    <a:pt x="235600" y="151688"/>
                  </a:lnTo>
                  <a:lnTo>
                    <a:pt x="244600" y="143645"/>
                  </a:lnTo>
                  <a:lnTo>
                    <a:pt x="252937" y="134777"/>
                  </a:lnTo>
                  <a:lnTo>
                    <a:pt x="260832" y="125359"/>
                  </a:lnTo>
                  <a:lnTo>
                    <a:pt x="264927" y="114406"/>
                  </a:lnTo>
                  <a:lnTo>
                    <a:pt x="266489" y="102429"/>
                  </a:lnTo>
                  <a:lnTo>
                    <a:pt x="266361" y="89771"/>
                  </a:lnTo>
                  <a:lnTo>
                    <a:pt x="263938" y="76657"/>
                  </a:lnTo>
                  <a:lnTo>
                    <a:pt x="259986" y="63240"/>
                  </a:lnTo>
                  <a:lnTo>
                    <a:pt x="255014" y="49621"/>
                  </a:lnTo>
                  <a:lnTo>
                    <a:pt x="249363" y="38204"/>
                  </a:lnTo>
                  <a:lnTo>
                    <a:pt x="243257" y="28256"/>
                  </a:lnTo>
                  <a:lnTo>
                    <a:pt x="236850" y="19286"/>
                  </a:lnTo>
                  <a:lnTo>
                    <a:pt x="229072" y="12138"/>
                  </a:lnTo>
                  <a:lnTo>
                    <a:pt x="220381" y="6204"/>
                  </a:lnTo>
                  <a:lnTo>
                    <a:pt x="211082" y="1079"/>
                  </a:lnTo>
                  <a:lnTo>
                    <a:pt x="201376" y="0"/>
                  </a:lnTo>
                  <a:lnTo>
                    <a:pt x="191399" y="1618"/>
                  </a:lnTo>
                  <a:lnTo>
                    <a:pt x="181243" y="5034"/>
                  </a:lnTo>
                  <a:lnTo>
                    <a:pt x="174472" y="11985"/>
                  </a:lnTo>
                  <a:lnTo>
                    <a:pt x="169958" y="21294"/>
                  </a:lnTo>
                  <a:lnTo>
                    <a:pt x="166948" y="32174"/>
                  </a:lnTo>
                  <a:lnTo>
                    <a:pt x="166111" y="47608"/>
                  </a:lnTo>
                  <a:lnTo>
                    <a:pt x="166721" y="66078"/>
                  </a:lnTo>
                  <a:lnTo>
                    <a:pt x="168297" y="86572"/>
                  </a:lnTo>
                  <a:lnTo>
                    <a:pt x="171684" y="104908"/>
                  </a:lnTo>
                  <a:lnTo>
                    <a:pt x="176279" y="121807"/>
                  </a:lnTo>
                  <a:lnTo>
                    <a:pt x="181680" y="137748"/>
                  </a:lnTo>
                  <a:lnTo>
                    <a:pt x="186450" y="153050"/>
                  </a:lnTo>
                  <a:lnTo>
                    <a:pt x="194865" y="182516"/>
                  </a:lnTo>
                  <a:lnTo>
                    <a:pt x="199914" y="196919"/>
                  </a:lnTo>
                  <a:lnTo>
                    <a:pt x="205617" y="211195"/>
                  </a:lnTo>
                  <a:lnTo>
                    <a:pt x="211756" y="225386"/>
                  </a:lnTo>
                  <a:lnTo>
                    <a:pt x="217018" y="239522"/>
                  </a:lnTo>
                  <a:lnTo>
                    <a:pt x="221694" y="253620"/>
                  </a:lnTo>
                  <a:lnTo>
                    <a:pt x="225980" y="267694"/>
                  </a:lnTo>
                  <a:lnTo>
                    <a:pt x="227669" y="282919"/>
                  </a:lnTo>
                  <a:lnTo>
                    <a:pt x="227626" y="298912"/>
                  </a:lnTo>
                  <a:lnTo>
                    <a:pt x="226429" y="315418"/>
                  </a:lnTo>
                  <a:lnTo>
                    <a:pt x="223294" y="329927"/>
                  </a:lnTo>
                  <a:lnTo>
                    <a:pt x="218866" y="343106"/>
                  </a:lnTo>
                  <a:lnTo>
                    <a:pt x="213578" y="355398"/>
                  </a:lnTo>
                  <a:lnTo>
                    <a:pt x="204208" y="362424"/>
                  </a:lnTo>
                  <a:lnTo>
                    <a:pt x="192119" y="365939"/>
                  </a:lnTo>
                  <a:lnTo>
                    <a:pt x="178217" y="367114"/>
                  </a:lnTo>
                  <a:lnTo>
                    <a:pt x="165442" y="366728"/>
                  </a:lnTo>
                  <a:lnTo>
                    <a:pt x="153420" y="365303"/>
                  </a:lnTo>
                  <a:lnTo>
                    <a:pt x="141900" y="363184"/>
                  </a:lnTo>
                  <a:lnTo>
                    <a:pt x="130714" y="358265"/>
                  </a:lnTo>
                  <a:lnTo>
                    <a:pt x="119751" y="351480"/>
                  </a:lnTo>
                  <a:lnTo>
                    <a:pt x="108936" y="343451"/>
                  </a:lnTo>
                  <a:lnTo>
                    <a:pt x="98220" y="334593"/>
                  </a:lnTo>
                  <a:lnTo>
                    <a:pt x="87570" y="325181"/>
                  </a:lnTo>
                  <a:lnTo>
                    <a:pt x="67557" y="306543"/>
                  </a:lnTo>
                  <a:lnTo>
                    <a:pt x="50872" y="290469"/>
                  </a:lnTo>
                  <a:lnTo>
                    <a:pt x="46656" y="279405"/>
                  </a:lnTo>
                  <a:lnTo>
                    <a:pt x="45014" y="266185"/>
                  </a:lnTo>
                  <a:lnTo>
                    <a:pt x="45088" y="251529"/>
                  </a:lnTo>
                  <a:lnTo>
                    <a:pt x="47474" y="239421"/>
                  </a:lnTo>
                  <a:lnTo>
                    <a:pt x="51403" y="229012"/>
                  </a:lnTo>
                  <a:lnTo>
                    <a:pt x="56359" y="219735"/>
                  </a:lnTo>
                  <a:lnTo>
                    <a:pt x="65506" y="211214"/>
                  </a:lnTo>
                  <a:lnTo>
                    <a:pt x="77447" y="203195"/>
                  </a:lnTo>
                  <a:lnTo>
                    <a:pt x="91251" y="195513"/>
                  </a:lnTo>
                  <a:lnTo>
                    <a:pt x="106297" y="188053"/>
                  </a:lnTo>
                  <a:lnTo>
                    <a:pt x="122170" y="180743"/>
                  </a:lnTo>
                  <a:lnTo>
                    <a:pt x="138596" y="173533"/>
                  </a:lnTo>
                  <a:lnTo>
                    <a:pt x="153052" y="167557"/>
                  </a:lnTo>
                  <a:lnTo>
                    <a:pt x="166196" y="162405"/>
                  </a:lnTo>
                  <a:lnTo>
                    <a:pt x="178464" y="157801"/>
                  </a:lnTo>
                  <a:lnTo>
                    <a:pt x="191317" y="152395"/>
                  </a:lnTo>
                  <a:lnTo>
                    <a:pt x="204560" y="146454"/>
                  </a:lnTo>
                  <a:lnTo>
                    <a:pt x="218064" y="140155"/>
                  </a:lnTo>
                  <a:lnTo>
                    <a:pt x="230572" y="132451"/>
                  </a:lnTo>
                  <a:lnTo>
                    <a:pt x="242416" y="123808"/>
                  </a:lnTo>
                  <a:lnTo>
                    <a:pt x="253818" y="114541"/>
                  </a:lnTo>
                  <a:lnTo>
                    <a:pt x="262588" y="104856"/>
                  </a:lnTo>
                  <a:lnTo>
                    <a:pt x="269604" y="94895"/>
                  </a:lnTo>
                  <a:lnTo>
                    <a:pt x="275449" y="84748"/>
                  </a:lnTo>
                  <a:lnTo>
                    <a:pt x="277009" y="74477"/>
                  </a:lnTo>
                  <a:lnTo>
                    <a:pt x="275712" y="64124"/>
                  </a:lnTo>
                  <a:lnTo>
                    <a:pt x="272510" y="53716"/>
                  </a:lnTo>
                  <a:lnTo>
                    <a:pt x="266869" y="44440"/>
                  </a:lnTo>
                  <a:lnTo>
                    <a:pt x="259603" y="35919"/>
                  </a:lnTo>
                  <a:lnTo>
                    <a:pt x="251253" y="27901"/>
                  </a:lnTo>
                  <a:lnTo>
                    <a:pt x="241012" y="21387"/>
                  </a:lnTo>
                  <a:lnTo>
                    <a:pt x="229509" y="15876"/>
                  </a:lnTo>
                  <a:lnTo>
                    <a:pt x="217167" y="11033"/>
                  </a:lnTo>
                  <a:lnTo>
                    <a:pt x="205433" y="10142"/>
                  </a:lnTo>
                  <a:lnTo>
                    <a:pt x="194104" y="11885"/>
                  </a:lnTo>
                  <a:lnTo>
                    <a:pt x="183046" y="15384"/>
                  </a:lnTo>
                  <a:lnTo>
                    <a:pt x="174505" y="21223"/>
                  </a:lnTo>
                  <a:lnTo>
                    <a:pt x="167643" y="28621"/>
                  </a:lnTo>
                  <a:lnTo>
                    <a:pt x="161899" y="37059"/>
                  </a:lnTo>
                  <a:lnTo>
                    <a:pt x="156902" y="46191"/>
                  </a:lnTo>
                  <a:lnTo>
                    <a:pt x="152401" y="55784"/>
                  </a:lnTo>
                  <a:lnTo>
                    <a:pt x="148232" y="65686"/>
                  </a:lnTo>
                  <a:lnTo>
                    <a:pt x="146622" y="75792"/>
                  </a:lnTo>
                  <a:lnTo>
                    <a:pt x="146716" y="86036"/>
                  </a:lnTo>
                  <a:lnTo>
                    <a:pt x="147948" y="96371"/>
                  </a:lnTo>
                  <a:lnTo>
                    <a:pt x="149938" y="107935"/>
                  </a:lnTo>
                  <a:lnTo>
                    <a:pt x="152433" y="120319"/>
                  </a:lnTo>
                  <a:lnTo>
                    <a:pt x="158322" y="146545"/>
                  </a:lnTo>
                  <a:lnTo>
                    <a:pt x="178538" y="230526"/>
                  </a:lnTo>
                  <a:lnTo>
                    <a:pt x="185506" y="262916"/>
                  </a:lnTo>
                  <a:lnTo>
                    <a:pt x="189000" y="277397"/>
                  </a:lnTo>
                  <a:lnTo>
                    <a:pt x="192498" y="290556"/>
                  </a:lnTo>
                  <a:lnTo>
                    <a:pt x="195998" y="302835"/>
                  </a:lnTo>
                  <a:lnTo>
                    <a:pt x="198332" y="315696"/>
                  </a:lnTo>
                  <a:lnTo>
                    <a:pt x="199888" y="328944"/>
                  </a:lnTo>
                  <a:lnTo>
                    <a:pt x="200926" y="342450"/>
                  </a:lnTo>
                  <a:lnTo>
                    <a:pt x="200448" y="356129"/>
                  </a:lnTo>
                  <a:lnTo>
                    <a:pt x="198961" y="369923"/>
                  </a:lnTo>
                  <a:lnTo>
                    <a:pt x="196802" y="383793"/>
                  </a:lnTo>
                  <a:lnTo>
                    <a:pt x="191856" y="394209"/>
                  </a:lnTo>
                  <a:lnTo>
                    <a:pt x="185053" y="402321"/>
                  </a:lnTo>
                  <a:lnTo>
                    <a:pt x="177012" y="408898"/>
                  </a:lnTo>
                  <a:lnTo>
                    <a:pt x="166976" y="410945"/>
                  </a:lnTo>
                  <a:lnTo>
                    <a:pt x="155612" y="409973"/>
                  </a:lnTo>
                  <a:lnTo>
                    <a:pt x="143361" y="406987"/>
                  </a:lnTo>
                  <a:lnTo>
                    <a:pt x="132856" y="402660"/>
                  </a:lnTo>
                  <a:lnTo>
                    <a:pt x="123516" y="397437"/>
                  </a:lnTo>
                  <a:lnTo>
                    <a:pt x="114952" y="391619"/>
                  </a:lnTo>
                  <a:lnTo>
                    <a:pt x="106905" y="385403"/>
                  </a:lnTo>
                  <a:lnTo>
                    <a:pt x="99203" y="378921"/>
                  </a:lnTo>
                  <a:lnTo>
                    <a:pt x="91732" y="372263"/>
                  </a:lnTo>
                  <a:lnTo>
                    <a:pt x="84414" y="364318"/>
                  </a:lnTo>
                  <a:lnTo>
                    <a:pt x="77197" y="355516"/>
                  </a:lnTo>
                  <a:lnTo>
                    <a:pt x="70049" y="346141"/>
                  </a:lnTo>
                  <a:lnTo>
                    <a:pt x="61778" y="336386"/>
                  </a:lnTo>
                  <a:lnTo>
                    <a:pt x="52758" y="326377"/>
                  </a:lnTo>
                  <a:lnTo>
                    <a:pt x="43239" y="316198"/>
                  </a:lnTo>
                  <a:lnTo>
                    <a:pt x="34556" y="303569"/>
                  </a:lnTo>
                  <a:lnTo>
                    <a:pt x="26429" y="289306"/>
                  </a:lnTo>
                  <a:lnTo>
                    <a:pt x="18675" y="273955"/>
                  </a:lnTo>
                  <a:lnTo>
                    <a:pt x="12336" y="260215"/>
                  </a:lnTo>
                  <a:lnTo>
                    <a:pt x="6942" y="247549"/>
                  </a:lnTo>
                  <a:lnTo>
                    <a:pt x="2178" y="235599"/>
                  </a:lnTo>
                  <a:lnTo>
                    <a:pt x="170" y="224127"/>
                  </a:lnTo>
                  <a:lnTo>
                    <a:pt x="0" y="212973"/>
                  </a:lnTo>
                  <a:lnTo>
                    <a:pt x="1055" y="202031"/>
                  </a:lnTo>
                  <a:lnTo>
                    <a:pt x="7601" y="193567"/>
                  </a:lnTo>
                  <a:lnTo>
                    <a:pt x="17809" y="186756"/>
                  </a:lnTo>
                  <a:lnTo>
                    <a:pt x="30457" y="181048"/>
                  </a:lnTo>
                  <a:lnTo>
                    <a:pt x="45901" y="177241"/>
                  </a:lnTo>
                  <a:lnTo>
                    <a:pt x="63208" y="174704"/>
                  </a:lnTo>
                  <a:lnTo>
                    <a:pt x="81759" y="173012"/>
                  </a:lnTo>
                  <a:lnTo>
                    <a:pt x="98800" y="171885"/>
                  </a:lnTo>
                  <a:lnTo>
                    <a:pt x="114835" y="171133"/>
                  </a:lnTo>
                  <a:lnTo>
                    <a:pt x="130200" y="170632"/>
                  </a:lnTo>
                  <a:lnTo>
                    <a:pt x="146286" y="169129"/>
                  </a:lnTo>
                  <a:lnTo>
                    <a:pt x="162853" y="166958"/>
                  </a:lnTo>
                  <a:lnTo>
                    <a:pt x="179742" y="164343"/>
                  </a:lnTo>
                  <a:lnTo>
                    <a:pt x="195675" y="159093"/>
                  </a:lnTo>
                  <a:lnTo>
                    <a:pt x="210971" y="152088"/>
                  </a:lnTo>
                  <a:lnTo>
                    <a:pt x="225843" y="143911"/>
                  </a:lnTo>
                  <a:lnTo>
                    <a:pt x="238095" y="134954"/>
                  </a:lnTo>
                  <a:lnTo>
                    <a:pt x="248601" y="125477"/>
                  </a:lnTo>
                  <a:lnTo>
                    <a:pt x="257941" y="115653"/>
                  </a:lnTo>
                  <a:lnTo>
                    <a:pt x="263000" y="104430"/>
                  </a:lnTo>
                  <a:lnTo>
                    <a:pt x="265204" y="92273"/>
                  </a:lnTo>
                  <a:lnTo>
                    <a:pt x="265504" y="79494"/>
                  </a:lnTo>
                  <a:lnTo>
                    <a:pt x="263368" y="67468"/>
                  </a:lnTo>
                  <a:lnTo>
                    <a:pt x="259606" y="55945"/>
                  </a:lnTo>
                  <a:lnTo>
                    <a:pt x="254761" y="44758"/>
                  </a:lnTo>
                  <a:lnTo>
                    <a:pt x="248025" y="36131"/>
                  </a:lnTo>
                  <a:lnTo>
                    <a:pt x="240028" y="29211"/>
                  </a:lnTo>
                  <a:lnTo>
                    <a:pt x="231191" y="23429"/>
                  </a:lnTo>
                  <a:lnTo>
                    <a:pt x="220626" y="20743"/>
                  </a:lnTo>
                  <a:lnTo>
                    <a:pt x="208907" y="20121"/>
                  </a:lnTo>
                  <a:lnTo>
                    <a:pt x="150412" y="329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018582" y="4396356"/>
              <a:ext cx="30168" cy="42644"/>
            </a:xfrm>
            <a:custGeom>
              <a:avLst/>
              <a:gdLst/>
              <a:ahLst/>
              <a:cxnLst/>
              <a:rect l="0" t="0" r="0" b="0"/>
              <a:pathLst>
                <a:path w="30168" h="42644">
                  <a:moveTo>
                    <a:pt x="19347" y="21035"/>
                  </a:moveTo>
                  <a:lnTo>
                    <a:pt x="2597" y="26618"/>
                  </a:lnTo>
                  <a:lnTo>
                    <a:pt x="0" y="30600"/>
                  </a:lnTo>
                  <a:lnTo>
                    <a:pt x="606" y="35592"/>
                  </a:lnTo>
                  <a:lnTo>
                    <a:pt x="3347" y="41258"/>
                  </a:lnTo>
                  <a:lnTo>
                    <a:pt x="4006" y="41528"/>
                  </a:lnTo>
                  <a:lnTo>
                    <a:pt x="3277" y="38203"/>
                  </a:lnTo>
                  <a:lnTo>
                    <a:pt x="1622" y="32481"/>
                  </a:lnTo>
                  <a:lnTo>
                    <a:pt x="1687" y="32171"/>
                  </a:lnTo>
                  <a:lnTo>
                    <a:pt x="2899" y="35471"/>
                  </a:lnTo>
                  <a:lnTo>
                    <a:pt x="4876" y="41177"/>
                  </a:lnTo>
                  <a:lnTo>
                    <a:pt x="9700" y="42643"/>
                  </a:lnTo>
                  <a:lnTo>
                    <a:pt x="16421" y="41283"/>
                  </a:lnTo>
                  <a:lnTo>
                    <a:pt x="24409" y="38040"/>
                  </a:lnTo>
                  <a:lnTo>
                    <a:pt x="28564" y="32371"/>
                  </a:lnTo>
                  <a:lnTo>
                    <a:pt x="30167" y="25087"/>
                  </a:lnTo>
                  <a:lnTo>
                    <a:pt x="2986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Freeform 128"/>
          <p:cNvSpPr/>
          <p:nvPr/>
        </p:nvSpPr>
        <p:spPr>
          <a:xfrm>
            <a:off x="2229730" y="2103519"/>
            <a:ext cx="1682817" cy="378635"/>
          </a:xfrm>
          <a:custGeom>
            <a:avLst/>
            <a:gdLst/>
            <a:ahLst/>
            <a:cxnLst/>
            <a:rect l="0" t="0" r="0" b="0"/>
            <a:pathLst>
              <a:path w="1682817" h="378635">
                <a:moveTo>
                  <a:pt x="0" y="0"/>
                </a:moveTo>
                <a:lnTo>
                  <a:pt x="32419" y="1169"/>
                </a:lnTo>
                <a:lnTo>
                  <a:pt x="73795" y="11441"/>
                </a:lnTo>
                <a:lnTo>
                  <a:pt x="111460" y="21309"/>
                </a:lnTo>
                <a:lnTo>
                  <a:pt x="143028" y="29337"/>
                </a:lnTo>
                <a:lnTo>
                  <a:pt x="176535" y="40696"/>
                </a:lnTo>
                <a:lnTo>
                  <a:pt x="233833" y="60232"/>
                </a:lnTo>
                <a:lnTo>
                  <a:pt x="277661" y="70788"/>
                </a:lnTo>
                <a:lnTo>
                  <a:pt x="324408" y="80544"/>
                </a:lnTo>
                <a:lnTo>
                  <a:pt x="372453" y="92670"/>
                </a:lnTo>
                <a:lnTo>
                  <a:pt x="424190" y="102734"/>
                </a:lnTo>
                <a:lnTo>
                  <a:pt x="478347" y="111103"/>
                </a:lnTo>
                <a:lnTo>
                  <a:pt x="562567" y="122384"/>
                </a:lnTo>
                <a:lnTo>
                  <a:pt x="687775" y="136665"/>
                </a:lnTo>
                <a:lnTo>
                  <a:pt x="819111" y="150740"/>
                </a:lnTo>
                <a:lnTo>
                  <a:pt x="852253" y="155419"/>
                </a:lnTo>
                <a:lnTo>
                  <a:pt x="954732" y="172002"/>
                </a:lnTo>
                <a:lnTo>
                  <a:pt x="1024218" y="180842"/>
                </a:lnTo>
                <a:lnTo>
                  <a:pt x="1059109" y="186004"/>
                </a:lnTo>
                <a:lnTo>
                  <a:pt x="1129039" y="197973"/>
                </a:lnTo>
                <a:lnTo>
                  <a:pt x="1164048" y="205605"/>
                </a:lnTo>
                <a:lnTo>
                  <a:pt x="1199073" y="214199"/>
                </a:lnTo>
                <a:lnTo>
                  <a:pt x="1269153" y="233097"/>
                </a:lnTo>
                <a:lnTo>
                  <a:pt x="1339254" y="253182"/>
                </a:lnTo>
                <a:lnTo>
                  <a:pt x="1406248" y="273795"/>
                </a:lnTo>
                <a:lnTo>
                  <a:pt x="1438838" y="284201"/>
                </a:lnTo>
                <a:lnTo>
                  <a:pt x="1499979" y="305111"/>
                </a:lnTo>
                <a:lnTo>
                  <a:pt x="1529372" y="315595"/>
                </a:lnTo>
                <a:lnTo>
                  <a:pt x="1555979" y="326090"/>
                </a:lnTo>
                <a:lnTo>
                  <a:pt x="1580729" y="336593"/>
                </a:lnTo>
                <a:lnTo>
                  <a:pt x="1604240" y="347101"/>
                </a:lnTo>
                <a:lnTo>
                  <a:pt x="1623420" y="355274"/>
                </a:lnTo>
                <a:lnTo>
                  <a:pt x="1639713" y="361892"/>
                </a:lnTo>
                <a:lnTo>
                  <a:pt x="1682816" y="378634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262939" y="2703491"/>
            <a:ext cx="2723555" cy="522283"/>
            <a:chOff x="262939" y="2703491"/>
            <a:chExt cx="2723555" cy="522283"/>
          </a:xfrm>
        </p:grpSpPr>
        <p:sp>
          <p:nvSpPr>
            <p:cNvPr id="130" name="Freeform 129"/>
            <p:cNvSpPr/>
            <p:nvPr/>
          </p:nvSpPr>
          <p:spPr>
            <a:xfrm>
              <a:off x="2583471" y="2798114"/>
              <a:ext cx="131035" cy="301768"/>
            </a:xfrm>
            <a:custGeom>
              <a:avLst/>
              <a:gdLst/>
              <a:ahLst/>
              <a:cxnLst/>
              <a:rect l="0" t="0" r="0" b="0"/>
              <a:pathLst>
                <a:path w="131035" h="301768">
                  <a:moveTo>
                    <a:pt x="109034" y="10084"/>
                  </a:moveTo>
                  <a:lnTo>
                    <a:pt x="125784" y="4501"/>
                  </a:lnTo>
                  <a:lnTo>
                    <a:pt x="123706" y="2856"/>
                  </a:lnTo>
                  <a:lnTo>
                    <a:pt x="115310" y="1760"/>
                  </a:lnTo>
                  <a:lnTo>
                    <a:pt x="102700" y="1029"/>
                  </a:lnTo>
                  <a:lnTo>
                    <a:pt x="76224" y="216"/>
                  </a:lnTo>
                  <a:lnTo>
                    <a:pt x="62620" y="0"/>
                  </a:lnTo>
                  <a:lnTo>
                    <a:pt x="48875" y="2193"/>
                  </a:lnTo>
                  <a:lnTo>
                    <a:pt x="35038" y="5992"/>
                  </a:lnTo>
                  <a:lnTo>
                    <a:pt x="21139" y="10862"/>
                  </a:lnTo>
                  <a:lnTo>
                    <a:pt x="11873" y="18783"/>
                  </a:lnTo>
                  <a:lnTo>
                    <a:pt x="5695" y="28738"/>
                  </a:lnTo>
                  <a:lnTo>
                    <a:pt x="1577" y="40050"/>
                  </a:lnTo>
                  <a:lnTo>
                    <a:pt x="0" y="51096"/>
                  </a:lnTo>
                  <a:lnTo>
                    <a:pt x="117" y="61967"/>
                  </a:lnTo>
                  <a:lnTo>
                    <a:pt x="1364" y="72720"/>
                  </a:lnTo>
                  <a:lnTo>
                    <a:pt x="4533" y="83394"/>
                  </a:lnTo>
                  <a:lnTo>
                    <a:pt x="8982" y="94016"/>
                  </a:lnTo>
                  <a:lnTo>
                    <a:pt x="14286" y="104603"/>
                  </a:lnTo>
                  <a:lnTo>
                    <a:pt x="21327" y="116336"/>
                  </a:lnTo>
                  <a:lnTo>
                    <a:pt x="29528" y="128832"/>
                  </a:lnTo>
                  <a:lnTo>
                    <a:pt x="38500" y="141837"/>
                  </a:lnTo>
                  <a:lnTo>
                    <a:pt x="46819" y="155182"/>
                  </a:lnTo>
                  <a:lnTo>
                    <a:pt x="54703" y="168753"/>
                  </a:lnTo>
                  <a:lnTo>
                    <a:pt x="62295" y="182475"/>
                  </a:lnTo>
                  <a:lnTo>
                    <a:pt x="70863" y="195129"/>
                  </a:lnTo>
                  <a:lnTo>
                    <a:pt x="80081" y="207070"/>
                  </a:lnTo>
                  <a:lnTo>
                    <a:pt x="89732" y="218538"/>
                  </a:lnTo>
                  <a:lnTo>
                    <a:pt x="98503" y="229688"/>
                  </a:lnTo>
                  <a:lnTo>
                    <a:pt x="106688" y="240628"/>
                  </a:lnTo>
                  <a:lnTo>
                    <a:pt x="114481" y="251426"/>
                  </a:lnTo>
                  <a:lnTo>
                    <a:pt x="120846" y="263300"/>
                  </a:lnTo>
                  <a:lnTo>
                    <a:pt x="126257" y="275891"/>
                  </a:lnTo>
                  <a:lnTo>
                    <a:pt x="131034" y="288959"/>
                  </a:lnTo>
                  <a:lnTo>
                    <a:pt x="127206" y="296502"/>
                  </a:lnTo>
                  <a:lnTo>
                    <a:pt x="117643" y="300362"/>
                  </a:lnTo>
                  <a:lnTo>
                    <a:pt x="104256" y="301767"/>
                  </a:lnTo>
                  <a:lnTo>
                    <a:pt x="90656" y="300367"/>
                  </a:lnTo>
                  <a:lnTo>
                    <a:pt x="76916" y="297096"/>
                  </a:lnTo>
                  <a:lnTo>
                    <a:pt x="63081" y="292578"/>
                  </a:lnTo>
                  <a:lnTo>
                    <a:pt x="51520" y="286060"/>
                  </a:lnTo>
                  <a:lnTo>
                    <a:pt x="41476" y="278209"/>
                  </a:lnTo>
                  <a:lnTo>
                    <a:pt x="32442" y="269469"/>
                  </a:lnTo>
                  <a:lnTo>
                    <a:pt x="27589" y="260136"/>
                  </a:lnTo>
                  <a:lnTo>
                    <a:pt x="25521" y="250409"/>
                  </a:lnTo>
                  <a:lnTo>
                    <a:pt x="25312" y="240418"/>
                  </a:lnTo>
                  <a:lnTo>
                    <a:pt x="27509" y="229083"/>
                  </a:lnTo>
                  <a:lnTo>
                    <a:pt x="31312" y="216852"/>
                  </a:lnTo>
                  <a:lnTo>
                    <a:pt x="36184" y="204023"/>
                  </a:lnTo>
                  <a:lnTo>
                    <a:pt x="41769" y="193134"/>
                  </a:lnTo>
                  <a:lnTo>
                    <a:pt x="47830" y="183536"/>
                  </a:lnTo>
                  <a:lnTo>
                    <a:pt x="54208" y="174801"/>
                  </a:lnTo>
                  <a:lnTo>
                    <a:pt x="60797" y="166640"/>
                  </a:lnTo>
                  <a:lnTo>
                    <a:pt x="67527" y="158863"/>
                  </a:lnTo>
                  <a:lnTo>
                    <a:pt x="74351" y="151340"/>
                  </a:lnTo>
                  <a:lnTo>
                    <a:pt x="81237" y="142820"/>
                  </a:lnTo>
                  <a:lnTo>
                    <a:pt x="88165" y="133633"/>
                  </a:lnTo>
                  <a:lnTo>
                    <a:pt x="95122" y="124003"/>
                  </a:lnTo>
                  <a:lnTo>
                    <a:pt x="100928" y="114077"/>
                  </a:lnTo>
                  <a:lnTo>
                    <a:pt x="105967" y="103954"/>
                  </a:lnTo>
                  <a:lnTo>
                    <a:pt x="110495" y="93699"/>
                  </a:lnTo>
                  <a:lnTo>
                    <a:pt x="114682" y="83357"/>
                  </a:lnTo>
                  <a:lnTo>
                    <a:pt x="118643" y="72956"/>
                  </a:lnTo>
                  <a:lnTo>
                    <a:pt x="130069" y="311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815249" y="2871304"/>
              <a:ext cx="171245" cy="255383"/>
            </a:xfrm>
            <a:custGeom>
              <a:avLst/>
              <a:gdLst/>
              <a:ahLst/>
              <a:cxnLst/>
              <a:rect l="0" t="0" r="0" b="0"/>
              <a:pathLst>
                <a:path w="171245" h="255383">
                  <a:moveTo>
                    <a:pt x="56055" y="21035"/>
                  </a:moveTo>
                  <a:lnTo>
                    <a:pt x="50472" y="37785"/>
                  </a:lnTo>
                  <a:lnTo>
                    <a:pt x="46490" y="45057"/>
                  </a:lnTo>
                  <a:lnTo>
                    <a:pt x="41498" y="52242"/>
                  </a:lnTo>
                  <a:lnTo>
                    <a:pt x="35832" y="59369"/>
                  </a:lnTo>
                  <a:lnTo>
                    <a:pt x="29719" y="67626"/>
                  </a:lnTo>
                  <a:lnTo>
                    <a:pt x="16692" y="86150"/>
                  </a:lnTo>
                  <a:lnTo>
                    <a:pt x="11115" y="98335"/>
                  </a:lnTo>
                  <a:lnTo>
                    <a:pt x="6229" y="112302"/>
                  </a:lnTo>
                  <a:lnTo>
                    <a:pt x="1802" y="127456"/>
                  </a:lnTo>
                  <a:lnTo>
                    <a:pt x="20" y="141064"/>
                  </a:lnTo>
                  <a:lnTo>
                    <a:pt x="0" y="153643"/>
                  </a:lnTo>
                  <a:lnTo>
                    <a:pt x="1156" y="165534"/>
                  </a:lnTo>
                  <a:lnTo>
                    <a:pt x="3095" y="176967"/>
                  </a:lnTo>
                  <a:lnTo>
                    <a:pt x="5556" y="188096"/>
                  </a:lnTo>
                  <a:lnTo>
                    <a:pt x="8366" y="199020"/>
                  </a:lnTo>
                  <a:lnTo>
                    <a:pt x="12576" y="208641"/>
                  </a:lnTo>
                  <a:lnTo>
                    <a:pt x="17720" y="217391"/>
                  </a:lnTo>
                  <a:lnTo>
                    <a:pt x="23487" y="225562"/>
                  </a:lnTo>
                  <a:lnTo>
                    <a:pt x="30837" y="232179"/>
                  </a:lnTo>
                  <a:lnTo>
                    <a:pt x="39243" y="237758"/>
                  </a:lnTo>
                  <a:lnTo>
                    <a:pt x="48353" y="242646"/>
                  </a:lnTo>
                  <a:lnTo>
                    <a:pt x="60269" y="247073"/>
                  </a:lnTo>
                  <a:lnTo>
                    <a:pt x="74057" y="251194"/>
                  </a:lnTo>
                  <a:lnTo>
                    <a:pt x="89091" y="255109"/>
                  </a:lnTo>
                  <a:lnTo>
                    <a:pt x="103789" y="255382"/>
                  </a:lnTo>
                  <a:lnTo>
                    <a:pt x="118262" y="253227"/>
                  </a:lnTo>
                  <a:lnTo>
                    <a:pt x="132585" y="249453"/>
                  </a:lnTo>
                  <a:lnTo>
                    <a:pt x="144471" y="242262"/>
                  </a:lnTo>
                  <a:lnTo>
                    <a:pt x="154732" y="232794"/>
                  </a:lnTo>
                  <a:lnTo>
                    <a:pt x="163910" y="221807"/>
                  </a:lnTo>
                  <a:lnTo>
                    <a:pt x="168860" y="206303"/>
                  </a:lnTo>
                  <a:lnTo>
                    <a:pt x="170991" y="187786"/>
                  </a:lnTo>
                  <a:lnTo>
                    <a:pt x="171244" y="167261"/>
                  </a:lnTo>
                  <a:lnTo>
                    <a:pt x="169075" y="150072"/>
                  </a:lnTo>
                  <a:lnTo>
                    <a:pt x="165291" y="135106"/>
                  </a:lnTo>
                  <a:lnTo>
                    <a:pt x="160432" y="121624"/>
                  </a:lnTo>
                  <a:lnTo>
                    <a:pt x="153687" y="109129"/>
                  </a:lnTo>
                  <a:lnTo>
                    <a:pt x="145684" y="97294"/>
                  </a:lnTo>
                  <a:lnTo>
                    <a:pt x="136843" y="85898"/>
                  </a:lnTo>
                  <a:lnTo>
                    <a:pt x="128611" y="75963"/>
                  </a:lnTo>
                  <a:lnTo>
                    <a:pt x="120787" y="67003"/>
                  </a:lnTo>
                  <a:lnTo>
                    <a:pt x="113233" y="58692"/>
                  </a:lnTo>
                  <a:lnTo>
                    <a:pt x="104691" y="50814"/>
                  </a:lnTo>
                  <a:lnTo>
                    <a:pt x="95491" y="43225"/>
                  </a:lnTo>
                  <a:lnTo>
                    <a:pt x="85852" y="35829"/>
                  </a:lnTo>
                  <a:lnTo>
                    <a:pt x="74751" y="28560"/>
                  </a:lnTo>
                  <a:lnTo>
                    <a:pt x="62676" y="21377"/>
                  </a:lnTo>
                  <a:lnTo>
                    <a:pt x="2450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03353" y="2871304"/>
              <a:ext cx="10519" cy="157765"/>
            </a:xfrm>
            <a:custGeom>
              <a:avLst/>
              <a:gdLst/>
              <a:ahLst/>
              <a:cxnLst/>
              <a:rect l="0" t="0" r="0" b="0"/>
              <a:pathLst>
                <a:path w="10519" h="157765">
                  <a:moveTo>
                    <a:pt x="0" y="0"/>
                  </a:moveTo>
                  <a:lnTo>
                    <a:pt x="5584" y="22334"/>
                  </a:lnTo>
                  <a:lnTo>
                    <a:pt x="7229" y="34756"/>
                  </a:lnTo>
                  <a:lnTo>
                    <a:pt x="8325" y="48880"/>
                  </a:lnTo>
                  <a:lnTo>
                    <a:pt x="9056" y="64139"/>
                  </a:lnTo>
                  <a:lnTo>
                    <a:pt x="9868" y="99792"/>
                  </a:lnTo>
                  <a:lnTo>
                    <a:pt x="10518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250766" y="2935871"/>
              <a:ext cx="157765" cy="19575"/>
            </a:xfrm>
            <a:custGeom>
              <a:avLst/>
              <a:gdLst/>
              <a:ahLst/>
              <a:cxnLst/>
              <a:rect l="0" t="0" r="0" b="0"/>
              <a:pathLst>
                <a:path w="157765" h="19575">
                  <a:moveTo>
                    <a:pt x="0" y="9056"/>
                  </a:moveTo>
                  <a:lnTo>
                    <a:pt x="16750" y="3473"/>
                  </a:lnTo>
                  <a:lnTo>
                    <a:pt x="27527" y="1828"/>
                  </a:lnTo>
                  <a:lnTo>
                    <a:pt x="40555" y="731"/>
                  </a:lnTo>
                  <a:lnTo>
                    <a:pt x="55084" y="0"/>
                  </a:lnTo>
                  <a:lnTo>
                    <a:pt x="68275" y="682"/>
                  </a:lnTo>
                  <a:lnTo>
                    <a:pt x="80575" y="2305"/>
                  </a:lnTo>
                  <a:lnTo>
                    <a:pt x="92281" y="4555"/>
                  </a:lnTo>
                  <a:lnTo>
                    <a:pt x="117753" y="10172"/>
                  </a:lnTo>
                  <a:lnTo>
                    <a:pt x="157764" y="195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419248" y="2713540"/>
              <a:ext cx="179427" cy="189318"/>
            </a:xfrm>
            <a:custGeom>
              <a:avLst/>
              <a:gdLst/>
              <a:ahLst/>
              <a:cxnLst/>
              <a:rect l="0" t="0" r="0" b="0"/>
              <a:pathLst>
                <a:path w="179427" h="189318">
                  <a:moveTo>
                    <a:pt x="21662" y="0"/>
                  </a:moveTo>
                  <a:lnTo>
                    <a:pt x="21662" y="27917"/>
                  </a:lnTo>
                  <a:lnTo>
                    <a:pt x="20494" y="40815"/>
                  </a:lnTo>
                  <a:lnTo>
                    <a:pt x="18546" y="54088"/>
                  </a:lnTo>
                  <a:lnTo>
                    <a:pt x="16079" y="67612"/>
                  </a:lnTo>
                  <a:lnTo>
                    <a:pt x="12097" y="80133"/>
                  </a:lnTo>
                  <a:lnTo>
                    <a:pt x="7105" y="91987"/>
                  </a:lnTo>
                  <a:lnTo>
                    <a:pt x="1440" y="103395"/>
                  </a:lnTo>
                  <a:lnTo>
                    <a:pt x="0" y="114506"/>
                  </a:lnTo>
                  <a:lnTo>
                    <a:pt x="1378" y="125420"/>
                  </a:lnTo>
                  <a:lnTo>
                    <a:pt x="4634" y="136201"/>
                  </a:lnTo>
                  <a:lnTo>
                    <a:pt x="10310" y="144557"/>
                  </a:lnTo>
                  <a:lnTo>
                    <a:pt x="17600" y="151297"/>
                  </a:lnTo>
                  <a:lnTo>
                    <a:pt x="25966" y="156958"/>
                  </a:lnTo>
                  <a:lnTo>
                    <a:pt x="38555" y="161901"/>
                  </a:lnTo>
                  <a:lnTo>
                    <a:pt x="53959" y="166365"/>
                  </a:lnTo>
                  <a:lnTo>
                    <a:pt x="71241" y="170510"/>
                  </a:lnTo>
                  <a:lnTo>
                    <a:pt x="89773" y="174442"/>
                  </a:lnTo>
                  <a:lnTo>
                    <a:pt x="109140" y="178231"/>
                  </a:lnTo>
                  <a:lnTo>
                    <a:pt x="179426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588719" y="2734575"/>
              <a:ext cx="41509" cy="326047"/>
            </a:xfrm>
            <a:custGeom>
              <a:avLst/>
              <a:gdLst/>
              <a:ahLst/>
              <a:cxnLst/>
              <a:rect l="0" t="0" r="0" b="0"/>
              <a:pathLst>
                <a:path w="41509" h="326047">
                  <a:moveTo>
                    <a:pt x="20473" y="0"/>
                  </a:moveTo>
                  <a:lnTo>
                    <a:pt x="14890" y="16750"/>
                  </a:lnTo>
                  <a:lnTo>
                    <a:pt x="12076" y="26359"/>
                  </a:lnTo>
                  <a:lnTo>
                    <a:pt x="5834" y="49501"/>
                  </a:lnTo>
                  <a:lnTo>
                    <a:pt x="3702" y="65722"/>
                  </a:lnTo>
                  <a:lnTo>
                    <a:pt x="2281" y="84716"/>
                  </a:lnTo>
                  <a:lnTo>
                    <a:pt x="701" y="124130"/>
                  </a:lnTo>
                  <a:lnTo>
                    <a:pt x="0" y="157229"/>
                  </a:lnTo>
                  <a:lnTo>
                    <a:pt x="981" y="172599"/>
                  </a:lnTo>
                  <a:lnTo>
                    <a:pt x="2804" y="187521"/>
                  </a:lnTo>
                  <a:lnTo>
                    <a:pt x="7946" y="217734"/>
                  </a:lnTo>
                  <a:lnTo>
                    <a:pt x="14126" y="250639"/>
                  </a:lnTo>
                  <a:lnTo>
                    <a:pt x="17410" y="265257"/>
                  </a:lnTo>
                  <a:lnTo>
                    <a:pt x="20769" y="278508"/>
                  </a:lnTo>
                  <a:lnTo>
                    <a:pt x="41508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661780" y="2808198"/>
              <a:ext cx="120880" cy="203369"/>
            </a:xfrm>
            <a:custGeom>
              <a:avLst/>
              <a:gdLst/>
              <a:ahLst/>
              <a:cxnLst/>
              <a:rect l="0" t="0" r="0" b="0"/>
              <a:pathLst>
                <a:path w="120880" h="203369">
                  <a:moveTo>
                    <a:pt x="31553" y="0"/>
                  </a:moveTo>
                  <a:lnTo>
                    <a:pt x="25969" y="16751"/>
                  </a:lnTo>
                  <a:lnTo>
                    <a:pt x="23156" y="27528"/>
                  </a:lnTo>
                  <a:lnTo>
                    <a:pt x="16914" y="55084"/>
                  </a:lnTo>
                  <a:lnTo>
                    <a:pt x="6829" y="103449"/>
                  </a:lnTo>
                  <a:lnTo>
                    <a:pt x="4553" y="119217"/>
                  </a:lnTo>
                  <a:lnTo>
                    <a:pt x="3035" y="134403"/>
                  </a:lnTo>
                  <a:lnTo>
                    <a:pt x="2024" y="149202"/>
                  </a:lnTo>
                  <a:lnTo>
                    <a:pt x="2518" y="162574"/>
                  </a:lnTo>
                  <a:lnTo>
                    <a:pt x="4016" y="174994"/>
                  </a:lnTo>
                  <a:lnTo>
                    <a:pt x="6183" y="186780"/>
                  </a:lnTo>
                  <a:lnTo>
                    <a:pt x="13471" y="194638"/>
                  </a:lnTo>
                  <a:lnTo>
                    <a:pt x="24173" y="199876"/>
                  </a:lnTo>
                  <a:lnTo>
                    <a:pt x="37150" y="203368"/>
                  </a:lnTo>
                  <a:lnTo>
                    <a:pt x="50477" y="202190"/>
                  </a:lnTo>
                  <a:lnTo>
                    <a:pt x="64035" y="197899"/>
                  </a:lnTo>
                  <a:lnTo>
                    <a:pt x="77749" y="191533"/>
                  </a:lnTo>
                  <a:lnTo>
                    <a:pt x="89229" y="181445"/>
                  </a:lnTo>
                  <a:lnTo>
                    <a:pt x="99219" y="168877"/>
                  </a:lnTo>
                  <a:lnTo>
                    <a:pt x="108216" y="154655"/>
                  </a:lnTo>
                  <a:lnTo>
                    <a:pt x="114215" y="138162"/>
                  </a:lnTo>
                  <a:lnTo>
                    <a:pt x="118214" y="120155"/>
                  </a:lnTo>
                  <a:lnTo>
                    <a:pt x="120879" y="101139"/>
                  </a:lnTo>
                  <a:lnTo>
                    <a:pt x="120319" y="83787"/>
                  </a:lnTo>
                  <a:lnTo>
                    <a:pt x="117609" y="67544"/>
                  </a:lnTo>
                  <a:lnTo>
                    <a:pt x="113465" y="52041"/>
                  </a:lnTo>
                  <a:lnTo>
                    <a:pt x="108364" y="39369"/>
                  </a:lnTo>
                  <a:lnTo>
                    <a:pt x="102627" y="28583"/>
                  </a:lnTo>
                  <a:lnTo>
                    <a:pt x="96465" y="19055"/>
                  </a:lnTo>
                  <a:lnTo>
                    <a:pt x="87682" y="12704"/>
                  </a:lnTo>
                  <a:lnTo>
                    <a:pt x="77153" y="8469"/>
                  </a:lnTo>
                  <a:lnTo>
                    <a:pt x="65459" y="5646"/>
                  </a:lnTo>
                  <a:lnTo>
                    <a:pt x="54157" y="6102"/>
                  </a:lnTo>
                  <a:lnTo>
                    <a:pt x="43116" y="8742"/>
                  </a:lnTo>
                  <a:lnTo>
                    <a:pt x="0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819544" y="2864538"/>
              <a:ext cx="237108" cy="214042"/>
            </a:xfrm>
            <a:custGeom>
              <a:avLst/>
              <a:gdLst/>
              <a:ahLst/>
              <a:cxnLst/>
              <a:rect l="0" t="0" r="0" b="0"/>
              <a:pathLst>
                <a:path w="237108" h="214042">
                  <a:moveTo>
                    <a:pt x="105176" y="17283"/>
                  </a:moveTo>
                  <a:lnTo>
                    <a:pt x="88426" y="22867"/>
                  </a:lnTo>
                  <a:lnTo>
                    <a:pt x="81154" y="28017"/>
                  </a:lnTo>
                  <a:lnTo>
                    <a:pt x="73970" y="34957"/>
                  </a:lnTo>
                  <a:lnTo>
                    <a:pt x="66842" y="43089"/>
                  </a:lnTo>
                  <a:lnTo>
                    <a:pt x="60922" y="52017"/>
                  </a:lnTo>
                  <a:lnTo>
                    <a:pt x="55807" y="61474"/>
                  </a:lnTo>
                  <a:lnTo>
                    <a:pt x="51228" y="71285"/>
                  </a:lnTo>
                  <a:lnTo>
                    <a:pt x="48176" y="83669"/>
                  </a:lnTo>
                  <a:lnTo>
                    <a:pt x="46140" y="97768"/>
                  </a:lnTo>
                  <a:lnTo>
                    <a:pt x="44784" y="113010"/>
                  </a:lnTo>
                  <a:lnTo>
                    <a:pt x="47385" y="127846"/>
                  </a:lnTo>
                  <a:lnTo>
                    <a:pt x="52625" y="142411"/>
                  </a:lnTo>
                  <a:lnTo>
                    <a:pt x="59625" y="156796"/>
                  </a:lnTo>
                  <a:lnTo>
                    <a:pt x="66628" y="168723"/>
                  </a:lnTo>
                  <a:lnTo>
                    <a:pt x="73634" y="179011"/>
                  </a:lnTo>
                  <a:lnTo>
                    <a:pt x="80642" y="188208"/>
                  </a:lnTo>
                  <a:lnTo>
                    <a:pt x="88820" y="195507"/>
                  </a:lnTo>
                  <a:lnTo>
                    <a:pt x="97778" y="201542"/>
                  </a:lnTo>
                  <a:lnTo>
                    <a:pt x="107256" y="206734"/>
                  </a:lnTo>
                  <a:lnTo>
                    <a:pt x="119417" y="210195"/>
                  </a:lnTo>
                  <a:lnTo>
                    <a:pt x="133368" y="212503"/>
                  </a:lnTo>
                  <a:lnTo>
                    <a:pt x="148512" y="214041"/>
                  </a:lnTo>
                  <a:lnTo>
                    <a:pt x="163282" y="212729"/>
                  </a:lnTo>
                  <a:lnTo>
                    <a:pt x="177803" y="209518"/>
                  </a:lnTo>
                  <a:lnTo>
                    <a:pt x="192159" y="205039"/>
                  </a:lnTo>
                  <a:lnTo>
                    <a:pt x="204066" y="199717"/>
                  </a:lnTo>
                  <a:lnTo>
                    <a:pt x="214342" y="193831"/>
                  </a:lnTo>
                  <a:lnTo>
                    <a:pt x="223529" y="187570"/>
                  </a:lnTo>
                  <a:lnTo>
                    <a:pt x="229655" y="176384"/>
                  </a:lnTo>
                  <a:lnTo>
                    <a:pt x="233738" y="161915"/>
                  </a:lnTo>
                  <a:lnTo>
                    <a:pt x="236460" y="145257"/>
                  </a:lnTo>
                  <a:lnTo>
                    <a:pt x="237107" y="130647"/>
                  </a:lnTo>
                  <a:lnTo>
                    <a:pt x="236369" y="117400"/>
                  </a:lnTo>
                  <a:lnTo>
                    <a:pt x="234708" y="105063"/>
                  </a:lnTo>
                  <a:lnTo>
                    <a:pt x="231264" y="94501"/>
                  </a:lnTo>
                  <a:lnTo>
                    <a:pt x="226631" y="85123"/>
                  </a:lnTo>
                  <a:lnTo>
                    <a:pt x="215250" y="67301"/>
                  </a:lnTo>
                  <a:lnTo>
                    <a:pt x="202401" y="47694"/>
                  </a:lnTo>
                  <a:lnTo>
                    <a:pt x="193365" y="39894"/>
                  </a:lnTo>
                  <a:lnTo>
                    <a:pt x="182667" y="33526"/>
                  </a:lnTo>
                  <a:lnTo>
                    <a:pt x="170860" y="28112"/>
                  </a:lnTo>
                  <a:lnTo>
                    <a:pt x="159483" y="22165"/>
                  </a:lnTo>
                  <a:lnTo>
                    <a:pt x="148392" y="15863"/>
                  </a:lnTo>
                  <a:lnTo>
                    <a:pt x="137493" y="9325"/>
                  </a:lnTo>
                  <a:lnTo>
                    <a:pt x="122046" y="4966"/>
                  </a:lnTo>
                  <a:lnTo>
                    <a:pt x="103568" y="2060"/>
                  </a:lnTo>
                  <a:lnTo>
                    <a:pt x="83069" y="123"/>
                  </a:lnTo>
                  <a:lnTo>
                    <a:pt x="64728" y="0"/>
                  </a:lnTo>
                  <a:lnTo>
                    <a:pt x="47827" y="1087"/>
                  </a:lnTo>
                  <a:lnTo>
                    <a:pt x="0" y="67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83478" y="2871304"/>
              <a:ext cx="252423" cy="21036"/>
            </a:xfrm>
            <a:custGeom>
              <a:avLst/>
              <a:gdLst/>
              <a:ahLst/>
              <a:cxnLst/>
              <a:rect l="0" t="0" r="0" b="0"/>
              <a:pathLst>
                <a:path w="252423" h="21036">
                  <a:moveTo>
                    <a:pt x="0" y="0"/>
                  </a:moveTo>
                  <a:lnTo>
                    <a:pt x="76667" y="0"/>
                  </a:lnTo>
                  <a:lnTo>
                    <a:pt x="92013" y="1168"/>
                  </a:lnTo>
                  <a:lnTo>
                    <a:pt x="108087" y="3116"/>
                  </a:lnTo>
                  <a:lnTo>
                    <a:pt x="124646" y="5583"/>
                  </a:lnTo>
                  <a:lnTo>
                    <a:pt x="140360" y="7228"/>
                  </a:lnTo>
                  <a:lnTo>
                    <a:pt x="155510" y="8325"/>
                  </a:lnTo>
                  <a:lnTo>
                    <a:pt x="170285" y="9056"/>
                  </a:lnTo>
                  <a:lnTo>
                    <a:pt x="185978" y="10711"/>
                  </a:lnTo>
                  <a:lnTo>
                    <a:pt x="202283" y="12984"/>
                  </a:lnTo>
                  <a:lnTo>
                    <a:pt x="252422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25548" y="2955445"/>
              <a:ext cx="178800" cy="10518"/>
            </a:xfrm>
            <a:custGeom>
              <a:avLst/>
              <a:gdLst/>
              <a:ahLst/>
              <a:cxnLst/>
              <a:rect l="0" t="0" r="0" b="0"/>
              <a:pathLst>
                <a:path w="178800" h="10518">
                  <a:moveTo>
                    <a:pt x="0" y="0"/>
                  </a:moveTo>
                  <a:lnTo>
                    <a:pt x="22334" y="0"/>
                  </a:lnTo>
                  <a:lnTo>
                    <a:pt x="35924" y="1168"/>
                  </a:lnTo>
                  <a:lnTo>
                    <a:pt x="51997" y="3116"/>
                  </a:lnTo>
                  <a:lnTo>
                    <a:pt x="69723" y="5583"/>
                  </a:lnTo>
                  <a:lnTo>
                    <a:pt x="88553" y="7228"/>
                  </a:lnTo>
                  <a:lnTo>
                    <a:pt x="108117" y="8324"/>
                  </a:lnTo>
                  <a:lnTo>
                    <a:pt x="178799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78633" y="2703491"/>
              <a:ext cx="305011" cy="522283"/>
            </a:xfrm>
            <a:custGeom>
              <a:avLst/>
              <a:gdLst/>
              <a:ahLst/>
              <a:cxnLst/>
              <a:rect l="0" t="0" r="0" b="0"/>
              <a:pathLst>
                <a:path w="305011" h="522283">
                  <a:moveTo>
                    <a:pt x="305010" y="262471"/>
                  </a:moveTo>
                  <a:lnTo>
                    <a:pt x="299427" y="290389"/>
                  </a:lnTo>
                  <a:lnTo>
                    <a:pt x="295445" y="304455"/>
                  </a:lnTo>
                  <a:lnTo>
                    <a:pt x="290453" y="319676"/>
                  </a:lnTo>
                  <a:lnTo>
                    <a:pt x="284788" y="335667"/>
                  </a:lnTo>
                  <a:lnTo>
                    <a:pt x="281011" y="351001"/>
                  </a:lnTo>
                  <a:lnTo>
                    <a:pt x="278493" y="365899"/>
                  </a:lnTo>
                  <a:lnTo>
                    <a:pt x="276815" y="380505"/>
                  </a:lnTo>
                  <a:lnTo>
                    <a:pt x="271833" y="415432"/>
                  </a:lnTo>
                  <a:lnTo>
                    <a:pt x="268869" y="434563"/>
                  </a:lnTo>
                  <a:lnTo>
                    <a:pt x="268061" y="450822"/>
                  </a:lnTo>
                  <a:lnTo>
                    <a:pt x="268691" y="465167"/>
                  </a:lnTo>
                  <a:lnTo>
                    <a:pt x="270280" y="478237"/>
                  </a:lnTo>
                  <a:lnTo>
                    <a:pt x="271339" y="491625"/>
                  </a:lnTo>
                  <a:lnTo>
                    <a:pt x="272045" y="505224"/>
                  </a:lnTo>
                  <a:lnTo>
                    <a:pt x="272516" y="518965"/>
                  </a:lnTo>
                  <a:lnTo>
                    <a:pt x="273999" y="522282"/>
                  </a:lnTo>
                  <a:lnTo>
                    <a:pt x="276156" y="518651"/>
                  </a:lnTo>
                  <a:lnTo>
                    <a:pt x="278762" y="510387"/>
                  </a:lnTo>
                  <a:lnTo>
                    <a:pt x="280500" y="497866"/>
                  </a:lnTo>
                  <a:lnTo>
                    <a:pt x="281658" y="482507"/>
                  </a:lnTo>
                  <a:lnTo>
                    <a:pt x="282431" y="465255"/>
                  </a:lnTo>
                  <a:lnTo>
                    <a:pt x="284114" y="450249"/>
                  </a:lnTo>
                  <a:lnTo>
                    <a:pt x="286405" y="436739"/>
                  </a:lnTo>
                  <a:lnTo>
                    <a:pt x="289101" y="424226"/>
                  </a:lnTo>
                  <a:lnTo>
                    <a:pt x="290898" y="411209"/>
                  </a:lnTo>
                  <a:lnTo>
                    <a:pt x="292096" y="397857"/>
                  </a:lnTo>
                  <a:lnTo>
                    <a:pt x="292895" y="384281"/>
                  </a:lnTo>
                  <a:lnTo>
                    <a:pt x="293783" y="356732"/>
                  </a:lnTo>
                  <a:lnTo>
                    <a:pt x="294399" y="279732"/>
                  </a:lnTo>
                  <a:lnTo>
                    <a:pt x="294489" y="164433"/>
                  </a:lnTo>
                  <a:lnTo>
                    <a:pt x="293322" y="150368"/>
                  </a:lnTo>
                  <a:lnTo>
                    <a:pt x="291375" y="136316"/>
                  </a:lnTo>
                  <a:lnTo>
                    <a:pt x="288908" y="122274"/>
                  </a:lnTo>
                  <a:lnTo>
                    <a:pt x="286095" y="109407"/>
                  </a:lnTo>
                  <a:lnTo>
                    <a:pt x="283051" y="97323"/>
                  </a:lnTo>
                  <a:lnTo>
                    <a:pt x="279853" y="85761"/>
                  </a:lnTo>
                  <a:lnTo>
                    <a:pt x="273184" y="63565"/>
                  </a:lnTo>
                  <a:lnTo>
                    <a:pt x="259380" y="20750"/>
                  </a:lnTo>
                  <a:lnTo>
                    <a:pt x="253555" y="12508"/>
                  </a:lnTo>
                  <a:lnTo>
                    <a:pt x="246166" y="5845"/>
                  </a:lnTo>
                  <a:lnTo>
                    <a:pt x="237734" y="235"/>
                  </a:lnTo>
                  <a:lnTo>
                    <a:pt x="228606" y="0"/>
                  </a:lnTo>
                  <a:lnTo>
                    <a:pt x="219016" y="3350"/>
                  </a:lnTo>
                  <a:lnTo>
                    <a:pt x="209116" y="9089"/>
                  </a:lnTo>
                  <a:lnTo>
                    <a:pt x="200179" y="16421"/>
                  </a:lnTo>
                  <a:lnTo>
                    <a:pt x="191884" y="24814"/>
                  </a:lnTo>
                  <a:lnTo>
                    <a:pt x="184016" y="33916"/>
                  </a:lnTo>
                  <a:lnTo>
                    <a:pt x="177603" y="43490"/>
                  </a:lnTo>
                  <a:lnTo>
                    <a:pt x="172159" y="53378"/>
                  </a:lnTo>
                  <a:lnTo>
                    <a:pt x="155796" y="87161"/>
                  </a:lnTo>
                  <a:lnTo>
                    <a:pt x="129328" y="140455"/>
                  </a:lnTo>
                  <a:lnTo>
                    <a:pt x="123615" y="155418"/>
                  </a:lnTo>
                  <a:lnTo>
                    <a:pt x="118637" y="171236"/>
                  </a:lnTo>
                  <a:lnTo>
                    <a:pt x="114150" y="187624"/>
                  </a:lnTo>
                  <a:lnTo>
                    <a:pt x="108822" y="204393"/>
                  </a:lnTo>
                  <a:lnTo>
                    <a:pt x="102932" y="221415"/>
                  </a:lnTo>
                  <a:lnTo>
                    <a:pt x="90155" y="255910"/>
                  </a:lnTo>
                  <a:lnTo>
                    <a:pt x="76686" y="290719"/>
                  </a:lnTo>
                  <a:lnTo>
                    <a:pt x="70990" y="308181"/>
                  </a:lnTo>
                  <a:lnTo>
                    <a:pt x="66025" y="325666"/>
                  </a:lnTo>
                  <a:lnTo>
                    <a:pt x="61546" y="343166"/>
                  </a:lnTo>
                  <a:lnTo>
                    <a:pt x="56223" y="359506"/>
                  </a:lnTo>
                  <a:lnTo>
                    <a:pt x="50337" y="375075"/>
                  </a:lnTo>
                  <a:lnTo>
                    <a:pt x="44075" y="390128"/>
                  </a:lnTo>
                  <a:lnTo>
                    <a:pt x="38733" y="403670"/>
                  </a:lnTo>
                  <a:lnTo>
                    <a:pt x="29680" y="428065"/>
                  </a:lnTo>
                  <a:lnTo>
                    <a:pt x="25630" y="440647"/>
                  </a:lnTo>
                  <a:lnTo>
                    <a:pt x="21761" y="453710"/>
                  </a:lnTo>
                  <a:lnTo>
                    <a:pt x="0" y="5043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62939" y="2955573"/>
              <a:ext cx="357600" cy="10390"/>
            </a:xfrm>
            <a:custGeom>
              <a:avLst/>
              <a:gdLst/>
              <a:ahLst/>
              <a:cxnLst/>
              <a:rect l="0" t="0" r="0" b="0"/>
              <a:pathLst>
                <a:path w="357600" h="10390">
                  <a:moveTo>
                    <a:pt x="0" y="10389"/>
                  </a:moveTo>
                  <a:lnTo>
                    <a:pt x="27918" y="4806"/>
                  </a:lnTo>
                  <a:lnTo>
                    <a:pt x="40816" y="3161"/>
                  </a:lnTo>
                  <a:lnTo>
                    <a:pt x="54089" y="2064"/>
                  </a:lnTo>
                  <a:lnTo>
                    <a:pt x="67612" y="1333"/>
                  </a:lnTo>
                  <a:lnTo>
                    <a:pt x="98220" y="521"/>
                  </a:lnTo>
                  <a:lnTo>
                    <a:pt x="165480" y="0"/>
                  </a:lnTo>
                  <a:lnTo>
                    <a:pt x="182774" y="1126"/>
                  </a:lnTo>
                  <a:lnTo>
                    <a:pt x="200147" y="3045"/>
                  </a:lnTo>
                  <a:lnTo>
                    <a:pt x="217573" y="5493"/>
                  </a:lnTo>
                  <a:lnTo>
                    <a:pt x="235032" y="7125"/>
                  </a:lnTo>
                  <a:lnTo>
                    <a:pt x="252515" y="8213"/>
                  </a:lnTo>
                  <a:lnTo>
                    <a:pt x="287523" y="9422"/>
                  </a:lnTo>
                  <a:lnTo>
                    <a:pt x="357599" y="103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20869" y="3386666"/>
            <a:ext cx="1640072" cy="820374"/>
            <a:chOff x="220869" y="3386666"/>
            <a:chExt cx="1640072" cy="820374"/>
          </a:xfrm>
        </p:grpSpPr>
        <p:sp>
          <p:nvSpPr>
            <p:cNvPr id="143" name="Freeform 142"/>
            <p:cNvSpPr/>
            <p:nvPr/>
          </p:nvSpPr>
          <p:spPr>
            <a:xfrm>
              <a:off x="504844" y="4091346"/>
              <a:ext cx="31554" cy="10518"/>
            </a:xfrm>
            <a:custGeom>
              <a:avLst/>
              <a:gdLst/>
              <a:ahLst/>
              <a:cxnLst/>
              <a:rect l="0" t="0" r="0" b="0"/>
              <a:pathLst>
                <a:path w="31554" h="10518">
                  <a:moveTo>
                    <a:pt x="0" y="10517"/>
                  </a:moveTo>
                  <a:lnTo>
                    <a:pt x="3155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26045" y="3576781"/>
              <a:ext cx="315346" cy="525083"/>
            </a:xfrm>
            <a:custGeom>
              <a:avLst/>
              <a:gdLst/>
              <a:ahLst/>
              <a:cxnLst/>
              <a:rect l="0" t="0" r="0" b="0"/>
              <a:pathLst>
                <a:path w="315346" h="525083">
                  <a:moveTo>
                    <a:pt x="241905" y="504047"/>
                  </a:moveTo>
                  <a:lnTo>
                    <a:pt x="253072" y="487296"/>
                  </a:lnTo>
                  <a:lnTo>
                    <a:pt x="257530" y="478856"/>
                  </a:lnTo>
                  <a:lnTo>
                    <a:pt x="261670" y="469723"/>
                  </a:lnTo>
                  <a:lnTo>
                    <a:pt x="265599" y="460129"/>
                  </a:lnTo>
                  <a:lnTo>
                    <a:pt x="269387" y="450227"/>
                  </a:lnTo>
                  <a:lnTo>
                    <a:pt x="276713" y="429876"/>
                  </a:lnTo>
                  <a:lnTo>
                    <a:pt x="280302" y="418372"/>
                  </a:lnTo>
                  <a:lnTo>
                    <a:pt x="287407" y="393125"/>
                  </a:lnTo>
                  <a:lnTo>
                    <a:pt x="290937" y="378680"/>
                  </a:lnTo>
                  <a:lnTo>
                    <a:pt x="297977" y="347048"/>
                  </a:lnTo>
                  <a:lnTo>
                    <a:pt x="305001" y="310395"/>
                  </a:lnTo>
                  <a:lnTo>
                    <a:pt x="308510" y="290805"/>
                  </a:lnTo>
                  <a:lnTo>
                    <a:pt x="310849" y="271901"/>
                  </a:lnTo>
                  <a:lnTo>
                    <a:pt x="312409" y="253456"/>
                  </a:lnTo>
                  <a:lnTo>
                    <a:pt x="313449" y="235316"/>
                  </a:lnTo>
                  <a:lnTo>
                    <a:pt x="314604" y="196463"/>
                  </a:lnTo>
                  <a:lnTo>
                    <a:pt x="315345" y="119970"/>
                  </a:lnTo>
                  <a:lnTo>
                    <a:pt x="314238" y="103087"/>
                  </a:lnTo>
                  <a:lnTo>
                    <a:pt x="312331" y="87156"/>
                  </a:lnTo>
                  <a:lnTo>
                    <a:pt x="309891" y="71862"/>
                  </a:lnTo>
                  <a:lnTo>
                    <a:pt x="305927" y="56991"/>
                  </a:lnTo>
                  <a:lnTo>
                    <a:pt x="300947" y="42403"/>
                  </a:lnTo>
                  <a:lnTo>
                    <a:pt x="295290" y="28002"/>
                  </a:lnTo>
                  <a:lnTo>
                    <a:pt x="286844" y="17234"/>
                  </a:lnTo>
                  <a:lnTo>
                    <a:pt x="276539" y="8886"/>
                  </a:lnTo>
                  <a:lnTo>
                    <a:pt x="264994" y="2152"/>
                  </a:lnTo>
                  <a:lnTo>
                    <a:pt x="254960" y="0"/>
                  </a:lnTo>
                  <a:lnTo>
                    <a:pt x="245934" y="902"/>
                  </a:lnTo>
                  <a:lnTo>
                    <a:pt x="237579" y="3842"/>
                  </a:lnTo>
                  <a:lnTo>
                    <a:pt x="229672" y="8138"/>
                  </a:lnTo>
                  <a:lnTo>
                    <a:pt x="222063" y="13340"/>
                  </a:lnTo>
                  <a:lnTo>
                    <a:pt x="214654" y="19145"/>
                  </a:lnTo>
                  <a:lnTo>
                    <a:pt x="206208" y="26521"/>
                  </a:lnTo>
                  <a:lnTo>
                    <a:pt x="197072" y="34944"/>
                  </a:lnTo>
                  <a:lnTo>
                    <a:pt x="187475" y="44065"/>
                  </a:lnTo>
                  <a:lnTo>
                    <a:pt x="178740" y="54820"/>
                  </a:lnTo>
                  <a:lnTo>
                    <a:pt x="170579" y="66665"/>
                  </a:lnTo>
                  <a:lnTo>
                    <a:pt x="162802" y="79236"/>
                  </a:lnTo>
                  <a:lnTo>
                    <a:pt x="154111" y="92291"/>
                  </a:lnTo>
                  <a:lnTo>
                    <a:pt x="135105" y="119262"/>
                  </a:lnTo>
                  <a:lnTo>
                    <a:pt x="126297" y="134167"/>
                  </a:lnTo>
                  <a:lnTo>
                    <a:pt x="118088" y="149947"/>
                  </a:lnTo>
                  <a:lnTo>
                    <a:pt x="110278" y="166310"/>
                  </a:lnTo>
                  <a:lnTo>
                    <a:pt x="101566" y="183062"/>
                  </a:lnTo>
                  <a:lnTo>
                    <a:pt x="82536" y="217257"/>
                  </a:lnTo>
                  <a:lnTo>
                    <a:pt x="74891" y="234556"/>
                  </a:lnTo>
                  <a:lnTo>
                    <a:pt x="68625" y="251932"/>
                  </a:lnTo>
                  <a:lnTo>
                    <a:pt x="63279" y="269359"/>
                  </a:lnTo>
                  <a:lnTo>
                    <a:pt x="57378" y="286819"/>
                  </a:lnTo>
                  <a:lnTo>
                    <a:pt x="44589" y="321803"/>
                  </a:lnTo>
                  <a:lnTo>
                    <a:pt x="39075" y="339312"/>
                  </a:lnTo>
                  <a:lnTo>
                    <a:pt x="34230" y="356828"/>
                  </a:lnTo>
                  <a:lnTo>
                    <a:pt x="29832" y="374348"/>
                  </a:lnTo>
                  <a:lnTo>
                    <a:pt x="26900" y="390702"/>
                  </a:lnTo>
                  <a:lnTo>
                    <a:pt x="24945" y="406280"/>
                  </a:lnTo>
                  <a:lnTo>
                    <a:pt x="23642" y="421340"/>
                  </a:lnTo>
                  <a:lnTo>
                    <a:pt x="21604" y="434885"/>
                  </a:lnTo>
                  <a:lnTo>
                    <a:pt x="19077" y="447421"/>
                  </a:lnTo>
                  <a:lnTo>
                    <a:pt x="0" y="5250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20869" y="3859958"/>
              <a:ext cx="378635" cy="10519"/>
            </a:xfrm>
            <a:custGeom>
              <a:avLst/>
              <a:gdLst/>
              <a:ahLst/>
              <a:cxnLst/>
              <a:rect l="0" t="0" r="0" b="0"/>
              <a:pathLst>
                <a:path w="378635" h="10519">
                  <a:moveTo>
                    <a:pt x="0" y="10518"/>
                  </a:moveTo>
                  <a:lnTo>
                    <a:pt x="16750" y="4934"/>
                  </a:lnTo>
                  <a:lnTo>
                    <a:pt x="28696" y="3289"/>
                  </a:lnTo>
                  <a:lnTo>
                    <a:pt x="43672" y="2193"/>
                  </a:lnTo>
                  <a:lnTo>
                    <a:pt x="60667" y="1462"/>
                  </a:lnTo>
                  <a:lnTo>
                    <a:pt x="95133" y="650"/>
                  </a:lnTo>
                  <a:lnTo>
                    <a:pt x="37863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62443" y="3891511"/>
              <a:ext cx="157765" cy="10085"/>
            </a:xfrm>
            <a:custGeom>
              <a:avLst/>
              <a:gdLst/>
              <a:ahLst/>
              <a:cxnLst/>
              <a:rect l="0" t="0" r="0" b="0"/>
              <a:pathLst>
                <a:path w="157765" h="10085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4"/>
                  </a:lnTo>
                  <a:lnTo>
                    <a:pt x="49500" y="9055"/>
                  </a:lnTo>
                  <a:lnTo>
                    <a:pt x="78483" y="9867"/>
                  </a:lnTo>
                  <a:lnTo>
                    <a:pt x="94392" y="10084"/>
                  </a:lnTo>
                  <a:lnTo>
                    <a:pt x="108504" y="9060"/>
                  </a:lnTo>
                  <a:lnTo>
                    <a:pt x="121418" y="7209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36066" y="3975652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0"/>
                  </a:moveTo>
                  <a:lnTo>
                    <a:pt x="22333" y="5583"/>
                  </a:lnTo>
                  <a:lnTo>
                    <a:pt x="38261" y="7228"/>
                  </a:lnTo>
                  <a:lnTo>
                    <a:pt x="58229" y="8324"/>
                  </a:lnTo>
                  <a:lnTo>
                    <a:pt x="126211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237934" y="3744265"/>
              <a:ext cx="224013" cy="265351"/>
            </a:xfrm>
            <a:custGeom>
              <a:avLst/>
              <a:gdLst/>
              <a:ahLst/>
              <a:cxnLst/>
              <a:rect l="0" t="0" r="0" b="0"/>
              <a:pathLst>
                <a:path w="224013" h="265351">
                  <a:moveTo>
                    <a:pt x="66248" y="0"/>
                  </a:moveTo>
                  <a:lnTo>
                    <a:pt x="60664" y="16750"/>
                  </a:lnTo>
                  <a:lnTo>
                    <a:pt x="56682" y="26359"/>
                  </a:lnTo>
                  <a:lnTo>
                    <a:pt x="51690" y="37439"/>
                  </a:lnTo>
                  <a:lnTo>
                    <a:pt x="46025" y="49500"/>
                  </a:lnTo>
                  <a:lnTo>
                    <a:pt x="33498" y="78483"/>
                  </a:lnTo>
                  <a:lnTo>
                    <a:pt x="26885" y="94392"/>
                  </a:lnTo>
                  <a:lnTo>
                    <a:pt x="21308" y="109673"/>
                  </a:lnTo>
                  <a:lnTo>
                    <a:pt x="16421" y="124534"/>
                  </a:lnTo>
                  <a:lnTo>
                    <a:pt x="3960" y="164668"/>
                  </a:lnTo>
                  <a:lnTo>
                    <a:pt x="182" y="176390"/>
                  </a:lnTo>
                  <a:lnTo>
                    <a:pt x="0" y="187711"/>
                  </a:lnTo>
                  <a:lnTo>
                    <a:pt x="2216" y="198764"/>
                  </a:lnTo>
                  <a:lnTo>
                    <a:pt x="6031" y="209638"/>
                  </a:lnTo>
                  <a:lnTo>
                    <a:pt x="13248" y="220393"/>
                  </a:lnTo>
                  <a:lnTo>
                    <a:pt x="22734" y="231069"/>
                  </a:lnTo>
                  <a:lnTo>
                    <a:pt x="33733" y="241693"/>
                  </a:lnTo>
                  <a:lnTo>
                    <a:pt x="48077" y="249943"/>
                  </a:lnTo>
                  <a:lnTo>
                    <a:pt x="64651" y="256613"/>
                  </a:lnTo>
                  <a:lnTo>
                    <a:pt x="82713" y="262228"/>
                  </a:lnTo>
                  <a:lnTo>
                    <a:pt x="98260" y="264802"/>
                  </a:lnTo>
                  <a:lnTo>
                    <a:pt x="112130" y="265350"/>
                  </a:lnTo>
                  <a:lnTo>
                    <a:pt x="124883" y="264546"/>
                  </a:lnTo>
                  <a:lnTo>
                    <a:pt x="139228" y="262842"/>
                  </a:lnTo>
                  <a:lnTo>
                    <a:pt x="154634" y="260537"/>
                  </a:lnTo>
                  <a:lnTo>
                    <a:pt x="224012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367287" y="3765300"/>
              <a:ext cx="84142" cy="441740"/>
            </a:xfrm>
            <a:custGeom>
              <a:avLst/>
              <a:gdLst/>
              <a:ahLst/>
              <a:cxnLst/>
              <a:rect l="0" t="0" r="0" b="0"/>
              <a:pathLst>
                <a:path w="84142" h="441740">
                  <a:moveTo>
                    <a:pt x="84141" y="0"/>
                  </a:moveTo>
                  <a:lnTo>
                    <a:pt x="72974" y="27917"/>
                  </a:lnTo>
                  <a:lnTo>
                    <a:pt x="61259" y="60321"/>
                  </a:lnTo>
                  <a:lnTo>
                    <a:pt x="54863" y="78778"/>
                  </a:lnTo>
                  <a:lnTo>
                    <a:pt x="49430" y="96927"/>
                  </a:lnTo>
                  <a:lnTo>
                    <a:pt x="44640" y="114868"/>
                  </a:lnTo>
                  <a:lnTo>
                    <a:pt x="36201" y="150386"/>
                  </a:lnTo>
                  <a:lnTo>
                    <a:pt x="21261" y="220797"/>
                  </a:lnTo>
                  <a:lnTo>
                    <a:pt x="14124" y="257064"/>
                  </a:lnTo>
                  <a:lnTo>
                    <a:pt x="7057" y="296556"/>
                  </a:lnTo>
                  <a:lnTo>
                    <a:pt x="4704" y="314566"/>
                  </a:lnTo>
                  <a:lnTo>
                    <a:pt x="3136" y="331248"/>
                  </a:lnTo>
                  <a:lnTo>
                    <a:pt x="2091" y="347043"/>
                  </a:lnTo>
                  <a:lnTo>
                    <a:pt x="1394" y="363416"/>
                  </a:lnTo>
                  <a:lnTo>
                    <a:pt x="0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492702" y="3713463"/>
              <a:ext cx="368239" cy="432252"/>
            </a:xfrm>
            <a:custGeom>
              <a:avLst/>
              <a:gdLst/>
              <a:ahLst/>
              <a:cxnLst/>
              <a:rect l="0" t="0" r="0" b="0"/>
              <a:pathLst>
                <a:path w="368239" h="432252">
                  <a:moveTo>
                    <a:pt x="169078" y="51837"/>
                  </a:moveTo>
                  <a:lnTo>
                    <a:pt x="163495" y="35087"/>
                  </a:lnTo>
                  <a:lnTo>
                    <a:pt x="158344" y="26647"/>
                  </a:lnTo>
                  <a:lnTo>
                    <a:pt x="151405" y="17514"/>
                  </a:lnTo>
                  <a:lnTo>
                    <a:pt x="143272" y="7920"/>
                  </a:lnTo>
                  <a:lnTo>
                    <a:pt x="134345" y="2692"/>
                  </a:lnTo>
                  <a:lnTo>
                    <a:pt x="124888" y="376"/>
                  </a:lnTo>
                  <a:lnTo>
                    <a:pt x="115077" y="0"/>
                  </a:lnTo>
                  <a:lnTo>
                    <a:pt x="105030" y="2087"/>
                  </a:lnTo>
                  <a:lnTo>
                    <a:pt x="94827" y="5815"/>
                  </a:lnTo>
                  <a:lnTo>
                    <a:pt x="84519" y="10638"/>
                  </a:lnTo>
                  <a:lnTo>
                    <a:pt x="76478" y="17359"/>
                  </a:lnTo>
                  <a:lnTo>
                    <a:pt x="69949" y="25346"/>
                  </a:lnTo>
                  <a:lnTo>
                    <a:pt x="64427" y="34176"/>
                  </a:lnTo>
                  <a:lnTo>
                    <a:pt x="60746" y="44738"/>
                  </a:lnTo>
                  <a:lnTo>
                    <a:pt x="58292" y="56453"/>
                  </a:lnTo>
                  <a:lnTo>
                    <a:pt x="56656" y="68938"/>
                  </a:lnTo>
                  <a:lnTo>
                    <a:pt x="56734" y="81935"/>
                  </a:lnTo>
                  <a:lnTo>
                    <a:pt x="57955" y="95275"/>
                  </a:lnTo>
                  <a:lnTo>
                    <a:pt x="59937" y="108842"/>
                  </a:lnTo>
                  <a:lnTo>
                    <a:pt x="62428" y="122562"/>
                  </a:lnTo>
                  <a:lnTo>
                    <a:pt x="65256" y="136383"/>
                  </a:lnTo>
                  <a:lnTo>
                    <a:pt x="68311" y="150271"/>
                  </a:lnTo>
                  <a:lnTo>
                    <a:pt x="72684" y="165373"/>
                  </a:lnTo>
                  <a:lnTo>
                    <a:pt x="77937" y="181284"/>
                  </a:lnTo>
                  <a:lnTo>
                    <a:pt x="83777" y="197735"/>
                  </a:lnTo>
                  <a:lnTo>
                    <a:pt x="88838" y="213377"/>
                  </a:lnTo>
                  <a:lnTo>
                    <a:pt x="93381" y="228478"/>
                  </a:lnTo>
                  <a:lnTo>
                    <a:pt x="97578" y="243221"/>
                  </a:lnTo>
                  <a:lnTo>
                    <a:pt x="101545" y="258892"/>
                  </a:lnTo>
                  <a:lnTo>
                    <a:pt x="109069" y="291887"/>
                  </a:lnTo>
                  <a:lnTo>
                    <a:pt x="111542" y="308866"/>
                  </a:lnTo>
                  <a:lnTo>
                    <a:pt x="113192" y="326028"/>
                  </a:lnTo>
                  <a:lnTo>
                    <a:pt x="114291" y="343313"/>
                  </a:lnTo>
                  <a:lnTo>
                    <a:pt x="112687" y="357174"/>
                  </a:lnTo>
                  <a:lnTo>
                    <a:pt x="109280" y="368751"/>
                  </a:lnTo>
                  <a:lnTo>
                    <a:pt x="104672" y="378806"/>
                  </a:lnTo>
                  <a:lnTo>
                    <a:pt x="98094" y="386679"/>
                  </a:lnTo>
                  <a:lnTo>
                    <a:pt x="90202" y="393096"/>
                  </a:lnTo>
                  <a:lnTo>
                    <a:pt x="81436" y="398542"/>
                  </a:lnTo>
                  <a:lnTo>
                    <a:pt x="72085" y="399836"/>
                  </a:lnTo>
                  <a:lnTo>
                    <a:pt x="62346" y="398361"/>
                  </a:lnTo>
                  <a:lnTo>
                    <a:pt x="52347" y="395041"/>
                  </a:lnTo>
                  <a:lnTo>
                    <a:pt x="42175" y="390490"/>
                  </a:lnTo>
                  <a:lnTo>
                    <a:pt x="31888" y="385119"/>
                  </a:lnTo>
                  <a:lnTo>
                    <a:pt x="21524" y="379201"/>
                  </a:lnTo>
                  <a:lnTo>
                    <a:pt x="13446" y="371750"/>
                  </a:lnTo>
                  <a:lnTo>
                    <a:pt x="6892" y="363276"/>
                  </a:lnTo>
                  <a:lnTo>
                    <a:pt x="1355" y="354121"/>
                  </a:lnTo>
                  <a:lnTo>
                    <a:pt x="0" y="342175"/>
                  </a:lnTo>
                  <a:lnTo>
                    <a:pt x="1434" y="328368"/>
                  </a:lnTo>
                  <a:lnTo>
                    <a:pt x="4727" y="313320"/>
                  </a:lnTo>
                  <a:lnTo>
                    <a:pt x="9260" y="300950"/>
                  </a:lnTo>
                  <a:lnTo>
                    <a:pt x="14619" y="290367"/>
                  </a:lnTo>
                  <a:lnTo>
                    <a:pt x="20529" y="280974"/>
                  </a:lnTo>
                  <a:lnTo>
                    <a:pt x="27975" y="272375"/>
                  </a:lnTo>
                  <a:lnTo>
                    <a:pt x="36445" y="264305"/>
                  </a:lnTo>
                  <a:lnTo>
                    <a:pt x="45597" y="256588"/>
                  </a:lnTo>
                  <a:lnTo>
                    <a:pt x="55205" y="247937"/>
                  </a:lnTo>
                  <a:lnTo>
                    <a:pt x="75229" y="228977"/>
                  </a:lnTo>
                  <a:lnTo>
                    <a:pt x="85477" y="220181"/>
                  </a:lnTo>
                  <a:lnTo>
                    <a:pt x="95814" y="211979"/>
                  </a:lnTo>
                  <a:lnTo>
                    <a:pt x="106212" y="204175"/>
                  </a:lnTo>
                  <a:lnTo>
                    <a:pt x="115481" y="195466"/>
                  </a:lnTo>
                  <a:lnTo>
                    <a:pt x="123998" y="186154"/>
                  </a:lnTo>
                  <a:lnTo>
                    <a:pt x="132013" y="176440"/>
                  </a:lnTo>
                  <a:lnTo>
                    <a:pt x="140862" y="167627"/>
                  </a:lnTo>
                  <a:lnTo>
                    <a:pt x="150267" y="159415"/>
                  </a:lnTo>
                  <a:lnTo>
                    <a:pt x="160043" y="151602"/>
                  </a:lnTo>
                  <a:lnTo>
                    <a:pt x="168898" y="142888"/>
                  </a:lnTo>
                  <a:lnTo>
                    <a:pt x="177138" y="133573"/>
                  </a:lnTo>
                  <a:lnTo>
                    <a:pt x="184969" y="123857"/>
                  </a:lnTo>
                  <a:lnTo>
                    <a:pt x="192527" y="112705"/>
                  </a:lnTo>
                  <a:lnTo>
                    <a:pt x="199903" y="100596"/>
                  </a:lnTo>
                  <a:lnTo>
                    <a:pt x="207157" y="87849"/>
                  </a:lnTo>
                  <a:lnTo>
                    <a:pt x="214331" y="75845"/>
                  </a:lnTo>
                  <a:lnTo>
                    <a:pt x="228534" y="53158"/>
                  </a:lnTo>
                  <a:lnTo>
                    <a:pt x="232088" y="50380"/>
                  </a:lnTo>
                  <a:lnTo>
                    <a:pt x="233288" y="53203"/>
                  </a:lnTo>
                  <a:lnTo>
                    <a:pt x="232920" y="59759"/>
                  </a:lnTo>
                  <a:lnTo>
                    <a:pt x="231506" y="67636"/>
                  </a:lnTo>
                  <a:lnTo>
                    <a:pt x="229395" y="76393"/>
                  </a:lnTo>
                  <a:lnTo>
                    <a:pt x="226819" y="85737"/>
                  </a:lnTo>
                  <a:lnTo>
                    <a:pt x="222764" y="95472"/>
                  </a:lnTo>
                  <a:lnTo>
                    <a:pt x="217723" y="105468"/>
                  </a:lnTo>
                  <a:lnTo>
                    <a:pt x="212026" y="115638"/>
                  </a:lnTo>
                  <a:lnTo>
                    <a:pt x="207059" y="125923"/>
                  </a:lnTo>
                  <a:lnTo>
                    <a:pt x="202579" y="136286"/>
                  </a:lnTo>
                  <a:lnTo>
                    <a:pt x="198424" y="146701"/>
                  </a:lnTo>
                  <a:lnTo>
                    <a:pt x="194485" y="158319"/>
                  </a:lnTo>
                  <a:lnTo>
                    <a:pt x="190690" y="170738"/>
                  </a:lnTo>
                  <a:lnTo>
                    <a:pt x="183358" y="197003"/>
                  </a:lnTo>
                  <a:lnTo>
                    <a:pt x="176204" y="224258"/>
                  </a:lnTo>
                  <a:lnTo>
                    <a:pt x="173829" y="238070"/>
                  </a:lnTo>
                  <a:lnTo>
                    <a:pt x="172245" y="251953"/>
                  </a:lnTo>
                  <a:lnTo>
                    <a:pt x="171189" y="265882"/>
                  </a:lnTo>
                  <a:lnTo>
                    <a:pt x="170486" y="279843"/>
                  </a:lnTo>
                  <a:lnTo>
                    <a:pt x="169704" y="307821"/>
                  </a:lnTo>
                  <a:lnTo>
                    <a:pt x="170664" y="324163"/>
                  </a:lnTo>
                  <a:lnTo>
                    <a:pt x="172472" y="342069"/>
                  </a:lnTo>
                  <a:lnTo>
                    <a:pt x="174847" y="361019"/>
                  </a:lnTo>
                  <a:lnTo>
                    <a:pt x="178767" y="377157"/>
                  </a:lnTo>
                  <a:lnTo>
                    <a:pt x="183718" y="391422"/>
                  </a:lnTo>
                  <a:lnTo>
                    <a:pt x="189355" y="404439"/>
                  </a:lnTo>
                  <a:lnTo>
                    <a:pt x="197788" y="414285"/>
                  </a:lnTo>
                  <a:lnTo>
                    <a:pt x="208085" y="422017"/>
                  </a:lnTo>
                  <a:lnTo>
                    <a:pt x="219624" y="428341"/>
                  </a:lnTo>
                  <a:lnTo>
                    <a:pt x="230822" y="431388"/>
                  </a:lnTo>
                  <a:lnTo>
                    <a:pt x="241794" y="432251"/>
                  </a:lnTo>
                  <a:lnTo>
                    <a:pt x="252614" y="431657"/>
                  </a:lnTo>
                  <a:lnTo>
                    <a:pt x="263333" y="427756"/>
                  </a:lnTo>
                  <a:lnTo>
                    <a:pt x="273985" y="421649"/>
                  </a:lnTo>
                  <a:lnTo>
                    <a:pt x="284592" y="414072"/>
                  </a:lnTo>
                  <a:lnTo>
                    <a:pt x="294001" y="405515"/>
                  </a:lnTo>
                  <a:lnTo>
                    <a:pt x="302611" y="396303"/>
                  </a:lnTo>
                  <a:lnTo>
                    <a:pt x="310688" y="386657"/>
                  </a:lnTo>
                  <a:lnTo>
                    <a:pt x="318410" y="374383"/>
                  </a:lnTo>
                  <a:lnTo>
                    <a:pt x="325895" y="360358"/>
                  </a:lnTo>
                  <a:lnTo>
                    <a:pt x="333222" y="345164"/>
                  </a:lnTo>
                  <a:lnTo>
                    <a:pt x="339276" y="329192"/>
                  </a:lnTo>
                  <a:lnTo>
                    <a:pt x="344480" y="312700"/>
                  </a:lnTo>
                  <a:lnTo>
                    <a:pt x="349118" y="295863"/>
                  </a:lnTo>
                  <a:lnTo>
                    <a:pt x="353379" y="278795"/>
                  </a:lnTo>
                  <a:lnTo>
                    <a:pt x="361230" y="244250"/>
                  </a:lnTo>
                  <a:lnTo>
                    <a:pt x="363791" y="226857"/>
                  </a:lnTo>
                  <a:lnTo>
                    <a:pt x="365498" y="209419"/>
                  </a:lnTo>
                  <a:lnTo>
                    <a:pt x="366636" y="191950"/>
                  </a:lnTo>
                  <a:lnTo>
                    <a:pt x="367901" y="160075"/>
                  </a:lnTo>
                  <a:lnTo>
                    <a:pt x="368238" y="145031"/>
                  </a:lnTo>
                  <a:lnTo>
                    <a:pt x="367294" y="130327"/>
                  </a:lnTo>
                  <a:lnTo>
                    <a:pt x="365496" y="115850"/>
                  </a:lnTo>
                  <a:lnTo>
                    <a:pt x="363129" y="101524"/>
                  </a:lnTo>
                  <a:lnTo>
                    <a:pt x="359214" y="89636"/>
                  </a:lnTo>
                  <a:lnTo>
                    <a:pt x="354266" y="79374"/>
                  </a:lnTo>
                  <a:lnTo>
                    <a:pt x="348631" y="70195"/>
                  </a:lnTo>
                  <a:lnTo>
                    <a:pt x="342536" y="61738"/>
                  </a:lnTo>
                  <a:lnTo>
                    <a:pt x="336136" y="53763"/>
                  </a:lnTo>
                  <a:lnTo>
                    <a:pt x="329532" y="46109"/>
                  </a:lnTo>
                  <a:lnTo>
                    <a:pt x="321624" y="39838"/>
                  </a:lnTo>
                  <a:lnTo>
                    <a:pt x="312846" y="34489"/>
                  </a:lnTo>
                  <a:lnTo>
                    <a:pt x="303488" y="29754"/>
                  </a:lnTo>
                  <a:lnTo>
                    <a:pt x="290237" y="28934"/>
                  </a:lnTo>
                  <a:lnTo>
                    <a:pt x="274392" y="30725"/>
                  </a:lnTo>
                  <a:lnTo>
                    <a:pt x="256817" y="34257"/>
                  </a:lnTo>
                  <a:lnTo>
                    <a:pt x="241594" y="38948"/>
                  </a:lnTo>
                  <a:lnTo>
                    <a:pt x="227940" y="44413"/>
                  </a:lnTo>
                  <a:lnTo>
                    <a:pt x="215331" y="50394"/>
                  </a:lnTo>
                  <a:lnTo>
                    <a:pt x="203419" y="56718"/>
                  </a:lnTo>
                  <a:lnTo>
                    <a:pt x="191972" y="63271"/>
                  </a:lnTo>
                  <a:lnTo>
                    <a:pt x="180835" y="69977"/>
                  </a:lnTo>
                  <a:lnTo>
                    <a:pt x="171073" y="76785"/>
                  </a:lnTo>
                  <a:lnTo>
                    <a:pt x="162228" y="83661"/>
                  </a:lnTo>
                  <a:lnTo>
                    <a:pt x="137525" y="10442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051759" y="3492518"/>
              <a:ext cx="305012" cy="235026"/>
            </a:xfrm>
            <a:custGeom>
              <a:avLst/>
              <a:gdLst/>
              <a:ahLst/>
              <a:cxnLst/>
              <a:rect l="0" t="0" r="0" b="0"/>
              <a:pathLst>
                <a:path w="305012" h="235026">
                  <a:moveTo>
                    <a:pt x="305011" y="51912"/>
                  </a:moveTo>
                  <a:lnTo>
                    <a:pt x="288260" y="35162"/>
                  </a:lnTo>
                  <a:lnTo>
                    <a:pt x="278652" y="29059"/>
                  </a:lnTo>
                  <a:lnTo>
                    <a:pt x="267572" y="23822"/>
                  </a:lnTo>
                  <a:lnTo>
                    <a:pt x="243963" y="14886"/>
                  </a:lnTo>
                  <a:lnTo>
                    <a:pt x="221785" y="7020"/>
                  </a:lnTo>
                  <a:lnTo>
                    <a:pt x="209794" y="4454"/>
                  </a:lnTo>
                  <a:lnTo>
                    <a:pt x="197125" y="2745"/>
                  </a:lnTo>
                  <a:lnTo>
                    <a:pt x="184005" y="1604"/>
                  </a:lnTo>
                  <a:lnTo>
                    <a:pt x="170584" y="844"/>
                  </a:lnTo>
                  <a:lnTo>
                    <a:pt x="143206" y="0"/>
                  </a:lnTo>
                  <a:lnTo>
                    <a:pt x="131698" y="3281"/>
                  </a:lnTo>
                  <a:lnTo>
                    <a:pt x="121689" y="8974"/>
                  </a:lnTo>
                  <a:lnTo>
                    <a:pt x="112679" y="16275"/>
                  </a:lnTo>
                  <a:lnTo>
                    <a:pt x="109009" y="25816"/>
                  </a:lnTo>
                  <a:lnTo>
                    <a:pt x="108900" y="36852"/>
                  </a:lnTo>
                  <a:lnTo>
                    <a:pt x="111165" y="48884"/>
                  </a:lnTo>
                  <a:lnTo>
                    <a:pt x="115012" y="59242"/>
                  </a:lnTo>
                  <a:lnTo>
                    <a:pt x="119914" y="68485"/>
                  </a:lnTo>
                  <a:lnTo>
                    <a:pt x="125519" y="76984"/>
                  </a:lnTo>
                  <a:lnTo>
                    <a:pt x="131593" y="84988"/>
                  </a:lnTo>
                  <a:lnTo>
                    <a:pt x="137979" y="92660"/>
                  </a:lnTo>
                  <a:lnTo>
                    <a:pt x="144574" y="100113"/>
                  </a:lnTo>
                  <a:lnTo>
                    <a:pt x="151308" y="108587"/>
                  </a:lnTo>
                  <a:lnTo>
                    <a:pt x="158135" y="117743"/>
                  </a:lnTo>
                  <a:lnTo>
                    <a:pt x="165023" y="127352"/>
                  </a:lnTo>
                  <a:lnTo>
                    <a:pt x="171952" y="136095"/>
                  </a:lnTo>
                  <a:lnTo>
                    <a:pt x="178909" y="144261"/>
                  </a:lnTo>
                  <a:lnTo>
                    <a:pt x="185884" y="152043"/>
                  </a:lnTo>
                  <a:lnTo>
                    <a:pt x="191703" y="160736"/>
                  </a:lnTo>
                  <a:lnTo>
                    <a:pt x="196751" y="170038"/>
                  </a:lnTo>
                  <a:lnTo>
                    <a:pt x="201285" y="179745"/>
                  </a:lnTo>
                  <a:lnTo>
                    <a:pt x="203139" y="190890"/>
                  </a:lnTo>
                  <a:lnTo>
                    <a:pt x="203206" y="202995"/>
                  </a:lnTo>
                  <a:lnTo>
                    <a:pt x="202082" y="215740"/>
                  </a:lnTo>
                  <a:lnTo>
                    <a:pt x="196659" y="224236"/>
                  </a:lnTo>
                  <a:lnTo>
                    <a:pt x="188368" y="229900"/>
                  </a:lnTo>
                  <a:lnTo>
                    <a:pt x="178167" y="233677"/>
                  </a:lnTo>
                  <a:lnTo>
                    <a:pt x="167860" y="235025"/>
                  </a:lnTo>
                  <a:lnTo>
                    <a:pt x="157483" y="234756"/>
                  </a:lnTo>
                  <a:lnTo>
                    <a:pt x="147059" y="233408"/>
                  </a:lnTo>
                  <a:lnTo>
                    <a:pt x="136604" y="231340"/>
                  </a:lnTo>
                  <a:lnTo>
                    <a:pt x="126128" y="228794"/>
                  </a:lnTo>
                  <a:lnTo>
                    <a:pt x="115638" y="225927"/>
                  </a:lnTo>
                  <a:lnTo>
                    <a:pt x="103971" y="220510"/>
                  </a:lnTo>
                  <a:lnTo>
                    <a:pt x="91518" y="213393"/>
                  </a:lnTo>
                  <a:lnTo>
                    <a:pt x="54774" y="189742"/>
                  </a:lnTo>
                  <a:lnTo>
                    <a:pt x="43528" y="182363"/>
                  </a:lnTo>
                  <a:lnTo>
                    <a:pt x="33693" y="173938"/>
                  </a:lnTo>
                  <a:lnTo>
                    <a:pt x="24799" y="164816"/>
                  </a:lnTo>
                  <a:lnTo>
                    <a:pt x="0" y="1360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093830" y="3386666"/>
              <a:ext cx="115694" cy="420705"/>
            </a:xfrm>
            <a:custGeom>
              <a:avLst/>
              <a:gdLst/>
              <a:ahLst/>
              <a:cxnLst/>
              <a:rect l="0" t="0" r="0" b="0"/>
              <a:pathLst>
                <a:path w="115694" h="420705">
                  <a:moveTo>
                    <a:pt x="115693" y="0"/>
                  </a:moveTo>
                  <a:lnTo>
                    <a:pt x="115693" y="22334"/>
                  </a:lnTo>
                  <a:lnTo>
                    <a:pt x="114525" y="33587"/>
                  </a:lnTo>
                  <a:lnTo>
                    <a:pt x="112577" y="45764"/>
                  </a:lnTo>
                  <a:lnTo>
                    <a:pt x="110110" y="58557"/>
                  </a:lnTo>
                  <a:lnTo>
                    <a:pt x="108465" y="71759"/>
                  </a:lnTo>
                  <a:lnTo>
                    <a:pt x="107369" y="85235"/>
                  </a:lnTo>
                  <a:lnTo>
                    <a:pt x="106638" y="98894"/>
                  </a:lnTo>
                  <a:lnTo>
                    <a:pt x="104982" y="113843"/>
                  </a:lnTo>
                  <a:lnTo>
                    <a:pt x="102709" y="129652"/>
                  </a:lnTo>
                  <a:lnTo>
                    <a:pt x="100025" y="146034"/>
                  </a:lnTo>
                  <a:lnTo>
                    <a:pt x="95899" y="161630"/>
                  </a:lnTo>
                  <a:lnTo>
                    <a:pt x="90811" y="176702"/>
                  </a:lnTo>
                  <a:lnTo>
                    <a:pt x="85082" y="191425"/>
                  </a:lnTo>
                  <a:lnTo>
                    <a:pt x="80093" y="207083"/>
                  </a:lnTo>
                  <a:lnTo>
                    <a:pt x="75599" y="223365"/>
                  </a:lnTo>
                  <a:lnTo>
                    <a:pt x="71435" y="240063"/>
                  </a:lnTo>
                  <a:lnTo>
                    <a:pt x="66321" y="257037"/>
                  </a:lnTo>
                  <a:lnTo>
                    <a:pt x="60575" y="274197"/>
                  </a:lnTo>
                  <a:lnTo>
                    <a:pt x="40142" y="332555"/>
                  </a:lnTo>
                  <a:lnTo>
                    <a:pt x="34942" y="344408"/>
                  </a:lnTo>
                  <a:lnTo>
                    <a:pt x="29137" y="355817"/>
                  </a:lnTo>
                  <a:lnTo>
                    <a:pt x="22931" y="366928"/>
                  </a:lnTo>
                  <a:lnTo>
                    <a:pt x="17624" y="377842"/>
                  </a:lnTo>
                  <a:lnTo>
                    <a:pt x="12918" y="388624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199006" y="3407702"/>
              <a:ext cx="52589" cy="368116"/>
            </a:xfrm>
            <a:custGeom>
              <a:avLst/>
              <a:gdLst/>
              <a:ahLst/>
              <a:cxnLst/>
              <a:rect l="0" t="0" r="0" b="0"/>
              <a:pathLst>
                <a:path w="52589" h="368116">
                  <a:moveTo>
                    <a:pt x="52588" y="0"/>
                  </a:moveTo>
                  <a:lnTo>
                    <a:pt x="47004" y="33500"/>
                  </a:lnTo>
                  <a:lnTo>
                    <a:pt x="45360" y="48043"/>
                  </a:lnTo>
                  <a:lnTo>
                    <a:pt x="44263" y="62413"/>
                  </a:lnTo>
                  <a:lnTo>
                    <a:pt x="43532" y="76667"/>
                  </a:lnTo>
                  <a:lnTo>
                    <a:pt x="41876" y="92013"/>
                  </a:lnTo>
                  <a:lnTo>
                    <a:pt x="39604" y="108086"/>
                  </a:lnTo>
                  <a:lnTo>
                    <a:pt x="36920" y="124645"/>
                  </a:lnTo>
                  <a:lnTo>
                    <a:pt x="35131" y="142696"/>
                  </a:lnTo>
                  <a:lnTo>
                    <a:pt x="33938" y="161742"/>
                  </a:lnTo>
                  <a:lnTo>
                    <a:pt x="33143" y="181451"/>
                  </a:lnTo>
                  <a:lnTo>
                    <a:pt x="30275" y="201602"/>
                  </a:lnTo>
                  <a:lnTo>
                    <a:pt x="26027" y="222048"/>
                  </a:lnTo>
                  <a:lnTo>
                    <a:pt x="20857" y="242690"/>
                  </a:lnTo>
                  <a:lnTo>
                    <a:pt x="16242" y="265800"/>
                  </a:lnTo>
                  <a:lnTo>
                    <a:pt x="11996" y="290557"/>
                  </a:lnTo>
                  <a:lnTo>
                    <a:pt x="0" y="3681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804886" y="3334078"/>
            <a:ext cx="557433" cy="486002"/>
            <a:chOff x="6804886" y="3334078"/>
            <a:chExt cx="557433" cy="486002"/>
          </a:xfrm>
        </p:grpSpPr>
        <p:sp>
          <p:nvSpPr>
            <p:cNvPr id="155" name="Freeform 154"/>
            <p:cNvSpPr/>
            <p:nvPr/>
          </p:nvSpPr>
          <p:spPr>
            <a:xfrm>
              <a:off x="6804886" y="3334078"/>
              <a:ext cx="218783" cy="486002"/>
            </a:xfrm>
            <a:custGeom>
              <a:avLst/>
              <a:gdLst/>
              <a:ahLst/>
              <a:cxnLst/>
              <a:rect l="0" t="0" r="0" b="0"/>
              <a:pathLst>
                <a:path w="218783" h="486002">
                  <a:moveTo>
                    <a:pt x="147246" y="0"/>
                  </a:moveTo>
                  <a:lnTo>
                    <a:pt x="152829" y="27917"/>
                  </a:lnTo>
                  <a:lnTo>
                    <a:pt x="156812" y="41984"/>
                  </a:lnTo>
                  <a:lnTo>
                    <a:pt x="161804" y="57205"/>
                  </a:lnTo>
                  <a:lnTo>
                    <a:pt x="181026" y="112451"/>
                  </a:lnTo>
                  <a:lnTo>
                    <a:pt x="184958" y="127555"/>
                  </a:lnTo>
                  <a:lnTo>
                    <a:pt x="188749" y="144637"/>
                  </a:lnTo>
                  <a:lnTo>
                    <a:pt x="196075" y="179976"/>
                  </a:lnTo>
                  <a:lnTo>
                    <a:pt x="206771" y="226153"/>
                  </a:lnTo>
                  <a:lnTo>
                    <a:pt x="213824" y="255160"/>
                  </a:lnTo>
                  <a:lnTo>
                    <a:pt x="216173" y="272946"/>
                  </a:lnTo>
                  <a:lnTo>
                    <a:pt x="217738" y="292983"/>
                  </a:lnTo>
                  <a:lnTo>
                    <a:pt x="218782" y="314521"/>
                  </a:lnTo>
                  <a:lnTo>
                    <a:pt x="218309" y="335892"/>
                  </a:lnTo>
                  <a:lnTo>
                    <a:pt x="216825" y="357151"/>
                  </a:lnTo>
                  <a:lnTo>
                    <a:pt x="214667" y="378336"/>
                  </a:lnTo>
                  <a:lnTo>
                    <a:pt x="212060" y="395964"/>
                  </a:lnTo>
                  <a:lnTo>
                    <a:pt x="209154" y="411223"/>
                  </a:lnTo>
                  <a:lnTo>
                    <a:pt x="206047" y="424901"/>
                  </a:lnTo>
                  <a:lnTo>
                    <a:pt x="200470" y="437525"/>
                  </a:lnTo>
                  <a:lnTo>
                    <a:pt x="193246" y="449448"/>
                  </a:lnTo>
                  <a:lnTo>
                    <a:pt x="184925" y="460902"/>
                  </a:lnTo>
                  <a:lnTo>
                    <a:pt x="175871" y="469706"/>
                  </a:lnTo>
                  <a:lnTo>
                    <a:pt x="166330" y="476745"/>
                  </a:lnTo>
                  <a:lnTo>
                    <a:pt x="156463" y="482606"/>
                  </a:lnTo>
                  <a:lnTo>
                    <a:pt x="145210" y="485344"/>
                  </a:lnTo>
                  <a:lnTo>
                    <a:pt x="133034" y="486001"/>
                  </a:lnTo>
                  <a:lnTo>
                    <a:pt x="120242" y="485271"/>
                  </a:lnTo>
                  <a:lnTo>
                    <a:pt x="109377" y="481278"/>
                  </a:lnTo>
                  <a:lnTo>
                    <a:pt x="99797" y="475110"/>
                  </a:lnTo>
                  <a:lnTo>
                    <a:pt x="91072" y="467493"/>
                  </a:lnTo>
                  <a:lnTo>
                    <a:pt x="82919" y="460077"/>
                  </a:lnTo>
                  <a:lnTo>
                    <a:pt x="67627" y="445605"/>
                  </a:lnTo>
                  <a:lnTo>
                    <a:pt x="45877" y="424317"/>
                  </a:lnTo>
                  <a:lnTo>
                    <a:pt x="38765" y="414932"/>
                  </a:lnTo>
                  <a:lnTo>
                    <a:pt x="31686" y="404001"/>
                  </a:lnTo>
                  <a:lnTo>
                    <a:pt x="0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151967" y="3397184"/>
              <a:ext cx="185359" cy="168282"/>
            </a:xfrm>
            <a:custGeom>
              <a:avLst/>
              <a:gdLst/>
              <a:ahLst/>
              <a:cxnLst/>
              <a:rect l="0" t="0" r="0" b="0"/>
              <a:pathLst>
                <a:path w="185359" h="168282">
                  <a:moveTo>
                    <a:pt x="0" y="0"/>
                  </a:moveTo>
                  <a:lnTo>
                    <a:pt x="22333" y="5583"/>
                  </a:lnTo>
                  <a:lnTo>
                    <a:pt x="33587" y="10734"/>
                  </a:lnTo>
                  <a:lnTo>
                    <a:pt x="45764" y="17674"/>
                  </a:lnTo>
                  <a:lnTo>
                    <a:pt x="72927" y="34733"/>
                  </a:lnTo>
                  <a:lnTo>
                    <a:pt x="104477" y="54001"/>
                  </a:lnTo>
                  <a:lnTo>
                    <a:pt x="119902" y="62879"/>
                  </a:lnTo>
                  <a:lnTo>
                    <a:pt x="149506" y="78976"/>
                  </a:lnTo>
                  <a:lnTo>
                    <a:pt x="161608" y="86541"/>
                  </a:lnTo>
                  <a:lnTo>
                    <a:pt x="172013" y="93921"/>
                  </a:lnTo>
                  <a:lnTo>
                    <a:pt x="181286" y="101178"/>
                  </a:lnTo>
                  <a:lnTo>
                    <a:pt x="185132" y="108354"/>
                  </a:lnTo>
                  <a:lnTo>
                    <a:pt x="185358" y="115475"/>
                  </a:lnTo>
                  <a:lnTo>
                    <a:pt x="183172" y="122559"/>
                  </a:lnTo>
                  <a:lnTo>
                    <a:pt x="178208" y="126114"/>
                  </a:lnTo>
                  <a:lnTo>
                    <a:pt x="171393" y="127315"/>
                  </a:lnTo>
                  <a:lnTo>
                    <a:pt x="163344" y="126947"/>
                  </a:lnTo>
                  <a:lnTo>
                    <a:pt x="152135" y="127870"/>
                  </a:lnTo>
                  <a:lnTo>
                    <a:pt x="138819" y="129654"/>
                  </a:lnTo>
                  <a:lnTo>
                    <a:pt x="124098" y="132012"/>
                  </a:lnTo>
                  <a:lnTo>
                    <a:pt x="75464" y="140915"/>
                  </a:lnTo>
                  <a:lnTo>
                    <a:pt x="61995" y="145362"/>
                  </a:lnTo>
                  <a:lnTo>
                    <a:pt x="50679" y="150665"/>
                  </a:lnTo>
                  <a:lnTo>
                    <a:pt x="21035" y="168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120414" y="3681159"/>
              <a:ext cx="241905" cy="10518"/>
            </a:xfrm>
            <a:custGeom>
              <a:avLst/>
              <a:gdLst/>
              <a:ahLst/>
              <a:cxnLst/>
              <a:rect l="0" t="0" r="0" b="0"/>
              <a:pathLst>
                <a:path w="241905" h="10518">
                  <a:moveTo>
                    <a:pt x="0" y="10517"/>
                  </a:moveTo>
                  <a:lnTo>
                    <a:pt x="16751" y="4934"/>
                  </a:lnTo>
                  <a:lnTo>
                    <a:pt x="26359" y="3289"/>
                  </a:lnTo>
                  <a:lnTo>
                    <a:pt x="37439" y="2192"/>
                  </a:lnTo>
                  <a:lnTo>
                    <a:pt x="49501" y="1462"/>
                  </a:lnTo>
                  <a:lnTo>
                    <a:pt x="81599" y="649"/>
                  </a:lnTo>
                  <a:lnTo>
                    <a:pt x="241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551635" y="3294932"/>
            <a:ext cx="463204" cy="302087"/>
            <a:chOff x="7551635" y="3294932"/>
            <a:chExt cx="463204" cy="302087"/>
          </a:xfrm>
        </p:grpSpPr>
        <p:sp>
          <p:nvSpPr>
            <p:cNvPr id="159" name="Freeform 158"/>
            <p:cNvSpPr/>
            <p:nvPr/>
          </p:nvSpPr>
          <p:spPr>
            <a:xfrm>
              <a:off x="7551635" y="3455205"/>
              <a:ext cx="178801" cy="15603"/>
            </a:xfrm>
            <a:custGeom>
              <a:avLst/>
              <a:gdLst/>
              <a:ahLst/>
              <a:cxnLst/>
              <a:rect l="0" t="0" r="0" b="0"/>
              <a:pathLst>
                <a:path w="178801" h="15603">
                  <a:moveTo>
                    <a:pt x="0" y="15602"/>
                  </a:moveTo>
                  <a:lnTo>
                    <a:pt x="16751" y="10019"/>
                  </a:lnTo>
                  <a:lnTo>
                    <a:pt x="27527" y="7205"/>
                  </a:lnTo>
                  <a:lnTo>
                    <a:pt x="55084" y="963"/>
                  </a:lnTo>
                  <a:lnTo>
                    <a:pt x="70613" y="0"/>
                  </a:lnTo>
                  <a:lnTo>
                    <a:pt x="86808" y="526"/>
                  </a:lnTo>
                  <a:lnTo>
                    <a:pt x="103448" y="2045"/>
                  </a:lnTo>
                  <a:lnTo>
                    <a:pt x="119216" y="3059"/>
                  </a:lnTo>
                  <a:lnTo>
                    <a:pt x="178800" y="5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783022" y="3294932"/>
              <a:ext cx="231817" cy="302087"/>
            </a:xfrm>
            <a:custGeom>
              <a:avLst/>
              <a:gdLst/>
              <a:ahLst/>
              <a:cxnLst/>
              <a:rect l="0" t="0" r="0" b="0"/>
              <a:pathLst>
                <a:path w="231817" h="302087">
                  <a:moveTo>
                    <a:pt x="105177" y="18111"/>
                  </a:moveTo>
                  <a:lnTo>
                    <a:pt x="121927" y="6944"/>
                  </a:lnTo>
                  <a:lnTo>
                    <a:pt x="132704" y="3655"/>
                  </a:lnTo>
                  <a:lnTo>
                    <a:pt x="145732" y="1462"/>
                  </a:lnTo>
                  <a:lnTo>
                    <a:pt x="160260" y="0"/>
                  </a:lnTo>
                  <a:lnTo>
                    <a:pt x="173452" y="1362"/>
                  </a:lnTo>
                  <a:lnTo>
                    <a:pt x="185752" y="4608"/>
                  </a:lnTo>
                  <a:lnTo>
                    <a:pt x="197458" y="9109"/>
                  </a:lnTo>
                  <a:lnTo>
                    <a:pt x="207599" y="15615"/>
                  </a:lnTo>
                  <a:lnTo>
                    <a:pt x="216697" y="23459"/>
                  </a:lnTo>
                  <a:lnTo>
                    <a:pt x="225100" y="32194"/>
                  </a:lnTo>
                  <a:lnTo>
                    <a:pt x="229533" y="43861"/>
                  </a:lnTo>
                  <a:lnTo>
                    <a:pt x="231319" y="57481"/>
                  </a:lnTo>
                  <a:lnTo>
                    <a:pt x="231342" y="72405"/>
                  </a:lnTo>
                  <a:lnTo>
                    <a:pt x="227851" y="84691"/>
                  </a:lnTo>
                  <a:lnTo>
                    <a:pt x="222018" y="95219"/>
                  </a:lnTo>
                  <a:lnTo>
                    <a:pt x="214623" y="104575"/>
                  </a:lnTo>
                  <a:lnTo>
                    <a:pt x="205019" y="113150"/>
                  </a:lnTo>
                  <a:lnTo>
                    <a:pt x="193942" y="121203"/>
                  </a:lnTo>
                  <a:lnTo>
                    <a:pt x="181883" y="128910"/>
                  </a:lnTo>
                  <a:lnTo>
                    <a:pt x="169169" y="134047"/>
                  </a:lnTo>
                  <a:lnTo>
                    <a:pt x="156018" y="137472"/>
                  </a:lnTo>
                  <a:lnTo>
                    <a:pt x="142577" y="139756"/>
                  </a:lnTo>
                  <a:lnTo>
                    <a:pt x="130110" y="142446"/>
                  </a:lnTo>
                  <a:lnTo>
                    <a:pt x="118293" y="145409"/>
                  </a:lnTo>
                  <a:lnTo>
                    <a:pt x="106909" y="148553"/>
                  </a:lnTo>
                  <a:lnTo>
                    <a:pt x="102826" y="149480"/>
                  </a:lnTo>
                  <a:lnTo>
                    <a:pt x="103609" y="148929"/>
                  </a:lnTo>
                  <a:lnTo>
                    <a:pt x="107638" y="147393"/>
                  </a:lnTo>
                  <a:lnTo>
                    <a:pt x="114998" y="146370"/>
                  </a:lnTo>
                  <a:lnTo>
                    <a:pt x="124579" y="145687"/>
                  </a:lnTo>
                  <a:lnTo>
                    <a:pt x="135641" y="145232"/>
                  </a:lnTo>
                  <a:lnTo>
                    <a:pt x="147690" y="148435"/>
                  </a:lnTo>
                  <a:lnTo>
                    <a:pt x="160397" y="154076"/>
                  </a:lnTo>
                  <a:lnTo>
                    <a:pt x="173543" y="161342"/>
                  </a:lnTo>
                  <a:lnTo>
                    <a:pt x="185812" y="168524"/>
                  </a:lnTo>
                  <a:lnTo>
                    <a:pt x="208794" y="182736"/>
                  </a:lnTo>
                  <a:lnTo>
                    <a:pt x="217494" y="190966"/>
                  </a:lnTo>
                  <a:lnTo>
                    <a:pt x="224462" y="199960"/>
                  </a:lnTo>
                  <a:lnTo>
                    <a:pt x="230277" y="209461"/>
                  </a:lnTo>
                  <a:lnTo>
                    <a:pt x="231816" y="220469"/>
                  </a:lnTo>
                  <a:lnTo>
                    <a:pt x="230505" y="232482"/>
                  </a:lnTo>
                  <a:lnTo>
                    <a:pt x="227293" y="245166"/>
                  </a:lnTo>
                  <a:lnTo>
                    <a:pt x="220477" y="254790"/>
                  </a:lnTo>
                  <a:lnTo>
                    <a:pt x="211259" y="262375"/>
                  </a:lnTo>
                  <a:lnTo>
                    <a:pt x="200440" y="268600"/>
                  </a:lnTo>
                  <a:lnTo>
                    <a:pt x="188551" y="273919"/>
                  </a:lnTo>
                  <a:lnTo>
                    <a:pt x="175952" y="278634"/>
                  </a:lnTo>
                  <a:lnTo>
                    <a:pt x="162878" y="282945"/>
                  </a:lnTo>
                  <a:lnTo>
                    <a:pt x="147150" y="286988"/>
                  </a:lnTo>
                  <a:lnTo>
                    <a:pt x="129653" y="290853"/>
                  </a:lnTo>
                  <a:lnTo>
                    <a:pt x="110976" y="294597"/>
                  </a:lnTo>
                  <a:lnTo>
                    <a:pt x="92683" y="297093"/>
                  </a:lnTo>
                  <a:lnTo>
                    <a:pt x="74643" y="298757"/>
                  </a:lnTo>
                  <a:lnTo>
                    <a:pt x="0" y="302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541946" y="3902028"/>
            <a:ext cx="1249647" cy="570021"/>
            <a:chOff x="6541946" y="3902028"/>
            <a:chExt cx="1249647" cy="570021"/>
          </a:xfrm>
        </p:grpSpPr>
        <p:sp>
          <p:nvSpPr>
            <p:cNvPr id="162" name="Freeform 161"/>
            <p:cNvSpPr/>
            <p:nvPr/>
          </p:nvSpPr>
          <p:spPr>
            <a:xfrm>
              <a:off x="6541946" y="4154451"/>
              <a:ext cx="241906" cy="10519"/>
            </a:xfrm>
            <a:custGeom>
              <a:avLst/>
              <a:gdLst/>
              <a:ahLst/>
              <a:cxnLst/>
              <a:rect l="0" t="0" r="0" b="0"/>
              <a:pathLst>
                <a:path w="241906" h="10519">
                  <a:moveTo>
                    <a:pt x="0" y="10518"/>
                  </a:moveTo>
                  <a:lnTo>
                    <a:pt x="16749" y="4934"/>
                  </a:lnTo>
                  <a:lnTo>
                    <a:pt x="27527" y="3289"/>
                  </a:lnTo>
                  <a:lnTo>
                    <a:pt x="40555" y="2192"/>
                  </a:lnTo>
                  <a:lnTo>
                    <a:pt x="55083" y="1462"/>
                  </a:lnTo>
                  <a:lnTo>
                    <a:pt x="93041" y="650"/>
                  </a:lnTo>
                  <a:lnTo>
                    <a:pt x="2419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899544" y="3998149"/>
              <a:ext cx="171142" cy="316265"/>
            </a:xfrm>
            <a:custGeom>
              <a:avLst/>
              <a:gdLst/>
              <a:ahLst/>
              <a:cxnLst/>
              <a:rect l="0" t="0" r="0" b="0"/>
              <a:pathLst>
                <a:path w="171142" h="316265">
                  <a:moveTo>
                    <a:pt x="31553" y="9056"/>
                  </a:moveTo>
                  <a:lnTo>
                    <a:pt x="48304" y="3472"/>
                  </a:lnTo>
                  <a:lnTo>
                    <a:pt x="57912" y="1827"/>
                  </a:lnTo>
                  <a:lnTo>
                    <a:pt x="68992" y="730"/>
                  </a:lnTo>
                  <a:lnTo>
                    <a:pt x="81053" y="0"/>
                  </a:lnTo>
                  <a:lnTo>
                    <a:pt x="93769" y="1850"/>
                  </a:lnTo>
                  <a:lnTo>
                    <a:pt x="106920" y="5420"/>
                  </a:lnTo>
                  <a:lnTo>
                    <a:pt x="120362" y="10138"/>
                  </a:lnTo>
                  <a:lnTo>
                    <a:pt x="131660" y="15620"/>
                  </a:lnTo>
                  <a:lnTo>
                    <a:pt x="141530" y="21613"/>
                  </a:lnTo>
                  <a:lnTo>
                    <a:pt x="150447" y="27944"/>
                  </a:lnTo>
                  <a:lnTo>
                    <a:pt x="157560" y="35671"/>
                  </a:lnTo>
                  <a:lnTo>
                    <a:pt x="163472" y="44329"/>
                  </a:lnTo>
                  <a:lnTo>
                    <a:pt x="168581" y="53606"/>
                  </a:lnTo>
                  <a:lnTo>
                    <a:pt x="170819" y="63297"/>
                  </a:lnTo>
                  <a:lnTo>
                    <a:pt x="171141" y="73263"/>
                  </a:lnTo>
                  <a:lnTo>
                    <a:pt x="170188" y="83414"/>
                  </a:lnTo>
                  <a:lnTo>
                    <a:pt x="166047" y="91349"/>
                  </a:lnTo>
                  <a:lnTo>
                    <a:pt x="159780" y="97808"/>
                  </a:lnTo>
                  <a:lnTo>
                    <a:pt x="152096" y="103282"/>
                  </a:lnTo>
                  <a:lnTo>
                    <a:pt x="142299" y="108101"/>
                  </a:lnTo>
                  <a:lnTo>
                    <a:pt x="131093" y="112482"/>
                  </a:lnTo>
                  <a:lnTo>
                    <a:pt x="118949" y="116571"/>
                  </a:lnTo>
                  <a:lnTo>
                    <a:pt x="106177" y="119297"/>
                  </a:lnTo>
                  <a:lnTo>
                    <a:pt x="92988" y="121114"/>
                  </a:lnTo>
                  <a:lnTo>
                    <a:pt x="79522" y="122326"/>
                  </a:lnTo>
                  <a:lnTo>
                    <a:pt x="67038" y="121965"/>
                  </a:lnTo>
                  <a:lnTo>
                    <a:pt x="55209" y="120556"/>
                  </a:lnTo>
                  <a:lnTo>
                    <a:pt x="43819" y="118448"/>
                  </a:lnTo>
                  <a:lnTo>
                    <a:pt x="40899" y="119380"/>
                  </a:lnTo>
                  <a:lnTo>
                    <a:pt x="43626" y="122338"/>
                  </a:lnTo>
                  <a:lnTo>
                    <a:pt x="50120" y="126648"/>
                  </a:lnTo>
                  <a:lnTo>
                    <a:pt x="57954" y="130689"/>
                  </a:lnTo>
                  <a:lnTo>
                    <a:pt x="66683" y="134552"/>
                  </a:lnTo>
                  <a:lnTo>
                    <a:pt x="76008" y="138296"/>
                  </a:lnTo>
                  <a:lnTo>
                    <a:pt x="84563" y="143130"/>
                  </a:lnTo>
                  <a:lnTo>
                    <a:pt x="92602" y="148689"/>
                  </a:lnTo>
                  <a:lnTo>
                    <a:pt x="100300" y="154732"/>
                  </a:lnTo>
                  <a:lnTo>
                    <a:pt x="107768" y="162267"/>
                  </a:lnTo>
                  <a:lnTo>
                    <a:pt x="115085" y="170796"/>
                  </a:lnTo>
                  <a:lnTo>
                    <a:pt x="122300" y="179988"/>
                  </a:lnTo>
                  <a:lnTo>
                    <a:pt x="129447" y="190791"/>
                  </a:lnTo>
                  <a:lnTo>
                    <a:pt x="136549" y="202667"/>
                  </a:lnTo>
                  <a:lnTo>
                    <a:pt x="143620" y="215259"/>
                  </a:lnTo>
                  <a:lnTo>
                    <a:pt x="149504" y="228328"/>
                  </a:lnTo>
                  <a:lnTo>
                    <a:pt x="154594" y="241715"/>
                  </a:lnTo>
                  <a:lnTo>
                    <a:pt x="159156" y="255315"/>
                  </a:lnTo>
                  <a:lnTo>
                    <a:pt x="161029" y="267887"/>
                  </a:lnTo>
                  <a:lnTo>
                    <a:pt x="161109" y="279774"/>
                  </a:lnTo>
                  <a:lnTo>
                    <a:pt x="159994" y="291205"/>
                  </a:lnTo>
                  <a:lnTo>
                    <a:pt x="154576" y="299994"/>
                  </a:lnTo>
                  <a:lnTo>
                    <a:pt x="146290" y="307022"/>
                  </a:lnTo>
                  <a:lnTo>
                    <a:pt x="136091" y="312876"/>
                  </a:lnTo>
                  <a:lnTo>
                    <a:pt x="123449" y="315610"/>
                  </a:lnTo>
                  <a:lnTo>
                    <a:pt x="109178" y="316264"/>
                  </a:lnTo>
                  <a:lnTo>
                    <a:pt x="93820" y="315531"/>
                  </a:lnTo>
                  <a:lnTo>
                    <a:pt x="78908" y="313874"/>
                  </a:lnTo>
                  <a:lnTo>
                    <a:pt x="64292" y="311601"/>
                  </a:lnTo>
                  <a:lnTo>
                    <a:pt x="0" y="293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236107" y="4038757"/>
              <a:ext cx="201688" cy="189318"/>
            </a:xfrm>
            <a:custGeom>
              <a:avLst/>
              <a:gdLst/>
              <a:ahLst/>
              <a:cxnLst/>
              <a:rect l="0" t="0" r="0" b="0"/>
              <a:pathLst>
                <a:path w="201688" h="189318">
                  <a:moveTo>
                    <a:pt x="0" y="0"/>
                  </a:moveTo>
                  <a:lnTo>
                    <a:pt x="22334" y="0"/>
                  </a:lnTo>
                  <a:lnTo>
                    <a:pt x="34756" y="2338"/>
                  </a:lnTo>
                  <a:lnTo>
                    <a:pt x="48880" y="6233"/>
                  </a:lnTo>
                  <a:lnTo>
                    <a:pt x="64140" y="11167"/>
                  </a:lnTo>
                  <a:lnTo>
                    <a:pt x="77819" y="16794"/>
                  </a:lnTo>
                  <a:lnTo>
                    <a:pt x="90444" y="22882"/>
                  </a:lnTo>
                  <a:lnTo>
                    <a:pt x="102366" y="29278"/>
                  </a:lnTo>
                  <a:lnTo>
                    <a:pt x="116158" y="35879"/>
                  </a:lnTo>
                  <a:lnTo>
                    <a:pt x="131195" y="42618"/>
                  </a:lnTo>
                  <a:lnTo>
                    <a:pt x="147063" y="49447"/>
                  </a:lnTo>
                  <a:lnTo>
                    <a:pt x="162316" y="55169"/>
                  </a:lnTo>
                  <a:lnTo>
                    <a:pt x="177160" y="60152"/>
                  </a:lnTo>
                  <a:lnTo>
                    <a:pt x="191730" y="64642"/>
                  </a:lnTo>
                  <a:lnTo>
                    <a:pt x="199106" y="69973"/>
                  </a:lnTo>
                  <a:lnTo>
                    <a:pt x="201687" y="75865"/>
                  </a:lnTo>
                  <a:lnTo>
                    <a:pt x="201069" y="82129"/>
                  </a:lnTo>
                  <a:lnTo>
                    <a:pt x="195983" y="87474"/>
                  </a:lnTo>
                  <a:lnTo>
                    <a:pt x="187918" y="92207"/>
                  </a:lnTo>
                  <a:lnTo>
                    <a:pt x="177867" y="96530"/>
                  </a:lnTo>
                  <a:lnTo>
                    <a:pt x="167660" y="101749"/>
                  </a:lnTo>
                  <a:lnTo>
                    <a:pt x="157350" y="107566"/>
                  </a:lnTo>
                  <a:lnTo>
                    <a:pt x="146971" y="113781"/>
                  </a:lnTo>
                  <a:lnTo>
                    <a:pt x="135376" y="120262"/>
                  </a:lnTo>
                  <a:lnTo>
                    <a:pt x="110029" y="133695"/>
                  </a:lnTo>
                  <a:lnTo>
                    <a:pt x="99062" y="141718"/>
                  </a:lnTo>
                  <a:lnTo>
                    <a:pt x="89414" y="150573"/>
                  </a:lnTo>
                  <a:lnTo>
                    <a:pt x="52588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225589" y="4249109"/>
              <a:ext cx="252424" cy="42072"/>
            </a:xfrm>
            <a:custGeom>
              <a:avLst/>
              <a:gdLst/>
              <a:ahLst/>
              <a:cxnLst/>
              <a:rect l="0" t="0" r="0" b="0"/>
              <a:pathLst>
                <a:path w="252424" h="42072">
                  <a:moveTo>
                    <a:pt x="0" y="42071"/>
                  </a:moveTo>
                  <a:lnTo>
                    <a:pt x="69723" y="42071"/>
                  </a:lnTo>
                  <a:lnTo>
                    <a:pt x="87384" y="40902"/>
                  </a:lnTo>
                  <a:lnTo>
                    <a:pt x="105001" y="38954"/>
                  </a:lnTo>
                  <a:lnTo>
                    <a:pt x="122589" y="36487"/>
                  </a:lnTo>
                  <a:lnTo>
                    <a:pt x="137820" y="33674"/>
                  </a:lnTo>
                  <a:lnTo>
                    <a:pt x="151480" y="30630"/>
                  </a:lnTo>
                  <a:lnTo>
                    <a:pt x="190572" y="20762"/>
                  </a:lnTo>
                  <a:lnTo>
                    <a:pt x="2524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646293" y="4049275"/>
              <a:ext cx="145300" cy="422774"/>
            </a:xfrm>
            <a:custGeom>
              <a:avLst/>
              <a:gdLst/>
              <a:ahLst/>
              <a:cxnLst/>
              <a:rect l="0" t="0" r="0" b="0"/>
              <a:pathLst>
                <a:path w="145300" h="422774">
                  <a:moveTo>
                    <a:pt x="94659" y="0"/>
                  </a:moveTo>
                  <a:lnTo>
                    <a:pt x="94659" y="73195"/>
                  </a:lnTo>
                  <a:lnTo>
                    <a:pt x="95828" y="87361"/>
                  </a:lnTo>
                  <a:lnTo>
                    <a:pt x="97776" y="100312"/>
                  </a:lnTo>
                  <a:lnTo>
                    <a:pt x="100242" y="112450"/>
                  </a:lnTo>
                  <a:lnTo>
                    <a:pt x="106100" y="138404"/>
                  </a:lnTo>
                  <a:lnTo>
                    <a:pt x="109298" y="151869"/>
                  </a:lnTo>
                  <a:lnTo>
                    <a:pt x="112599" y="164351"/>
                  </a:lnTo>
                  <a:lnTo>
                    <a:pt x="119382" y="187570"/>
                  </a:lnTo>
                  <a:lnTo>
                    <a:pt x="121659" y="199838"/>
                  </a:lnTo>
                  <a:lnTo>
                    <a:pt x="123176" y="212692"/>
                  </a:lnTo>
                  <a:lnTo>
                    <a:pt x="124189" y="225935"/>
                  </a:lnTo>
                  <a:lnTo>
                    <a:pt x="126031" y="238270"/>
                  </a:lnTo>
                  <a:lnTo>
                    <a:pt x="128429" y="249999"/>
                  </a:lnTo>
                  <a:lnTo>
                    <a:pt x="131195" y="261325"/>
                  </a:lnTo>
                  <a:lnTo>
                    <a:pt x="134208" y="275886"/>
                  </a:lnTo>
                  <a:lnTo>
                    <a:pt x="140673" y="310764"/>
                  </a:lnTo>
                  <a:lnTo>
                    <a:pt x="142864" y="327544"/>
                  </a:lnTo>
                  <a:lnTo>
                    <a:pt x="144325" y="343405"/>
                  </a:lnTo>
                  <a:lnTo>
                    <a:pt x="145299" y="358654"/>
                  </a:lnTo>
                  <a:lnTo>
                    <a:pt x="144780" y="372326"/>
                  </a:lnTo>
                  <a:lnTo>
                    <a:pt x="143264" y="384946"/>
                  </a:lnTo>
                  <a:lnTo>
                    <a:pt x="141086" y="396865"/>
                  </a:lnTo>
                  <a:lnTo>
                    <a:pt x="136128" y="405980"/>
                  </a:lnTo>
                  <a:lnTo>
                    <a:pt x="129316" y="413225"/>
                  </a:lnTo>
                  <a:lnTo>
                    <a:pt x="121270" y="419224"/>
                  </a:lnTo>
                  <a:lnTo>
                    <a:pt x="112400" y="422055"/>
                  </a:lnTo>
                  <a:lnTo>
                    <a:pt x="102980" y="422773"/>
                  </a:lnTo>
                  <a:lnTo>
                    <a:pt x="93195" y="422083"/>
                  </a:lnTo>
                  <a:lnTo>
                    <a:pt x="83165" y="418118"/>
                  </a:lnTo>
                  <a:lnTo>
                    <a:pt x="72973" y="411968"/>
                  </a:lnTo>
                  <a:lnTo>
                    <a:pt x="62672" y="404362"/>
                  </a:lnTo>
                  <a:lnTo>
                    <a:pt x="41878" y="389679"/>
                  </a:lnTo>
                  <a:lnTo>
                    <a:pt x="0" y="3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698882" y="39020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605051" y="3723229"/>
            <a:ext cx="2885028" cy="673128"/>
            <a:chOff x="6605051" y="3723229"/>
            <a:chExt cx="2885028" cy="673128"/>
          </a:xfrm>
        </p:grpSpPr>
        <p:sp>
          <p:nvSpPr>
            <p:cNvPr id="169" name="Freeform 168"/>
            <p:cNvSpPr/>
            <p:nvPr/>
          </p:nvSpPr>
          <p:spPr>
            <a:xfrm>
              <a:off x="6605051" y="3880993"/>
              <a:ext cx="1251596" cy="515364"/>
            </a:xfrm>
            <a:custGeom>
              <a:avLst/>
              <a:gdLst/>
              <a:ahLst/>
              <a:cxnLst/>
              <a:rect l="0" t="0" r="0" b="0"/>
              <a:pathLst>
                <a:path w="1251596" h="515364">
                  <a:moveTo>
                    <a:pt x="1251595" y="0"/>
                  </a:moveTo>
                  <a:lnTo>
                    <a:pt x="1226404" y="15625"/>
                  </a:lnTo>
                  <a:lnTo>
                    <a:pt x="1187668" y="31177"/>
                  </a:lnTo>
                  <a:lnTo>
                    <a:pt x="1146257" y="45502"/>
                  </a:lnTo>
                  <a:lnTo>
                    <a:pt x="1114818" y="56072"/>
                  </a:lnTo>
                  <a:lnTo>
                    <a:pt x="1093809" y="66212"/>
                  </a:lnTo>
                  <a:lnTo>
                    <a:pt x="1071617" y="77342"/>
                  </a:lnTo>
                  <a:lnTo>
                    <a:pt x="1034012" y="91345"/>
                  </a:lnTo>
                  <a:lnTo>
                    <a:pt x="1011150" y="103314"/>
                  </a:lnTo>
                  <a:lnTo>
                    <a:pt x="983071" y="113308"/>
                  </a:lnTo>
                  <a:lnTo>
                    <a:pt x="952283" y="122814"/>
                  </a:lnTo>
                  <a:lnTo>
                    <a:pt x="923018" y="134830"/>
                  </a:lnTo>
                  <a:lnTo>
                    <a:pt x="891313" y="144844"/>
                  </a:lnTo>
                  <a:lnTo>
                    <a:pt x="858914" y="154359"/>
                  </a:lnTo>
                  <a:lnTo>
                    <a:pt x="828932" y="166379"/>
                  </a:lnTo>
                  <a:lnTo>
                    <a:pt x="780189" y="186286"/>
                  </a:lnTo>
                  <a:lnTo>
                    <a:pt x="742914" y="200046"/>
                  </a:lnTo>
                  <a:lnTo>
                    <a:pt x="704143" y="213952"/>
                  </a:lnTo>
                  <a:lnTo>
                    <a:pt x="631643" y="241924"/>
                  </a:lnTo>
                  <a:lnTo>
                    <a:pt x="595090" y="255937"/>
                  </a:lnTo>
                  <a:lnTo>
                    <a:pt x="555472" y="269956"/>
                  </a:lnTo>
                  <a:lnTo>
                    <a:pt x="535090" y="278135"/>
                  </a:lnTo>
                  <a:lnTo>
                    <a:pt x="514491" y="287094"/>
                  </a:lnTo>
                  <a:lnTo>
                    <a:pt x="474074" y="305228"/>
                  </a:lnTo>
                  <a:lnTo>
                    <a:pt x="418469" y="328577"/>
                  </a:lnTo>
                  <a:lnTo>
                    <a:pt x="329719" y="364482"/>
                  </a:lnTo>
                  <a:lnTo>
                    <a:pt x="297684" y="378577"/>
                  </a:lnTo>
                  <a:lnTo>
                    <a:pt x="267865" y="391464"/>
                  </a:lnTo>
                  <a:lnTo>
                    <a:pt x="239030" y="401086"/>
                  </a:lnTo>
                  <a:lnTo>
                    <a:pt x="210632" y="412375"/>
                  </a:lnTo>
                  <a:lnTo>
                    <a:pt x="182430" y="424014"/>
                  </a:lnTo>
                  <a:lnTo>
                    <a:pt x="154313" y="433082"/>
                  </a:lnTo>
                  <a:lnTo>
                    <a:pt x="132468" y="444124"/>
                  </a:lnTo>
                  <a:lnTo>
                    <a:pt x="113800" y="455654"/>
                  </a:lnTo>
                  <a:lnTo>
                    <a:pt x="57274" y="481906"/>
                  </a:lnTo>
                  <a:lnTo>
                    <a:pt x="36752" y="495039"/>
                  </a:lnTo>
                  <a:lnTo>
                    <a:pt x="0" y="515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382526" y="3912546"/>
              <a:ext cx="147107" cy="412223"/>
            </a:xfrm>
            <a:custGeom>
              <a:avLst/>
              <a:gdLst/>
              <a:ahLst/>
              <a:cxnLst/>
              <a:rect l="0" t="0" r="0" b="0"/>
              <a:pathLst>
                <a:path w="147107" h="412223">
                  <a:moveTo>
                    <a:pt x="115693" y="0"/>
                  </a:moveTo>
                  <a:lnTo>
                    <a:pt x="121277" y="16750"/>
                  </a:lnTo>
                  <a:lnTo>
                    <a:pt x="122922" y="26359"/>
                  </a:lnTo>
                  <a:lnTo>
                    <a:pt x="124018" y="37440"/>
                  </a:lnTo>
                  <a:lnTo>
                    <a:pt x="124749" y="49501"/>
                  </a:lnTo>
                  <a:lnTo>
                    <a:pt x="126405" y="63385"/>
                  </a:lnTo>
                  <a:lnTo>
                    <a:pt x="128678" y="78484"/>
                  </a:lnTo>
                  <a:lnTo>
                    <a:pt x="131361" y="94393"/>
                  </a:lnTo>
                  <a:lnTo>
                    <a:pt x="133150" y="112011"/>
                  </a:lnTo>
                  <a:lnTo>
                    <a:pt x="134343" y="130768"/>
                  </a:lnTo>
                  <a:lnTo>
                    <a:pt x="135138" y="150284"/>
                  </a:lnTo>
                  <a:lnTo>
                    <a:pt x="136836" y="166801"/>
                  </a:lnTo>
                  <a:lnTo>
                    <a:pt x="139138" y="181318"/>
                  </a:lnTo>
                  <a:lnTo>
                    <a:pt x="141841" y="194502"/>
                  </a:lnTo>
                  <a:lnTo>
                    <a:pt x="143642" y="209134"/>
                  </a:lnTo>
                  <a:lnTo>
                    <a:pt x="144844" y="224732"/>
                  </a:lnTo>
                  <a:lnTo>
                    <a:pt x="145644" y="240974"/>
                  </a:lnTo>
                  <a:lnTo>
                    <a:pt x="146534" y="277719"/>
                  </a:lnTo>
                  <a:lnTo>
                    <a:pt x="147106" y="347273"/>
                  </a:lnTo>
                  <a:lnTo>
                    <a:pt x="145984" y="361233"/>
                  </a:lnTo>
                  <a:lnTo>
                    <a:pt x="144067" y="374045"/>
                  </a:lnTo>
                  <a:lnTo>
                    <a:pt x="141621" y="386092"/>
                  </a:lnTo>
                  <a:lnTo>
                    <a:pt x="136484" y="395292"/>
                  </a:lnTo>
                  <a:lnTo>
                    <a:pt x="129554" y="402594"/>
                  </a:lnTo>
                  <a:lnTo>
                    <a:pt x="121428" y="408631"/>
                  </a:lnTo>
                  <a:lnTo>
                    <a:pt x="112505" y="411486"/>
                  </a:lnTo>
                  <a:lnTo>
                    <a:pt x="103049" y="412222"/>
                  </a:lnTo>
                  <a:lnTo>
                    <a:pt x="93241" y="411543"/>
                  </a:lnTo>
                  <a:lnTo>
                    <a:pt x="84364" y="407585"/>
                  </a:lnTo>
                  <a:lnTo>
                    <a:pt x="76109" y="401441"/>
                  </a:lnTo>
                  <a:lnTo>
                    <a:pt x="46067" y="371972"/>
                  </a:lnTo>
                  <a:lnTo>
                    <a:pt x="37722" y="361338"/>
                  </a:lnTo>
                  <a:lnTo>
                    <a:pt x="28654" y="348405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435113" y="372322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723930" y="3944099"/>
              <a:ext cx="194994" cy="273458"/>
            </a:xfrm>
            <a:custGeom>
              <a:avLst/>
              <a:gdLst/>
              <a:ahLst/>
              <a:cxnLst/>
              <a:rect l="0" t="0" r="0" b="0"/>
              <a:pathLst>
                <a:path w="194994" h="273458">
                  <a:moveTo>
                    <a:pt x="131887" y="0"/>
                  </a:moveTo>
                  <a:lnTo>
                    <a:pt x="126304" y="16750"/>
                  </a:lnTo>
                  <a:lnTo>
                    <a:pt x="122322" y="26359"/>
                  </a:lnTo>
                  <a:lnTo>
                    <a:pt x="117331" y="37439"/>
                  </a:lnTo>
                  <a:lnTo>
                    <a:pt x="111665" y="49501"/>
                  </a:lnTo>
                  <a:lnTo>
                    <a:pt x="104383" y="61048"/>
                  </a:lnTo>
                  <a:lnTo>
                    <a:pt x="96022" y="72251"/>
                  </a:lnTo>
                  <a:lnTo>
                    <a:pt x="86942" y="83226"/>
                  </a:lnTo>
                  <a:lnTo>
                    <a:pt x="67504" y="107886"/>
                  </a:lnTo>
                  <a:lnTo>
                    <a:pt x="57413" y="121006"/>
                  </a:lnTo>
                  <a:lnTo>
                    <a:pt x="47179" y="132090"/>
                  </a:lnTo>
                  <a:lnTo>
                    <a:pt x="36850" y="141817"/>
                  </a:lnTo>
                  <a:lnTo>
                    <a:pt x="26459" y="150639"/>
                  </a:lnTo>
                  <a:lnTo>
                    <a:pt x="17194" y="158857"/>
                  </a:lnTo>
                  <a:lnTo>
                    <a:pt x="667" y="174221"/>
                  </a:lnTo>
                  <a:lnTo>
                    <a:pt x="0" y="181590"/>
                  </a:lnTo>
                  <a:lnTo>
                    <a:pt x="4229" y="188840"/>
                  </a:lnTo>
                  <a:lnTo>
                    <a:pt x="11723" y="196011"/>
                  </a:lnTo>
                  <a:lnTo>
                    <a:pt x="21394" y="203128"/>
                  </a:lnTo>
                  <a:lnTo>
                    <a:pt x="32515" y="210210"/>
                  </a:lnTo>
                  <a:lnTo>
                    <a:pt x="44604" y="217269"/>
                  </a:lnTo>
                  <a:lnTo>
                    <a:pt x="56169" y="223144"/>
                  </a:lnTo>
                  <a:lnTo>
                    <a:pt x="67385" y="228229"/>
                  </a:lnTo>
                  <a:lnTo>
                    <a:pt x="78368" y="232788"/>
                  </a:lnTo>
                  <a:lnTo>
                    <a:pt x="90365" y="236995"/>
                  </a:lnTo>
                  <a:lnTo>
                    <a:pt x="103038" y="240969"/>
                  </a:lnTo>
                  <a:lnTo>
                    <a:pt x="116160" y="244787"/>
                  </a:lnTo>
                  <a:lnTo>
                    <a:pt x="129583" y="249669"/>
                  </a:lnTo>
                  <a:lnTo>
                    <a:pt x="143206" y="255261"/>
                  </a:lnTo>
                  <a:lnTo>
                    <a:pt x="194993" y="273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708571" y="4291180"/>
              <a:ext cx="220871" cy="21036"/>
            </a:xfrm>
            <a:custGeom>
              <a:avLst/>
              <a:gdLst/>
              <a:ahLst/>
              <a:cxnLst/>
              <a:rect l="0" t="0" r="0" b="0"/>
              <a:pathLst>
                <a:path w="220871" h="21036">
                  <a:moveTo>
                    <a:pt x="0" y="0"/>
                  </a:moveTo>
                  <a:lnTo>
                    <a:pt x="58555" y="0"/>
                  </a:lnTo>
                  <a:lnTo>
                    <a:pt x="71758" y="1168"/>
                  </a:lnTo>
                  <a:lnTo>
                    <a:pt x="85234" y="3116"/>
                  </a:lnTo>
                  <a:lnTo>
                    <a:pt x="98893" y="5583"/>
                  </a:lnTo>
                  <a:lnTo>
                    <a:pt x="113843" y="7228"/>
                  </a:lnTo>
                  <a:lnTo>
                    <a:pt x="129652" y="8325"/>
                  </a:lnTo>
                  <a:lnTo>
                    <a:pt x="146034" y="9055"/>
                  </a:lnTo>
                  <a:lnTo>
                    <a:pt x="160462" y="10711"/>
                  </a:lnTo>
                  <a:lnTo>
                    <a:pt x="22087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076687" y="4070310"/>
              <a:ext cx="126212" cy="31554"/>
            </a:xfrm>
            <a:custGeom>
              <a:avLst/>
              <a:gdLst/>
              <a:ahLst/>
              <a:cxnLst/>
              <a:rect l="0" t="0" r="0" b="0"/>
              <a:pathLst>
                <a:path w="126212" h="31554">
                  <a:moveTo>
                    <a:pt x="0" y="31553"/>
                  </a:moveTo>
                  <a:lnTo>
                    <a:pt x="63927" y="10244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276522" y="3989093"/>
              <a:ext cx="213557" cy="365193"/>
            </a:xfrm>
            <a:custGeom>
              <a:avLst/>
              <a:gdLst/>
              <a:ahLst/>
              <a:cxnLst/>
              <a:rect l="0" t="0" r="0" b="0"/>
              <a:pathLst>
                <a:path w="213557" h="365193">
                  <a:moveTo>
                    <a:pt x="0" y="18112"/>
                  </a:moveTo>
                  <a:lnTo>
                    <a:pt x="16750" y="6945"/>
                  </a:lnTo>
                  <a:lnTo>
                    <a:pt x="27527" y="3655"/>
                  </a:lnTo>
                  <a:lnTo>
                    <a:pt x="40555" y="1462"/>
                  </a:lnTo>
                  <a:lnTo>
                    <a:pt x="55083" y="0"/>
                  </a:lnTo>
                  <a:lnTo>
                    <a:pt x="69443" y="194"/>
                  </a:lnTo>
                  <a:lnTo>
                    <a:pt x="83691" y="1492"/>
                  </a:lnTo>
                  <a:lnTo>
                    <a:pt x="97864" y="3526"/>
                  </a:lnTo>
                  <a:lnTo>
                    <a:pt x="110818" y="7219"/>
                  </a:lnTo>
                  <a:lnTo>
                    <a:pt x="122961" y="12019"/>
                  </a:lnTo>
                  <a:lnTo>
                    <a:pt x="134562" y="17555"/>
                  </a:lnTo>
                  <a:lnTo>
                    <a:pt x="142296" y="25921"/>
                  </a:lnTo>
                  <a:lnTo>
                    <a:pt x="147452" y="36173"/>
                  </a:lnTo>
                  <a:lnTo>
                    <a:pt x="150890" y="47682"/>
                  </a:lnTo>
                  <a:lnTo>
                    <a:pt x="152012" y="58860"/>
                  </a:lnTo>
                  <a:lnTo>
                    <a:pt x="151592" y="69818"/>
                  </a:lnTo>
                  <a:lnTo>
                    <a:pt x="150143" y="80630"/>
                  </a:lnTo>
                  <a:lnTo>
                    <a:pt x="145671" y="90175"/>
                  </a:lnTo>
                  <a:lnTo>
                    <a:pt x="139184" y="98875"/>
                  </a:lnTo>
                  <a:lnTo>
                    <a:pt x="131354" y="107013"/>
                  </a:lnTo>
                  <a:lnTo>
                    <a:pt x="121459" y="113606"/>
                  </a:lnTo>
                  <a:lnTo>
                    <a:pt x="110188" y="119170"/>
                  </a:lnTo>
                  <a:lnTo>
                    <a:pt x="97999" y="124049"/>
                  </a:lnTo>
                  <a:lnTo>
                    <a:pt x="85199" y="128470"/>
                  </a:lnTo>
                  <a:lnTo>
                    <a:pt x="71991" y="132585"/>
                  </a:lnTo>
                  <a:lnTo>
                    <a:pt x="46019" y="140275"/>
                  </a:lnTo>
                  <a:lnTo>
                    <a:pt x="22790" y="147588"/>
                  </a:lnTo>
                  <a:lnTo>
                    <a:pt x="19867" y="148836"/>
                  </a:lnTo>
                  <a:lnTo>
                    <a:pt x="22594" y="148500"/>
                  </a:lnTo>
                  <a:lnTo>
                    <a:pt x="29085" y="147108"/>
                  </a:lnTo>
                  <a:lnTo>
                    <a:pt x="38088" y="147348"/>
                  </a:lnTo>
                  <a:lnTo>
                    <a:pt x="48765" y="148677"/>
                  </a:lnTo>
                  <a:lnTo>
                    <a:pt x="60556" y="150731"/>
                  </a:lnTo>
                  <a:lnTo>
                    <a:pt x="73092" y="154438"/>
                  </a:lnTo>
                  <a:lnTo>
                    <a:pt x="86124" y="159247"/>
                  </a:lnTo>
                  <a:lnTo>
                    <a:pt x="99486" y="164790"/>
                  </a:lnTo>
                  <a:lnTo>
                    <a:pt x="113069" y="170822"/>
                  </a:lnTo>
                  <a:lnTo>
                    <a:pt x="140626" y="183758"/>
                  </a:lnTo>
                  <a:lnTo>
                    <a:pt x="152182" y="190479"/>
                  </a:lnTo>
                  <a:lnTo>
                    <a:pt x="162222" y="197297"/>
                  </a:lnTo>
                  <a:lnTo>
                    <a:pt x="171254" y="204180"/>
                  </a:lnTo>
                  <a:lnTo>
                    <a:pt x="179612" y="211106"/>
                  </a:lnTo>
                  <a:lnTo>
                    <a:pt x="187522" y="218061"/>
                  </a:lnTo>
                  <a:lnTo>
                    <a:pt x="195131" y="225034"/>
                  </a:lnTo>
                  <a:lnTo>
                    <a:pt x="201373" y="233189"/>
                  </a:lnTo>
                  <a:lnTo>
                    <a:pt x="206703" y="242132"/>
                  </a:lnTo>
                  <a:lnTo>
                    <a:pt x="211425" y="251599"/>
                  </a:lnTo>
                  <a:lnTo>
                    <a:pt x="213404" y="262585"/>
                  </a:lnTo>
                  <a:lnTo>
                    <a:pt x="213556" y="274583"/>
                  </a:lnTo>
                  <a:lnTo>
                    <a:pt x="212487" y="287257"/>
                  </a:lnTo>
                  <a:lnTo>
                    <a:pt x="208269" y="299212"/>
                  </a:lnTo>
                  <a:lnTo>
                    <a:pt x="201952" y="310688"/>
                  </a:lnTo>
                  <a:lnTo>
                    <a:pt x="194234" y="321844"/>
                  </a:lnTo>
                  <a:lnTo>
                    <a:pt x="185583" y="331619"/>
                  </a:lnTo>
                  <a:lnTo>
                    <a:pt x="176310" y="340473"/>
                  </a:lnTo>
                  <a:lnTo>
                    <a:pt x="166621" y="348713"/>
                  </a:lnTo>
                  <a:lnTo>
                    <a:pt x="154320" y="354206"/>
                  </a:lnTo>
                  <a:lnTo>
                    <a:pt x="140276" y="357868"/>
                  </a:lnTo>
                  <a:lnTo>
                    <a:pt x="125070" y="360310"/>
                  </a:lnTo>
                  <a:lnTo>
                    <a:pt x="110257" y="361937"/>
                  </a:lnTo>
                  <a:lnTo>
                    <a:pt x="95709" y="363022"/>
                  </a:lnTo>
                  <a:lnTo>
                    <a:pt x="52587" y="365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953" y="504844"/>
            <a:ext cx="448944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Homework Review: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125383" y="1201185"/>
            <a:ext cx="262941" cy="422897"/>
          </a:xfrm>
          <a:custGeom>
            <a:avLst/>
            <a:gdLst/>
            <a:ahLst/>
            <a:cxnLst/>
            <a:rect l="0" t="0" r="0" b="0"/>
            <a:pathLst>
              <a:path w="262941" h="422897">
                <a:moveTo>
                  <a:pt x="262940" y="397489"/>
                </a:moveTo>
                <a:lnTo>
                  <a:pt x="262940" y="419823"/>
                </a:lnTo>
                <a:lnTo>
                  <a:pt x="259434" y="422896"/>
                </a:lnTo>
                <a:lnTo>
                  <a:pt x="253591" y="421439"/>
                </a:lnTo>
                <a:lnTo>
                  <a:pt x="246189" y="416962"/>
                </a:lnTo>
                <a:lnTo>
                  <a:pt x="237749" y="409302"/>
                </a:lnTo>
                <a:lnTo>
                  <a:pt x="228617" y="399522"/>
                </a:lnTo>
                <a:lnTo>
                  <a:pt x="219022" y="388327"/>
                </a:lnTo>
                <a:lnTo>
                  <a:pt x="210289" y="378526"/>
                </a:lnTo>
                <a:lnTo>
                  <a:pt x="194353" y="361404"/>
                </a:lnTo>
                <a:lnTo>
                  <a:pt x="187999" y="352397"/>
                </a:lnTo>
                <a:lnTo>
                  <a:pt x="182595" y="342887"/>
                </a:lnTo>
                <a:lnTo>
                  <a:pt x="177824" y="333041"/>
                </a:lnTo>
                <a:lnTo>
                  <a:pt x="173474" y="322971"/>
                </a:lnTo>
                <a:lnTo>
                  <a:pt x="169406" y="312752"/>
                </a:lnTo>
                <a:lnTo>
                  <a:pt x="165525" y="302433"/>
                </a:lnTo>
                <a:lnTo>
                  <a:pt x="160601" y="292048"/>
                </a:lnTo>
                <a:lnTo>
                  <a:pt x="154981" y="281619"/>
                </a:lnTo>
                <a:lnTo>
                  <a:pt x="148896" y="271160"/>
                </a:lnTo>
                <a:lnTo>
                  <a:pt x="143672" y="260682"/>
                </a:lnTo>
                <a:lnTo>
                  <a:pt x="139020" y="250191"/>
                </a:lnTo>
                <a:lnTo>
                  <a:pt x="134750" y="239691"/>
                </a:lnTo>
                <a:lnTo>
                  <a:pt x="130735" y="228016"/>
                </a:lnTo>
                <a:lnTo>
                  <a:pt x="126890" y="215559"/>
                </a:lnTo>
                <a:lnTo>
                  <a:pt x="119501" y="189252"/>
                </a:lnTo>
                <a:lnTo>
                  <a:pt x="108771" y="149329"/>
                </a:lnTo>
                <a:lnTo>
                  <a:pt x="101709" y="125926"/>
                </a:lnTo>
                <a:lnTo>
                  <a:pt x="91164" y="93040"/>
                </a:lnTo>
                <a:lnTo>
                  <a:pt x="88823" y="79998"/>
                </a:lnTo>
                <a:lnTo>
                  <a:pt x="87262" y="65461"/>
                </a:lnTo>
                <a:lnTo>
                  <a:pt x="86221" y="49926"/>
                </a:lnTo>
                <a:lnTo>
                  <a:pt x="84359" y="36063"/>
                </a:lnTo>
                <a:lnTo>
                  <a:pt x="81949" y="23316"/>
                </a:lnTo>
                <a:lnTo>
                  <a:pt x="79173" y="11312"/>
                </a:lnTo>
                <a:lnTo>
                  <a:pt x="80829" y="4477"/>
                </a:lnTo>
                <a:lnTo>
                  <a:pt x="85439" y="1090"/>
                </a:lnTo>
                <a:lnTo>
                  <a:pt x="92018" y="0"/>
                </a:lnTo>
                <a:lnTo>
                  <a:pt x="99909" y="3948"/>
                </a:lnTo>
                <a:lnTo>
                  <a:pt x="108677" y="11255"/>
                </a:lnTo>
                <a:lnTo>
                  <a:pt x="118027" y="20800"/>
                </a:lnTo>
                <a:lnTo>
                  <a:pt x="125429" y="30670"/>
                </a:lnTo>
                <a:lnTo>
                  <a:pt x="131533" y="40755"/>
                </a:lnTo>
                <a:lnTo>
                  <a:pt x="136771" y="50985"/>
                </a:lnTo>
                <a:lnTo>
                  <a:pt x="142600" y="61310"/>
                </a:lnTo>
                <a:lnTo>
                  <a:pt x="148823" y="71700"/>
                </a:lnTo>
                <a:lnTo>
                  <a:pt x="161970" y="92593"/>
                </a:lnTo>
                <a:lnTo>
                  <a:pt x="175604" y="113565"/>
                </a:lnTo>
                <a:lnTo>
                  <a:pt x="181344" y="125234"/>
                </a:lnTo>
                <a:lnTo>
                  <a:pt x="186338" y="137688"/>
                </a:lnTo>
                <a:lnTo>
                  <a:pt x="190837" y="150666"/>
                </a:lnTo>
                <a:lnTo>
                  <a:pt x="195005" y="163992"/>
                </a:lnTo>
                <a:lnTo>
                  <a:pt x="202752" y="191263"/>
                </a:lnTo>
                <a:lnTo>
                  <a:pt x="213683" y="232898"/>
                </a:lnTo>
                <a:lnTo>
                  <a:pt x="217247" y="249197"/>
                </a:lnTo>
                <a:lnTo>
                  <a:pt x="224323" y="286006"/>
                </a:lnTo>
                <a:lnTo>
                  <a:pt x="225509" y="302132"/>
                </a:lnTo>
                <a:lnTo>
                  <a:pt x="225131" y="316388"/>
                </a:lnTo>
                <a:lnTo>
                  <a:pt x="223710" y="329398"/>
                </a:lnTo>
                <a:lnTo>
                  <a:pt x="221595" y="342747"/>
                </a:lnTo>
                <a:lnTo>
                  <a:pt x="219016" y="356320"/>
                </a:lnTo>
                <a:lnTo>
                  <a:pt x="216128" y="370043"/>
                </a:lnTo>
                <a:lnTo>
                  <a:pt x="211865" y="381529"/>
                </a:lnTo>
                <a:lnTo>
                  <a:pt x="206686" y="391524"/>
                </a:lnTo>
                <a:lnTo>
                  <a:pt x="200896" y="400524"/>
                </a:lnTo>
                <a:lnTo>
                  <a:pt x="192362" y="405356"/>
                </a:lnTo>
                <a:lnTo>
                  <a:pt x="181998" y="407408"/>
                </a:lnTo>
                <a:lnTo>
                  <a:pt x="170414" y="407608"/>
                </a:lnTo>
                <a:lnTo>
                  <a:pt x="158017" y="405404"/>
                </a:lnTo>
                <a:lnTo>
                  <a:pt x="145077" y="401597"/>
                </a:lnTo>
                <a:lnTo>
                  <a:pt x="131777" y="396722"/>
                </a:lnTo>
                <a:lnTo>
                  <a:pt x="120572" y="391135"/>
                </a:lnTo>
                <a:lnTo>
                  <a:pt x="110766" y="385073"/>
                </a:lnTo>
                <a:lnTo>
                  <a:pt x="79564" y="362258"/>
                </a:lnTo>
                <a:lnTo>
                  <a:pt x="67066" y="352966"/>
                </a:lnTo>
                <a:lnTo>
                  <a:pt x="56397" y="343266"/>
                </a:lnTo>
                <a:lnTo>
                  <a:pt x="46947" y="333294"/>
                </a:lnTo>
                <a:lnTo>
                  <a:pt x="38309" y="323140"/>
                </a:lnTo>
                <a:lnTo>
                  <a:pt x="30214" y="314033"/>
                </a:lnTo>
                <a:lnTo>
                  <a:pt x="0" y="281796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35569" y="1298050"/>
            <a:ext cx="3981934" cy="499887"/>
            <a:chOff x="1535569" y="1298050"/>
            <a:chExt cx="3981934" cy="499887"/>
          </a:xfrm>
        </p:grpSpPr>
        <p:sp>
          <p:nvSpPr>
            <p:cNvPr id="4" name="Freeform 3"/>
            <p:cNvSpPr/>
            <p:nvPr/>
          </p:nvSpPr>
          <p:spPr>
            <a:xfrm>
              <a:off x="1535569" y="1356278"/>
              <a:ext cx="2324390" cy="441659"/>
            </a:xfrm>
            <a:custGeom>
              <a:avLst/>
              <a:gdLst/>
              <a:ahLst/>
              <a:cxnLst/>
              <a:rect l="0" t="0" r="0" b="0"/>
              <a:pathLst>
                <a:path w="2324390" h="441659">
                  <a:moveTo>
                    <a:pt x="0" y="147738"/>
                  </a:moveTo>
                  <a:lnTo>
                    <a:pt x="5583" y="170072"/>
                  </a:lnTo>
                  <a:lnTo>
                    <a:pt x="7228" y="182494"/>
                  </a:lnTo>
                  <a:lnTo>
                    <a:pt x="8325" y="196618"/>
                  </a:lnTo>
                  <a:lnTo>
                    <a:pt x="9056" y="211878"/>
                  </a:lnTo>
                  <a:lnTo>
                    <a:pt x="8374" y="225557"/>
                  </a:lnTo>
                  <a:lnTo>
                    <a:pt x="6751" y="238182"/>
                  </a:lnTo>
                  <a:lnTo>
                    <a:pt x="4501" y="250104"/>
                  </a:lnTo>
                  <a:lnTo>
                    <a:pt x="4169" y="252209"/>
                  </a:lnTo>
                  <a:lnTo>
                    <a:pt x="9286" y="228424"/>
                  </a:lnTo>
                  <a:lnTo>
                    <a:pt x="24840" y="164351"/>
                  </a:lnTo>
                  <a:lnTo>
                    <a:pt x="29415" y="151801"/>
                  </a:lnTo>
                  <a:lnTo>
                    <a:pt x="34802" y="139929"/>
                  </a:lnTo>
                  <a:lnTo>
                    <a:pt x="40731" y="128509"/>
                  </a:lnTo>
                  <a:lnTo>
                    <a:pt x="48189" y="119727"/>
                  </a:lnTo>
                  <a:lnTo>
                    <a:pt x="65825" y="106852"/>
                  </a:lnTo>
                  <a:lnTo>
                    <a:pt x="75436" y="105289"/>
                  </a:lnTo>
                  <a:lnTo>
                    <a:pt x="85349" y="106584"/>
                  </a:lnTo>
                  <a:lnTo>
                    <a:pt x="95464" y="109784"/>
                  </a:lnTo>
                  <a:lnTo>
                    <a:pt x="112935" y="119573"/>
                  </a:lnTo>
                  <a:lnTo>
                    <a:pt x="120866" y="125455"/>
                  </a:lnTo>
                  <a:lnTo>
                    <a:pt x="128491" y="134052"/>
                  </a:lnTo>
                  <a:lnTo>
                    <a:pt x="135911" y="144457"/>
                  </a:lnTo>
                  <a:lnTo>
                    <a:pt x="143195" y="156068"/>
                  </a:lnTo>
                  <a:lnTo>
                    <a:pt x="150389" y="168484"/>
                  </a:lnTo>
                  <a:lnTo>
                    <a:pt x="164614" y="194744"/>
                  </a:lnTo>
                  <a:lnTo>
                    <a:pt x="170511" y="207122"/>
                  </a:lnTo>
                  <a:lnTo>
                    <a:pt x="175611" y="218880"/>
                  </a:lnTo>
                  <a:lnTo>
                    <a:pt x="180180" y="230225"/>
                  </a:lnTo>
                  <a:lnTo>
                    <a:pt x="183225" y="231945"/>
                  </a:lnTo>
                  <a:lnTo>
                    <a:pt x="185256" y="227248"/>
                  </a:lnTo>
                  <a:lnTo>
                    <a:pt x="186609" y="218274"/>
                  </a:lnTo>
                  <a:lnTo>
                    <a:pt x="187512" y="207617"/>
                  </a:lnTo>
                  <a:lnTo>
                    <a:pt x="188114" y="195838"/>
                  </a:lnTo>
                  <a:lnTo>
                    <a:pt x="188515" y="183310"/>
                  </a:lnTo>
                  <a:lnTo>
                    <a:pt x="189951" y="169116"/>
                  </a:lnTo>
                  <a:lnTo>
                    <a:pt x="192077" y="153810"/>
                  </a:lnTo>
                  <a:lnTo>
                    <a:pt x="194662" y="137762"/>
                  </a:lnTo>
                  <a:lnTo>
                    <a:pt x="198724" y="129401"/>
                  </a:lnTo>
                  <a:lnTo>
                    <a:pt x="203769" y="126165"/>
                  </a:lnTo>
                  <a:lnTo>
                    <a:pt x="209469" y="126344"/>
                  </a:lnTo>
                  <a:lnTo>
                    <a:pt x="214438" y="131138"/>
                  </a:lnTo>
                  <a:lnTo>
                    <a:pt x="218919" y="139009"/>
                  </a:lnTo>
                  <a:lnTo>
                    <a:pt x="223075" y="148930"/>
                  </a:lnTo>
                  <a:lnTo>
                    <a:pt x="228183" y="160219"/>
                  </a:lnTo>
                  <a:lnTo>
                    <a:pt x="240091" y="185228"/>
                  </a:lnTo>
                  <a:lnTo>
                    <a:pt x="246539" y="197272"/>
                  </a:lnTo>
                  <a:lnTo>
                    <a:pt x="253174" y="208808"/>
                  </a:lnTo>
                  <a:lnTo>
                    <a:pt x="259935" y="220004"/>
                  </a:lnTo>
                  <a:lnTo>
                    <a:pt x="267949" y="228637"/>
                  </a:lnTo>
                  <a:lnTo>
                    <a:pt x="286201" y="241345"/>
                  </a:lnTo>
                  <a:lnTo>
                    <a:pt x="298314" y="244033"/>
                  </a:lnTo>
                  <a:lnTo>
                    <a:pt x="327354" y="243903"/>
                  </a:lnTo>
                  <a:lnTo>
                    <a:pt x="339773" y="241064"/>
                  </a:lnTo>
                  <a:lnTo>
                    <a:pt x="359804" y="231676"/>
                  </a:lnTo>
                  <a:lnTo>
                    <a:pt x="368418" y="224732"/>
                  </a:lnTo>
                  <a:lnTo>
                    <a:pt x="376498" y="216597"/>
                  </a:lnTo>
                  <a:lnTo>
                    <a:pt x="384221" y="207667"/>
                  </a:lnTo>
                  <a:lnTo>
                    <a:pt x="391708" y="195871"/>
                  </a:lnTo>
                  <a:lnTo>
                    <a:pt x="399036" y="182164"/>
                  </a:lnTo>
                  <a:lnTo>
                    <a:pt x="406258" y="167183"/>
                  </a:lnTo>
                  <a:lnTo>
                    <a:pt x="413411" y="153690"/>
                  </a:lnTo>
                  <a:lnTo>
                    <a:pt x="420516" y="141188"/>
                  </a:lnTo>
                  <a:lnTo>
                    <a:pt x="427591" y="129348"/>
                  </a:lnTo>
                  <a:lnTo>
                    <a:pt x="433475" y="117949"/>
                  </a:lnTo>
                  <a:lnTo>
                    <a:pt x="438567" y="106843"/>
                  </a:lnTo>
                  <a:lnTo>
                    <a:pt x="443130" y="95934"/>
                  </a:lnTo>
                  <a:lnTo>
                    <a:pt x="448510" y="92167"/>
                  </a:lnTo>
                  <a:lnTo>
                    <a:pt x="454433" y="93161"/>
                  </a:lnTo>
                  <a:lnTo>
                    <a:pt x="460720" y="97330"/>
                  </a:lnTo>
                  <a:lnTo>
                    <a:pt x="466079" y="103615"/>
                  </a:lnTo>
                  <a:lnTo>
                    <a:pt x="470820" y="111311"/>
                  </a:lnTo>
                  <a:lnTo>
                    <a:pt x="475150" y="119947"/>
                  </a:lnTo>
                  <a:lnTo>
                    <a:pt x="480374" y="129211"/>
                  </a:lnTo>
                  <a:lnTo>
                    <a:pt x="486193" y="138893"/>
                  </a:lnTo>
                  <a:lnTo>
                    <a:pt x="492410" y="148853"/>
                  </a:lnTo>
                  <a:lnTo>
                    <a:pt x="498892" y="157830"/>
                  </a:lnTo>
                  <a:lnTo>
                    <a:pt x="505551" y="166152"/>
                  </a:lnTo>
                  <a:lnTo>
                    <a:pt x="512327" y="174038"/>
                  </a:lnTo>
                  <a:lnTo>
                    <a:pt x="518013" y="174620"/>
                  </a:lnTo>
                  <a:lnTo>
                    <a:pt x="522973" y="170334"/>
                  </a:lnTo>
                  <a:lnTo>
                    <a:pt x="527448" y="162802"/>
                  </a:lnTo>
                  <a:lnTo>
                    <a:pt x="529262" y="154275"/>
                  </a:lnTo>
                  <a:lnTo>
                    <a:pt x="529303" y="145084"/>
                  </a:lnTo>
                  <a:lnTo>
                    <a:pt x="528162" y="135451"/>
                  </a:lnTo>
                  <a:lnTo>
                    <a:pt x="525064" y="124355"/>
                  </a:lnTo>
                  <a:lnTo>
                    <a:pt x="520662" y="112283"/>
                  </a:lnTo>
                  <a:lnTo>
                    <a:pt x="515389" y="99560"/>
                  </a:lnTo>
                  <a:lnTo>
                    <a:pt x="508369" y="89910"/>
                  </a:lnTo>
                  <a:lnTo>
                    <a:pt x="500182" y="82308"/>
                  </a:lnTo>
                  <a:lnTo>
                    <a:pt x="491219" y="76071"/>
                  </a:lnTo>
                  <a:lnTo>
                    <a:pt x="480568" y="73082"/>
                  </a:lnTo>
                  <a:lnTo>
                    <a:pt x="456270" y="72877"/>
                  </a:lnTo>
                  <a:lnTo>
                    <a:pt x="444415" y="76795"/>
                  </a:lnTo>
                  <a:lnTo>
                    <a:pt x="421893" y="90498"/>
                  </a:lnTo>
                  <a:lnTo>
                    <a:pt x="414485" y="101398"/>
                  </a:lnTo>
                  <a:lnTo>
                    <a:pt x="409546" y="114507"/>
                  </a:lnTo>
                  <a:lnTo>
                    <a:pt x="406254" y="129090"/>
                  </a:lnTo>
                  <a:lnTo>
                    <a:pt x="404059" y="143487"/>
                  </a:lnTo>
                  <a:lnTo>
                    <a:pt x="402595" y="157758"/>
                  </a:lnTo>
                  <a:lnTo>
                    <a:pt x="401620" y="171948"/>
                  </a:lnTo>
                  <a:lnTo>
                    <a:pt x="402138" y="186082"/>
                  </a:lnTo>
                  <a:lnTo>
                    <a:pt x="403652" y="200179"/>
                  </a:lnTo>
                  <a:lnTo>
                    <a:pt x="405830" y="214251"/>
                  </a:lnTo>
                  <a:lnTo>
                    <a:pt x="410788" y="225970"/>
                  </a:lnTo>
                  <a:lnTo>
                    <a:pt x="417599" y="236120"/>
                  </a:lnTo>
                  <a:lnTo>
                    <a:pt x="425646" y="245224"/>
                  </a:lnTo>
                  <a:lnTo>
                    <a:pt x="434516" y="250125"/>
                  </a:lnTo>
                  <a:lnTo>
                    <a:pt x="443935" y="252223"/>
                  </a:lnTo>
                  <a:lnTo>
                    <a:pt x="453721" y="252453"/>
                  </a:lnTo>
                  <a:lnTo>
                    <a:pt x="473943" y="246477"/>
                  </a:lnTo>
                  <a:lnTo>
                    <a:pt x="484243" y="241611"/>
                  </a:lnTo>
                  <a:lnTo>
                    <a:pt x="493448" y="233692"/>
                  </a:lnTo>
                  <a:lnTo>
                    <a:pt x="501921" y="223739"/>
                  </a:lnTo>
                  <a:lnTo>
                    <a:pt x="509907" y="212429"/>
                  </a:lnTo>
                  <a:lnTo>
                    <a:pt x="516400" y="197877"/>
                  </a:lnTo>
                  <a:lnTo>
                    <a:pt x="521897" y="181164"/>
                  </a:lnTo>
                  <a:lnTo>
                    <a:pt x="526731" y="163010"/>
                  </a:lnTo>
                  <a:lnTo>
                    <a:pt x="531122" y="143896"/>
                  </a:lnTo>
                  <a:lnTo>
                    <a:pt x="539117" y="103960"/>
                  </a:lnTo>
                  <a:lnTo>
                    <a:pt x="540547" y="87000"/>
                  </a:lnTo>
                  <a:lnTo>
                    <a:pt x="540333" y="72187"/>
                  </a:lnTo>
                  <a:lnTo>
                    <a:pt x="539021" y="58806"/>
                  </a:lnTo>
                  <a:lnTo>
                    <a:pt x="538146" y="45211"/>
                  </a:lnTo>
                  <a:lnTo>
                    <a:pt x="537563" y="31473"/>
                  </a:lnTo>
                  <a:lnTo>
                    <a:pt x="537175" y="17640"/>
                  </a:lnTo>
                  <a:lnTo>
                    <a:pt x="536916" y="14261"/>
                  </a:lnTo>
                  <a:lnTo>
                    <a:pt x="536628" y="26089"/>
                  </a:lnTo>
                  <a:lnTo>
                    <a:pt x="536466" y="65598"/>
                  </a:lnTo>
                  <a:lnTo>
                    <a:pt x="537612" y="78955"/>
                  </a:lnTo>
                  <a:lnTo>
                    <a:pt x="539544" y="91365"/>
                  </a:lnTo>
                  <a:lnTo>
                    <a:pt x="551042" y="147640"/>
                  </a:lnTo>
                  <a:lnTo>
                    <a:pt x="555510" y="162865"/>
                  </a:lnTo>
                  <a:lnTo>
                    <a:pt x="560825" y="177689"/>
                  </a:lnTo>
                  <a:lnTo>
                    <a:pt x="566706" y="192246"/>
                  </a:lnTo>
                  <a:lnTo>
                    <a:pt x="574133" y="204289"/>
                  </a:lnTo>
                  <a:lnTo>
                    <a:pt x="582589" y="214654"/>
                  </a:lnTo>
                  <a:lnTo>
                    <a:pt x="591733" y="223902"/>
                  </a:lnTo>
                  <a:lnTo>
                    <a:pt x="614358" y="237293"/>
                  </a:lnTo>
                  <a:lnTo>
                    <a:pt x="626936" y="242500"/>
                  </a:lnTo>
                  <a:lnTo>
                    <a:pt x="639995" y="243634"/>
                  </a:lnTo>
                  <a:lnTo>
                    <a:pt x="666971" y="238662"/>
                  </a:lnTo>
                  <a:lnTo>
                    <a:pt x="694542" y="228661"/>
                  </a:lnTo>
                  <a:lnTo>
                    <a:pt x="720040" y="216425"/>
                  </a:lnTo>
                  <a:lnTo>
                    <a:pt x="739164" y="203196"/>
                  </a:lnTo>
                  <a:lnTo>
                    <a:pt x="746367" y="194059"/>
                  </a:lnTo>
                  <a:lnTo>
                    <a:pt x="752337" y="183293"/>
                  </a:lnTo>
                  <a:lnTo>
                    <a:pt x="757486" y="171442"/>
                  </a:lnTo>
                  <a:lnTo>
                    <a:pt x="762088" y="158866"/>
                  </a:lnTo>
                  <a:lnTo>
                    <a:pt x="766324" y="145808"/>
                  </a:lnTo>
                  <a:lnTo>
                    <a:pt x="770317" y="132428"/>
                  </a:lnTo>
                  <a:lnTo>
                    <a:pt x="770641" y="121170"/>
                  </a:lnTo>
                  <a:lnTo>
                    <a:pt x="768520" y="111328"/>
                  </a:lnTo>
                  <a:lnTo>
                    <a:pt x="764769" y="102430"/>
                  </a:lnTo>
                  <a:lnTo>
                    <a:pt x="758763" y="97666"/>
                  </a:lnTo>
                  <a:lnTo>
                    <a:pt x="751252" y="95659"/>
                  </a:lnTo>
                  <a:lnTo>
                    <a:pt x="742740" y="95489"/>
                  </a:lnTo>
                  <a:lnTo>
                    <a:pt x="734727" y="98882"/>
                  </a:lnTo>
                  <a:lnTo>
                    <a:pt x="719592" y="112001"/>
                  </a:lnTo>
                  <a:lnTo>
                    <a:pt x="713452" y="121576"/>
                  </a:lnTo>
                  <a:lnTo>
                    <a:pt x="708190" y="132634"/>
                  </a:lnTo>
                  <a:lnTo>
                    <a:pt x="703514" y="144680"/>
                  </a:lnTo>
                  <a:lnTo>
                    <a:pt x="700397" y="158554"/>
                  </a:lnTo>
                  <a:lnTo>
                    <a:pt x="698318" y="173647"/>
                  </a:lnTo>
                  <a:lnTo>
                    <a:pt x="696933" y="189552"/>
                  </a:lnTo>
                  <a:lnTo>
                    <a:pt x="697178" y="203661"/>
                  </a:lnTo>
                  <a:lnTo>
                    <a:pt x="698509" y="216573"/>
                  </a:lnTo>
                  <a:lnTo>
                    <a:pt x="700566" y="228686"/>
                  </a:lnTo>
                  <a:lnTo>
                    <a:pt x="704274" y="239100"/>
                  </a:lnTo>
                  <a:lnTo>
                    <a:pt x="709083" y="248379"/>
                  </a:lnTo>
                  <a:lnTo>
                    <a:pt x="714627" y="256902"/>
                  </a:lnTo>
                  <a:lnTo>
                    <a:pt x="721829" y="261416"/>
                  </a:lnTo>
                  <a:lnTo>
                    <a:pt x="730136" y="263257"/>
                  </a:lnTo>
                  <a:lnTo>
                    <a:pt x="748715" y="262185"/>
                  </a:lnTo>
                  <a:lnTo>
                    <a:pt x="768658" y="257814"/>
                  </a:lnTo>
                  <a:lnTo>
                    <a:pt x="789208" y="245743"/>
                  </a:lnTo>
                  <a:lnTo>
                    <a:pt x="799596" y="237616"/>
                  </a:lnTo>
                  <a:lnTo>
                    <a:pt x="808859" y="229860"/>
                  </a:lnTo>
                  <a:lnTo>
                    <a:pt x="817371" y="222353"/>
                  </a:lnTo>
                  <a:lnTo>
                    <a:pt x="825383" y="215011"/>
                  </a:lnTo>
                  <a:lnTo>
                    <a:pt x="831894" y="206610"/>
                  </a:lnTo>
                  <a:lnTo>
                    <a:pt x="837402" y="197503"/>
                  </a:lnTo>
                  <a:lnTo>
                    <a:pt x="842243" y="187927"/>
                  </a:lnTo>
                  <a:lnTo>
                    <a:pt x="846639" y="176868"/>
                  </a:lnTo>
                  <a:lnTo>
                    <a:pt x="850738" y="164821"/>
                  </a:lnTo>
                  <a:lnTo>
                    <a:pt x="854640" y="152115"/>
                  </a:lnTo>
                  <a:lnTo>
                    <a:pt x="857241" y="138970"/>
                  </a:lnTo>
                  <a:lnTo>
                    <a:pt x="858975" y="125532"/>
                  </a:lnTo>
                  <a:lnTo>
                    <a:pt x="860131" y="111899"/>
                  </a:lnTo>
                  <a:lnTo>
                    <a:pt x="859733" y="106316"/>
                  </a:lnTo>
                  <a:lnTo>
                    <a:pt x="858299" y="106100"/>
                  </a:lnTo>
                  <a:lnTo>
                    <a:pt x="856174" y="109462"/>
                  </a:lnTo>
                  <a:lnTo>
                    <a:pt x="854758" y="117546"/>
                  </a:lnTo>
                  <a:lnTo>
                    <a:pt x="853814" y="128779"/>
                  </a:lnTo>
                  <a:lnTo>
                    <a:pt x="853184" y="142110"/>
                  </a:lnTo>
                  <a:lnTo>
                    <a:pt x="853933" y="158010"/>
                  </a:lnTo>
                  <a:lnTo>
                    <a:pt x="855601" y="175621"/>
                  </a:lnTo>
                  <a:lnTo>
                    <a:pt x="857882" y="194374"/>
                  </a:lnTo>
                  <a:lnTo>
                    <a:pt x="859402" y="211550"/>
                  </a:lnTo>
                  <a:lnTo>
                    <a:pt x="860416" y="227675"/>
                  </a:lnTo>
                  <a:lnTo>
                    <a:pt x="861091" y="243100"/>
                  </a:lnTo>
                  <a:lnTo>
                    <a:pt x="862711" y="256889"/>
                  </a:lnTo>
                  <a:lnTo>
                    <a:pt x="864959" y="269587"/>
                  </a:lnTo>
                  <a:lnTo>
                    <a:pt x="867626" y="281559"/>
                  </a:lnTo>
                  <a:lnTo>
                    <a:pt x="869404" y="294215"/>
                  </a:lnTo>
                  <a:lnTo>
                    <a:pt x="870590" y="307326"/>
                  </a:lnTo>
                  <a:lnTo>
                    <a:pt x="871380" y="320742"/>
                  </a:lnTo>
                  <a:lnTo>
                    <a:pt x="873076" y="333191"/>
                  </a:lnTo>
                  <a:lnTo>
                    <a:pt x="875374" y="344997"/>
                  </a:lnTo>
                  <a:lnTo>
                    <a:pt x="878076" y="356373"/>
                  </a:lnTo>
                  <a:lnTo>
                    <a:pt x="882214" y="368632"/>
                  </a:lnTo>
                  <a:lnTo>
                    <a:pt x="887310" y="381478"/>
                  </a:lnTo>
                  <a:lnTo>
                    <a:pt x="893044" y="394717"/>
                  </a:lnTo>
                  <a:lnTo>
                    <a:pt x="896867" y="408218"/>
                  </a:lnTo>
                  <a:lnTo>
                    <a:pt x="899416" y="421893"/>
                  </a:lnTo>
                  <a:lnTo>
                    <a:pt x="901115" y="435684"/>
                  </a:lnTo>
                  <a:lnTo>
                    <a:pt x="901079" y="441372"/>
                  </a:lnTo>
                  <a:lnTo>
                    <a:pt x="899887" y="441658"/>
                  </a:lnTo>
                  <a:lnTo>
                    <a:pt x="897923" y="438343"/>
                  </a:lnTo>
                  <a:lnTo>
                    <a:pt x="895445" y="430290"/>
                  </a:lnTo>
                  <a:lnTo>
                    <a:pt x="892625" y="419078"/>
                  </a:lnTo>
                  <a:lnTo>
                    <a:pt x="889576" y="405761"/>
                  </a:lnTo>
                  <a:lnTo>
                    <a:pt x="883072" y="372265"/>
                  </a:lnTo>
                  <a:lnTo>
                    <a:pt x="879701" y="353517"/>
                  </a:lnTo>
                  <a:lnTo>
                    <a:pt x="876286" y="337512"/>
                  </a:lnTo>
                  <a:lnTo>
                    <a:pt x="872840" y="323336"/>
                  </a:lnTo>
                  <a:lnTo>
                    <a:pt x="858913" y="269811"/>
                  </a:lnTo>
                  <a:lnTo>
                    <a:pt x="855415" y="253661"/>
                  </a:lnTo>
                  <a:lnTo>
                    <a:pt x="848412" y="217019"/>
                  </a:lnTo>
                  <a:lnTo>
                    <a:pt x="846078" y="199768"/>
                  </a:lnTo>
                  <a:lnTo>
                    <a:pt x="844521" y="183594"/>
                  </a:lnTo>
                  <a:lnTo>
                    <a:pt x="843483" y="168136"/>
                  </a:lnTo>
                  <a:lnTo>
                    <a:pt x="846297" y="156662"/>
                  </a:lnTo>
                  <a:lnTo>
                    <a:pt x="851679" y="147844"/>
                  </a:lnTo>
                  <a:lnTo>
                    <a:pt x="858773" y="140797"/>
                  </a:lnTo>
                  <a:lnTo>
                    <a:pt x="867008" y="137268"/>
                  </a:lnTo>
                  <a:lnTo>
                    <a:pt x="876004" y="136083"/>
                  </a:lnTo>
                  <a:lnTo>
                    <a:pt x="885507" y="136462"/>
                  </a:lnTo>
                  <a:lnTo>
                    <a:pt x="895348" y="140221"/>
                  </a:lnTo>
                  <a:lnTo>
                    <a:pt x="915632" y="153746"/>
                  </a:lnTo>
                  <a:lnTo>
                    <a:pt x="924781" y="161092"/>
                  </a:lnTo>
                  <a:lnTo>
                    <a:pt x="933217" y="168327"/>
                  </a:lnTo>
                  <a:lnTo>
                    <a:pt x="941178" y="175488"/>
                  </a:lnTo>
                  <a:lnTo>
                    <a:pt x="948823" y="184936"/>
                  </a:lnTo>
                  <a:lnTo>
                    <a:pt x="956257" y="195909"/>
                  </a:lnTo>
                  <a:lnTo>
                    <a:pt x="963550" y="207899"/>
                  </a:lnTo>
                  <a:lnTo>
                    <a:pt x="967244" y="219398"/>
                  </a:lnTo>
                  <a:lnTo>
                    <a:pt x="968537" y="230570"/>
                  </a:lnTo>
                  <a:lnTo>
                    <a:pt x="968231" y="241524"/>
                  </a:lnTo>
                  <a:lnTo>
                    <a:pt x="964521" y="247658"/>
                  </a:lnTo>
                  <a:lnTo>
                    <a:pt x="958542" y="250578"/>
                  </a:lnTo>
                  <a:lnTo>
                    <a:pt x="951050" y="251357"/>
                  </a:lnTo>
                  <a:lnTo>
                    <a:pt x="933377" y="249106"/>
                  </a:lnTo>
                  <a:lnTo>
                    <a:pt x="913836" y="243041"/>
                  </a:lnTo>
                  <a:lnTo>
                    <a:pt x="883124" y="227655"/>
                  </a:lnTo>
                  <a:lnTo>
                    <a:pt x="858832" y="217513"/>
                  </a:lnTo>
                  <a:lnTo>
                    <a:pt x="860036" y="217627"/>
                  </a:lnTo>
                  <a:lnTo>
                    <a:pt x="914473" y="232475"/>
                  </a:lnTo>
                  <a:lnTo>
                    <a:pt x="938156" y="237987"/>
                  </a:lnTo>
                  <a:lnTo>
                    <a:pt x="985508" y="239921"/>
                  </a:lnTo>
                  <a:lnTo>
                    <a:pt x="1041089" y="232444"/>
                  </a:lnTo>
                  <a:lnTo>
                    <a:pt x="1073116" y="222002"/>
                  </a:lnTo>
                  <a:lnTo>
                    <a:pt x="1096700" y="209570"/>
                  </a:lnTo>
                  <a:lnTo>
                    <a:pt x="1106261" y="202983"/>
                  </a:lnTo>
                  <a:lnTo>
                    <a:pt x="1113803" y="193917"/>
                  </a:lnTo>
                  <a:lnTo>
                    <a:pt x="1120001" y="183199"/>
                  </a:lnTo>
                  <a:lnTo>
                    <a:pt x="1125300" y="171378"/>
                  </a:lnTo>
                  <a:lnTo>
                    <a:pt x="1127665" y="159992"/>
                  </a:lnTo>
                  <a:lnTo>
                    <a:pt x="1128073" y="148896"/>
                  </a:lnTo>
                  <a:lnTo>
                    <a:pt x="1127176" y="137992"/>
                  </a:lnTo>
                  <a:lnTo>
                    <a:pt x="1123073" y="128386"/>
                  </a:lnTo>
                  <a:lnTo>
                    <a:pt x="1116831" y="119645"/>
                  </a:lnTo>
                  <a:lnTo>
                    <a:pt x="1109164" y="111480"/>
                  </a:lnTo>
                  <a:lnTo>
                    <a:pt x="1099378" y="107205"/>
                  </a:lnTo>
                  <a:lnTo>
                    <a:pt x="1088180" y="105524"/>
                  </a:lnTo>
                  <a:lnTo>
                    <a:pt x="1076040" y="105572"/>
                  </a:lnTo>
                  <a:lnTo>
                    <a:pt x="1065609" y="107941"/>
                  </a:lnTo>
                  <a:lnTo>
                    <a:pt x="1047787" y="116806"/>
                  </a:lnTo>
                  <a:lnTo>
                    <a:pt x="1040931" y="124779"/>
                  </a:lnTo>
                  <a:lnTo>
                    <a:pt x="1035192" y="134770"/>
                  </a:lnTo>
                  <a:lnTo>
                    <a:pt x="1030197" y="146104"/>
                  </a:lnTo>
                  <a:lnTo>
                    <a:pt x="1028035" y="158335"/>
                  </a:lnTo>
                  <a:lnTo>
                    <a:pt x="1027763" y="171164"/>
                  </a:lnTo>
                  <a:lnTo>
                    <a:pt x="1028750" y="184390"/>
                  </a:lnTo>
                  <a:lnTo>
                    <a:pt x="1031746" y="195545"/>
                  </a:lnTo>
                  <a:lnTo>
                    <a:pt x="1036080" y="205319"/>
                  </a:lnTo>
                  <a:lnTo>
                    <a:pt x="1041306" y="214173"/>
                  </a:lnTo>
                  <a:lnTo>
                    <a:pt x="1049465" y="221243"/>
                  </a:lnTo>
                  <a:lnTo>
                    <a:pt x="1070996" y="232216"/>
                  </a:lnTo>
                  <a:lnTo>
                    <a:pt x="1082113" y="234441"/>
                  </a:lnTo>
                  <a:lnTo>
                    <a:pt x="1103815" y="233797"/>
                  </a:lnTo>
                  <a:lnTo>
                    <a:pt x="1141326" y="221280"/>
                  </a:lnTo>
                  <a:lnTo>
                    <a:pt x="1152372" y="214296"/>
                  </a:lnTo>
                  <a:lnTo>
                    <a:pt x="1162074" y="206133"/>
                  </a:lnTo>
                  <a:lnTo>
                    <a:pt x="1170879" y="197186"/>
                  </a:lnTo>
                  <a:lnTo>
                    <a:pt x="1177917" y="187715"/>
                  </a:lnTo>
                  <a:lnTo>
                    <a:pt x="1183778" y="177895"/>
                  </a:lnTo>
                  <a:lnTo>
                    <a:pt x="1188854" y="167843"/>
                  </a:lnTo>
                  <a:lnTo>
                    <a:pt x="1194575" y="157635"/>
                  </a:lnTo>
                  <a:lnTo>
                    <a:pt x="1200727" y="147324"/>
                  </a:lnTo>
                  <a:lnTo>
                    <a:pt x="1207165" y="136945"/>
                  </a:lnTo>
                  <a:lnTo>
                    <a:pt x="1213794" y="132362"/>
                  </a:lnTo>
                  <a:lnTo>
                    <a:pt x="1220551" y="131644"/>
                  </a:lnTo>
                  <a:lnTo>
                    <a:pt x="1227393" y="133503"/>
                  </a:lnTo>
                  <a:lnTo>
                    <a:pt x="1233123" y="140585"/>
                  </a:lnTo>
                  <a:lnTo>
                    <a:pt x="1238111" y="151150"/>
                  </a:lnTo>
                  <a:lnTo>
                    <a:pt x="1242605" y="164036"/>
                  </a:lnTo>
                  <a:lnTo>
                    <a:pt x="1245602" y="177301"/>
                  </a:lnTo>
                  <a:lnTo>
                    <a:pt x="1247599" y="190820"/>
                  </a:lnTo>
                  <a:lnTo>
                    <a:pt x="1248931" y="204506"/>
                  </a:lnTo>
                  <a:lnTo>
                    <a:pt x="1250987" y="217136"/>
                  </a:lnTo>
                  <a:lnTo>
                    <a:pt x="1253527" y="229062"/>
                  </a:lnTo>
                  <a:lnTo>
                    <a:pt x="1256388" y="240519"/>
                  </a:lnTo>
                  <a:lnTo>
                    <a:pt x="1259465" y="244650"/>
                  </a:lnTo>
                  <a:lnTo>
                    <a:pt x="1262684" y="243899"/>
                  </a:lnTo>
                  <a:lnTo>
                    <a:pt x="1265999" y="239892"/>
                  </a:lnTo>
                  <a:lnTo>
                    <a:pt x="1269378" y="232547"/>
                  </a:lnTo>
                  <a:lnTo>
                    <a:pt x="1272799" y="222975"/>
                  </a:lnTo>
                  <a:lnTo>
                    <a:pt x="1276248" y="211920"/>
                  </a:lnTo>
                  <a:lnTo>
                    <a:pt x="1278548" y="199875"/>
                  </a:lnTo>
                  <a:lnTo>
                    <a:pt x="1280081" y="187170"/>
                  </a:lnTo>
                  <a:lnTo>
                    <a:pt x="1281103" y="174026"/>
                  </a:lnTo>
                  <a:lnTo>
                    <a:pt x="1282953" y="161758"/>
                  </a:lnTo>
                  <a:lnTo>
                    <a:pt x="1285355" y="150073"/>
                  </a:lnTo>
                  <a:lnTo>
                    <a:pt x="1288125" y="138777"/>
                  </a:lnTo>
                  <a:lnTo>
                    <a:pt x="1291140" y="134752"/>
                  </a:lnTo>
                  <a:lnTo>
                    <a:pt x="1294319" y="135575"/>
                  </a:lnTo>
                  <a:lnTo>
                    <a:pt x="1302136" y="147007"/>
                  </a:lnTo>
                  <a:lnTo>
                    <a:pt x="1307492" y="156600"/>
                  </a:lnTo>
                  <a:lnTo>
                    <a:pt x="1319677" y="179723"/>
                  </a:lnTo>
                  <a:lnTo>
                    <a:pt x="1332883" y="205582"/>
                  </a:lnTo>
                  <a:lnTo>
                    <a:pt x="1339677" y="216685"/>
                  </a:lnTo>
                  <a:lnTo>
                    <a:pt x="1346543" y="226424"/>
                  </a:lnTo>
                  <a:lnTo>
                    <a:pt x="1353458" y="235254"/>
                  </a:lnTo>
                  <a:lnTo>
                    <a:pt x="1370490" y="248182"/>
                  </a:lnTo>
                  <a:lnTo>
                    <a:pt x="1379940" y="253265"/>
                  </a:lnTo>
                  <a:lnTo>
                    <a:pt x="1390915" y="255485"/>
                  </a:lnTo>
                  <a:lnTo>
                    <a:pt x="1415574" y="254836"/>
                  </a:lnTo>
                  <a:lnTo>
                    <a:pt x="1427526" y="250689"/>
                  </a:lnTo>
                  <a:lnTo>
                    <a:pt x="1438999" y="244419"/>
                  </a:lnTo>
                  <a:lnTo>
                    <a:pt x="1450154" y="236733"/>
                  </a:lnTo>
                  <a:lnTo>
                    <a:pt x="1459928" y="226935"/>
                  </a:lnTo>
                  <a:lnTo>
                    <a:pt x="1468781" y="215728"/>
                  </a:lnTo>
                  <a:lnTo>
                    <a:pt x="1477020" y="203582"/>
                  </a:lnTo>
                  <a:lnTo>
                    <a:pt x="1484850" y="193148"/>
                  </a:lnTo>
                  <a:lnTo>
                    <a:pt x="1492408" y="183854"/>
                  </a:lnTo>
                  <a:lnTo>
                    <a:pt x="1499783" y="175322"/>
                  </a:lnTo>
                  <a:lnTo>
                    <a:pt x="1507037" y="166127"/>
                  </a:lnTo>
                  <a:lnTo>
                    <a:pt x="1514211" y="156492"/>
                  </a:lnTo>
                  <a:lnTo>
                    <a:pt x="1521330" y="146562"/>
                  </a:lnTo>
                  <a:lnTo>
                    <a:pt x="1529582" y="141111"/>
                  </a:lnTo>
                  <a:lnTo>
                    <a:pt x="1538590" y="138645"/>
                  </a:lnTo>
                  <a:lnTo>
                    <a:pt x="1548101" y="138170"/>
                  </a:lnTo>
                  <a:lnTo>
                    <a:pt x="1555610" y="142528"/>
                  </a:lnTo>
                  <a:lnTo>
                    <a:pt x="1561784" y="150108"/>
                  </a:lnTo>
                  <a:lnTo>
                    <a:pt x="1567069" y="159836"/>
                  </a:lnTo>
                  <a:lnTo>
                    <a:pt x="1572930" y="169827"/>
                  </a:lnTo>
                  <a:lnTo>
                    <a:pt x="1585675" y="190277"/>
                  </a:lnTo>
                  <a:lnTo>
                    <a:pt x="1591177" y="193627"/>
                  </a:lnTo>
                  <a:lnTo>
                    <a:pt x="1596013" y="192354"/>
                  </a:lnTo>
                  <a:lnTo>
                    <a:pt x="1600406" y="187999"/>
                  </a:lnTo>
                  <a:lnTo>
                    <a:pt x="1600998" y="181591"/>
                  </a:lnTo>
                  <a:lnTo>
                    <a:pt x="1599055" y="173812"/>
                  </a:lnTo>
                  <a:lnTo>
                    <a:pt x="1595422" y="165121"/>
                  </a:lnTo>
                  <a:lnTo>
                    <a:pt x="1590663" y="155821"/>
                  </a:lnTo>
                  <a:lnTo>
                    <a:pt x="1585153" y="146115"/>
                  </a:lnTo>
                  <a:lnTo>
                    <a:pt x="1579143" y="136138"/>
                  </a:lnTo>
                  <a:lnTo>
                    <a:pt x="1571630" y="128319"/>
                  </a:lnTo>
                  <a:lnTo>
                    <a:pt x="1553934" y="116514"/>
                  </a:lnTo>
                  <a:lnTo>
                    <a:pt x="1544306" y="114067"/>
                  </a:lnTo>
                  <a:lnTo>
                    <a:pt x="1524260" y="114465"/>
                  </a:lnTo>
                  <a:lnTo>
                    <a:pt x="1514007" y="118544"/>
                  </a:lnTo>
                  <a:lnTo>
                    <a:pt x="1503665" y="124770"/>
                  </a:lnTo>
                  <a:lnTo>
                    <a:pt x="1493264" y="132426"/>
                  </a:lnTo>
                  <a:lnTo>
                    <a:pt x="1485162" y="142204"/>
                  </a:lnTo>
                  <a:lnTo>
                    <a:pt x="1478592" y="153398"/>
                  </a:lnTo>
                  <a:lnTo>
                    <a:pt x="1473043" y="165535"/>
                  </a:lnTo>
                  <a:lnTo>
                    <a:pt x="1469344" y="178301"/>
                  </a:lnTo>
                  <a:lnTo>
                    <a:pt x="1466878" y="191485"/>
                  </a:lnTo>
                  <a:lnTo>
                    <a:pt x="1465234" y="204950"/>
                  </a:lnTo>
                  <a:lnTo>
                    <a:pt x="1466475" y="217432"/>
                  </a:lnTo>
                  <a:lnTo>
                    <a:pt x="1469640" y="229260"/>
                  </a:lnTo>
                  <a:lnTo>
                    <a:pt x="1474087" y="240650"/>
                  </a:lnTo>
                  <a:lnTo>
                    <a:pt x="1480558" y="249413"/>
                  </a:lnTo>
                  <a:lnTo>
                    <a:pt x="1497096" y="262265"/>
                  </a:lnTo>
                  <a:lnTo>
                    <a:pt x="1506415" y="263823"/>
                  </a:lnTo>
                  <a:lnTo>
                    <a:pt x="1516133" y="262524"/>
                  </a:lnTo>
                  <a:lnTo>
                    <a:pt x="1526117" y="259320"/>
                  </a:lnTo>
                  <a:lnTo>
                    <a:pt x="1546560" y="246412"/>
                  </a:lnTo>
                  <a:lnTo>
                    <a:pt x="1556920" y="238062"/>
                  </a:lnTo>
                  <a:lnTo>
                    <a:pt x="1564995" y="228989"/>
                  </a:lnTo>
                  <a:lnTo>
                    <a:pt x="1571547" y="219435"/>
                  </a:lnTo>
                  <a:lnTo>
                    <a:pt x="1577084" y="209559"/>
                  </a:lnTo>
                  <a:lnTo>
                    <a:pt x="1581944" y="197133"/>
                  </a:lnTo>
                  <a:lnTo>
                    <a:pt x="1586352" y="183005"/>
                  </a:lnTo>
                  <a:lnTo>
                    <a:pt x="1590460" y="167743"/>
                  </a:lnTo>
                  <a:lnTo>
                    <a:pt x="1598140" y="141437"/>
                  </a:lnTo>
                  <a:lnTo>
                    <a:pt x="1601824" y="129514"/>
                  </a:lnTo>
                  <a:lnTo>
                    <a:pt x="1603112" y="118059"/>
                  </a:lnTo>
                  <a:lnTo>
                    <a:pt x="1602802" y="106917"/>
                  </a:lnTo>
                  <a:lnTo>
                    <a:pt x="1601426" y="95983"/>
                  </a:lnTo>
                  <a:lnTo>
                    <a:pt x="1600509" y="84019"/>
                  </a:lnTo>
                  <a:lnTo>
                    <a:pt x="1599898" y="71369"/>
                  </a:lnTo>
                  <a:lnTo>
                    <a:pt x="1599490" y="58261"/>
                  </a:lnTo>
                  <a:lnTo>
                    <a:pt x="1598050" y="46016"/>
                  </a:lnTo>
                  <a:lnTo>
                    <a:pt x="1595921" y="34347"/>
                  </a:lnTo>
                  <a:lnTo>
                    <a:pt x="1593333" y="23062"/>
                  </a:lnTo>
                  <a:lnTo>
                    <a:pt x="1591608" y="22550"/>
                  </a:lnTo>
                  <a:lnTo>
                    <a:pt x="1590458" y="29221"/>
                  </a:lnTo>
                  <a:lnTo>
                    <a:pt x="1589691" y="40680"/>
                  </a:lnTo>
                  <a:lnTo>
                    <a:pt x="1589179" y="54162"/>
                  </a:lnTo>
                  <a:lnTo>
                    <a:pt x="1588612" y="84724"/>
                  </a:lnTo>
                  <a:lnTo>
                    <a:pt x="1589629" y="98717"/>
                  </a:lnTo>
                  <a:lnTo>
                    <a:pt x="1591475" y="111551"/>
                  </a:lnTo>
                  <a:lnTo>
                    <a:pt x="1593875" y="123614"/>
                  </a:lnTo>
                  <a:lnTo>
                    <a:pt x="1597812" y="137498"/>
                  </a:lnTo>
                  <a:lnTo>
                    <a:pt x="1602774" y="152598"/>
                  </a:lnTo>
                  <a:lnTo>
                    <a:pt x="1608420" y="168507"/>
                  </a:lnTo>
                  <a:lnTo>
                    <a:pt x="1614520" y="182619"/>
                  </a:lnTo>
                  <a:lnTo>
                    <a:pt x="1620925" y="195533"/>
                  </a:lnTo>
                  <a:lnTo>
                    <a:pt x="1627532" y="207649"/>
                  </a:lnTo>
                  <a:lnTo>
                    <a:pt x="1636611" y="218063"/>
                  </a:lnTo>
                  <a:lnTo>
                    <a:pt x="1647338" y="227342"/>
                  </a:lnTo>
                  <a:lnTo>
                    <a:pt x="1659164" y="235866"/>
                  </a:lnTo>
                  <a:lnTo>
                    <a:pt x="1687886" y="245337"/>
                  </a:lnTo>
                  <a:lnTo>
                    <a:pt x="1703725" y="247863"/>
                  </a:lnTo>
                  <a:lnTo>
                    <a:pt x="1718959" y="246041"/>
                  </a:lnTo>
                  <a:lnTo>
                    <a:pt x="1748351" y="234667"/>
                  </a:lnTo>
                  <a:lnTo>
                    <a:pt x="1762733" y="226726"/>
                  </a:lnTo>
                  <a:lnTo>
                    <a:pt x="1776996" y="217926"/>
                  </a:lnTo>
                  <a:lnTo>
                    <a:pt x="1791179" y="208554"/>
                  </a:lnTo>
                  <a:lnTo>
                    <a:pt x="1802971" y="197631"/>
                  </a:lnTo>
                  <a:lnTo>
                    <a:pt x="1813170" y="185674"/>
                  </a:lnTo>
                  <a:lnTo>
                    <a:pt x="1822306" y="173029"/>
                  </a:lnTo>
                  <a:lnTo>
                    <a:pt x="1828397" y="159924"/>
                  </a:lnTo>
                  <a:lnTo>
                    <a:pt x="1832458" y="146513"/>
                  </a:lnTo>
                  <a:lnTo>
                    <a:pt x="1835165" y="132898"/>
                  </a:lnTo>
                  <a:lnTo>
                    <a:pt x="1834633" y="121484"/>
                  </a:lnTo>
                  <a:lnTo>
                    <a:pt x="1831940" y="111538"/>
                  </a:lnTo>
                  <a:lnTo>
                    <a:pt x="1827808" y="102569"/>
                  </a:lnTo>
                  <a:lnTo>
                    <a:pt x="1821548" y="98928"/>
                  </a:lnTo>
                  <a:lnTo>
                    <a:pt x="1813868" y="98837"/>
                  </a:lnTo>
                  <a:lnTo>
                    <a:pt x="1805242" y="101114"/>
                  </a:lnTo>
                  <a:lnTo>
                    <a:pt x="1797155" y="106138"/>
                  </a:lnTo>
                  <a:lnTo>
                    <a:pt x="1789426" y="112993"/>
                  </a:lnTo>
                  <a:lnTo>
                    <a:pt x="1781936" y="121069"/>
                  </a:lnTo>
                  <a:lnTo>
                    <a:pt x="1775775" y="132296"/>
                  </a:lnTo>
                  <a:lnTo>
                    <a:pt x="1770498" y="145624"/>
                  </a:lnTo>
                  <a:lnTo>
                    <a:pt x="1765812" y="160352"/>
                  </a:lnTo>
                  <a:lnTo>
                    <a:pt x="1763856" y="173677"/>
                  </a:lnTo>
                  <a:lnTo>
                    <a:pt x="1763721" y="186066"/>
                  </a:lnTo>
                  <a:lnTo>
                    <a:pt x="1764800" y="197831"/>
                  </a:lnTo>
                  <a:lnTo>
                    <a:pt x="1769025" y="209180"/>
                  </a:lnTo>
                  <a:lnTo>
                    <a:pt x="1775347" y="220252"/>
                  </a:lnTo>
                  <a:lnTo>
                    <a:pt x="1783067" y="231140"/>
                  </a:lnTo>
                  <a:lnTo>
                    <a:pt x="1792889" y="239566"/>
                  </a:lnTo>
                  <a:lnTo>
                    <a:pt x="1816267" y="252046"/>
                  </a:lnTo>
                  <a:lnTo>
                    <a:pt x="1829046" y="254672"/>
                  </a:lnTo>
                  <a:lnTo>
                    <a:pt x="1855710" y="254475"/>
                  </a:lnTo>
                  <a:lnTo>
                    <a:pt x="1880026" y="247375"/>
                  </a:lnTo>
                  <a:lnTo>
                    <a:pt x="1901350" y="236429"/>
                  </a:lnTo>
                  <a:lnTo>
                    <a:pt x="1918619" y="223773"/>
                  </a:lnTo>
                  <a:lnTo>
                    <a:pt x="1925327" y="214789"/>
                  </a:lnTo>
                  <a:lnTo>
                    <a:pt x="1930968" y="204125"/>
                  </a:lnTo>
                  <a:lnTo>
                    <a:pt x="1935897" y="192341"/>
                  </a:lnTo>
                  <a:lnTo>
                    <a:pt x="1940352" y="179811"/>
                  </a:lnTo>
                  <a:lnTo>
                    <a:pt x="1944490" y="166783"/>
                  </a:lnTo>
                  <a:lnTo>
                    <a:pt x="1948418" y="153423"/>
                  </a:lnTo>
                  <a:lnTo>
                    <a:pt x="1952205" y="149191"/>
                  </a:lnTo>
                  <a:lnTo>
                    <a:pt x="1955898" y="151044"/>
                  </a:lnTo>
                  <a:lnTo>
                    <a:pt x="1959529" y="156954"/>
                  </a:lnTo>
                  <a:lnTo>
                    <a:pt x="1963118" y="165568"/>
                  </a:lnTo>
                  <a:lnTo>
                    <a:pt x="1966680" y="175985"/>
                  </a:lnTo>
                  <a:lnTo>
                    <a:pt x="1970223" y="187605"/>
                  </a:lnTo>
                  <a:lnTo>
                    <a:pt x="1977275" y="212981"/>
                  </a:lnTo>
                  <a:lnTo>
                    <a:pt x="1980792" y="226292"/>
                  </a:lnTo>
                  <a:lnTo>
                    <a:pt x="1985474" y="237503"/>
                  </a:lnTo>
                  <a:lnTo>
                    <a:pt x="1990933" y="247315"/>
                  </a:lnTo>
                  <a:lnTo>
                    <a:pt x="1996909" y="256193"/>
                  </a:lnTo>
                  <a:lnTo>
                    <a:pt x="2000893" y="256269"/>
                  </a:lnTo>
                  <a:lnTo>
                    <a:pt x="2003549" y="250476"/>
                  </a:lnTo>
                  <a:lnTo>
                    <a:pt x="2005320" y="240771"/>
                  </a:lnTo>
                  <a:lnTo>
                    <a:pt x="2006500" y="229627"/>
                  </a:lnTo>
                  <a:lnTo>
                    <a:pt x="2007287" y="217523"/>
                  </a:lnTo>
                  <a:lnTo>
                    <a:pt x="2007812" y="204779"/>
                  </a:lnTo>
                  <a:lnTo>
                    <a:pt x="2009330" y="192777"/>
                  </a:lnTo>
                  <a:lnTo>
                    <a:pt x="2011511" y="181270"/>
                  </a:lnTo>
                  <a:lnTo>
                    <a:pt x="2014134" y="170093"/>
                  </a:lnTo>
                  <a:lnTo>
                    <a:pt x="2018219" y="164978"/>
                  </a:lnTo>
                  <a:lnTo>
                    <a:pt x="2023280" y="163906"/>
                  </a:lnTo>
                  <a:lnTo>
                    <a:pt x="2028992" y="165529"/>
                  </a:lnTo>
                  <a:lnTo>
                    <a:pt x="2035136" y="171285"/>
                  </a:lnTo>
                  <a:lnTo>
                    <a:pt x="2041570" y="179796"/>
                  </a:lnTo>
                  <a:lnTo>
                    <a:pt x="2048196" y="190146"/>
                  </a:lnTo>
                  <a:lnTo>
                    <a:pt x="2054951" y="199382"/>
                  </a:lnTo>
                  <a:lnTo>
                    <a:pt x="2061792" y="207877"/>
                  </a:lnTo>
                  <a:lnTo>
                    <a:pt x="2068689" y="215878"/>
                  </a:lnTo>
                  <a:lnTo>
                    <a:pt x="2076794" y="223549"/>
                  </a:lnTo>
                  <a:lnTo>
                    <a:pt x="2085702" y="231000"/>
                  </a:lnTo>
                  <a:lnTo>
                    <a:pt x="2095147" y="238305"/>
                  </a:lnTo>
                  <a:lnTo>
                    <a:pt x="2106118" y="243174"/>
                  </a:lnTo>
                  <a:lnTo>
                    <a:pt x="2130774" y="248585"/>
                  </a:lnTo>
                  <a:lnTo>
                    <a:pt x="2142724" y="246522"/>
                  </a:lnTo>
                  <a:lnTo>
                    <a:pt x="2165351" y="234881"/>
                  </a:lnTo>
                  <a:lnTo>
                    <a:pt x="2175125" y="225700"/>
                  </a:lnTo>
                  <a:lnTo>
                    <a:pt x="2183978" y="214905"/>
                  </a:lnTo>
                  <a:lnTo>
                    <a:pt x="2192217" y="203033"/>
                  </a:lnTo>
                  <a:lnTo>
                    <a:pt x="2198879" y="191613"/>
                  </a:lnTo>
                  <a:lnTo>
                    <a:pt x="2204488" y="180494"/>
                  </a:lnTo>
                  <a:lnTo>
                    <a:pt x="2209396" y="169575"/>
                  </a:lnTo>
                  <a:lnTo>
                    <a:pt x="2213837" y="158790"/>
                  </a:lnTo>
                  <a:lnTo>
                    <a:pt x="2217967" y="148095"/>
                  </a:lnTo>
                  <a:lnTo>
                    <a:pt x="2221888" y="137458"/>
                  </a:lnTo>
                  <a:lnTo>
                    <a:pt x="2224503" y="123356"/>
                  </a:lnTo>
                  <a:lnTo>
                    <a:pt x="2226245" y="106942"/>
                  </a:lnTo>
                  <a:lnTo>
                    <a:pt x="2227407" y="88988"/>
                  </a:lnTo>
                  <a:lnTo>
                    <a:pt x="2228698" y="56574"/>
                  </a:lnTo>
                  <a:lnTo>
                    <a:pt x="2229043" y="41386"/>
                  </a:lnTo>
                  <a:lnTo>
                    <a:pt x="2226935" y="27754"/>
                  </a:lnTo>
                  <a:lnTo>
                    <a:pt x="2223192" y="15161"/>
                  </a:lnTo>
                  <a:lnTo>
                    <a:pt x="2218360" y="3259"/>
                  </a:lnTo>
                  <a:lnTo>
                    <a:pt x="2213970" y="0"/>
                  </a:lnTo>
                  <a:lnTo>
                    <a:pt x="2209875" y="2501"/>
                  </a:lnTo>
                  <a:lnTo>
                    <a:pt x="2205976" y="8843"/>
                  </a:lnTo>
                  <a:lnTo>
                    <a:pt x="2203376" y="20083"/>
                  </a:lnTo>
                  <a:lnTo>
                    <a:pt x="2201643" y="34588"/>
                  </a:lnTo>
                  <a:lnTo>
                    <a:pt x="2200488" y="51269"/>
                  </a:lnTo>
                  <a:lnTo>
                    <a:pt x="2200887" y="65896"/>
                  </a:lnTo>
                  <a:lnTo>
                    <a:pt x="2202321" y="79153"/>
                  </a:lnTo>
                  <a:lnTo>
                    <a:pt x="2213020" y="142371"/>
                  </a:lnTo>
                  <a:lnTo>
                    <a:pt x="2217422" y="157015"/>
                  </a:lnTo>
                  <a:lnTo>
                    <a:pt x="2222693" y="169115"/>
                  </a:lnTo>
                  <a:lnTo>
                    <a:pt x="2228545" y="179518"/>
                  </a:lnTo>
                  <a:lnTo>
                    <a:pt x="2235952" y="189960"/>
                  </a:lnTo>
                  <a:lnTo>
                    <a:pt x="2244396" y="200427"/>
                  </a:lnTo>
                  <a:lnTo>
                    <a:pt x="2253531" y="210911"/>
                  </a:lnTo>
                  <a:lnTo>
                    <a:pt x="2261958" y="220238"/>
                  </a:lnTo>
                  <a:lnTo>
                    <a:pt x="2277554" y="236833"/>
                  </a:lnTo>
                  <a:lnTo>
                    <a:pt x="2286154" y="241025"/>
                  </a:lnTo>
                  <a:lnTo>
                    <a:pt x="2295394" y="242651"/>
                  </a:lnTo>
                  <a:lnTo>
                    <a:pt x="2324389" y="24239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607536" y="1440910"/>
              <a:ext cx="252423" cy="21037"/>
            </a:xfrm>
            <a:custGeom>
              <a:avLst/>
              <a:gdLst/>
              <a:ahLst/>
              <a:cxnLst/>
              <a:rect l="0" t="0" r="0" b="0"/>
              <a:pathLst>
                <a:path w="252423" h="21037">
                  <a:moveTo>
                    <a:pt x="0" y="0"/>
                  </a:moveTo>
                  <a:lnTo>
                    <a:pt x="27917" y="5584"/>
                  </a:lnTo>
                  <a:lnTo>
                    <a:pt x="63437" y="11442"/>
                  </a:lnTo>
                  <a:lnTo>
                    <a:pt x="84362" y="14640"/>
                  </a:lnTo>
                  <a:lnTo>
                    <a:pt x="102986" y="16772"/>
                  </a:lnTo>
                  <a:lnTo>
                    <a:pt x="120076" y="18193"/>
                  </a:lnTo>
                  <a:lnTo>
                    <a:pt x="136145" y="19141"/>
                  </a:lnTo>
                  <a:lnTo>
                    <a:pt x="166464" y="20193"/>
                  </a:lnTo>
                  <a:lnTo>
                    <a:pt x="252422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03701" y="1298050"/>
              <a:ext cx="1313802" cy="345291"/>
            </a:xfrm>
            <a:custGeom>
              <a:avLst/>
              <a:gdLst/>
              <a:ahLst/>
              <a:cxnLst/>
              <a:rect l="0" t="0" r="0" b="0"/>
              <a:pathLst>
                <a:path w="1313802" h="345291">
                  <a:moveTo>
                    <a:pt x="213690" y="27167"/>
                  </a:moveTo>
                  <a:lnTo>
                    <a:pt x="208106" y="10417"/>
                  </a:lnTo>
                  <a:lnTo>
                    <a:pt x="201787" y="5482"/>
                  </a:lnTo>
                  <a:lnTo>
                    <a:pt x="192900" y="2193"/>
                  </a:lnTo>
                  <a:lnTo>
                    <a:pt x="182301" y="0"/>
                  </a:lnTo>
                  <a:lnTo>
                    <a:pt x="161175" y="680"/>
                  </a:lnTo>
                  <a:lnTo>
                    <a:pt x="150633" y="2497"/>
                  </a:lnTo>
                  <a:lnTo>
                    <a:pt x="129570" y="10749"/>
                  </a:lnTo>
                  <a:lnTo>
                    <a:pt x="119046" y="16222"/>
                  </a:lnTo>
                  <a:lnTo>
                    <a:pt x="108524" y="22207"/>
                  </a:lnTo>
                  <a:lnTo>
                    <a:pt x="98003" y="28535"/>
                  </a:lnTo>
                  <a:lnTo>
                    <a:pt x="87483" y="35091"/>
                  </a:lnTo>
                  <a:lnTo>
                    <a:pt x="78133" y="41798"/>
                  </a:lnTo>
                  <a:lnTo>
                    <a:pt x="69562" y="48607"/>
                  </a:lnTo>
                  <a:lnTo>
                    <a:pt x="61511" y="55484"/>
                  </a:lnTo>
                  <a:lnTo>
                    <a:pt x="53806" y="62406"/>
                  </a:lnTo>
                  <a:lnTo>
                    <a:pt x="39012" y="76329"/>
                  </a:lnTo>
                  <a:lnTo>
                    <a:pt x="17544" y="97308"/>
                  </a:lnTo>
                  <a:lnTo>
                    <a:pt x="11640" y="105480"/>
                  </a:lnTo>
                  <a:lnTo>
                    <a:pt x="6535" y="114435"/>
                  </a:lnTo>
                  <a:lnTo>
                    <a:pt x="1963" y="123910"/>
                  </a:lnTo>
                  <a:lnTo>
                    <a:pt x="85" y="134901"/>
                  </a:lnTo>
                  <a:lnTo>
                    <a:pt x="0" y="146903"/>
                  </a:lnTo>
                  <a:lnTo>
                    <a:pt x="1113" y="159579"/>
                  </a:lnTo>
                  <a:lnTo>
                    <a:pt x="6529" y="169198"/>
                  </a:lnTo>
                  <a:lnTo>
                    <a:pt x="14814" y="176780"/>
                  </a:lnTo>
                  <a:lnTo>
                    <a:pt x="25012" y="183003"/>
                  </a:lnTo>
                  <a:lnTo>
                    <a:pt x="35317" y="185983"/>
                  </a:lnTo>
                  <a:lnTo>
                    <a:pt x="56116" y="186177"/>
                  </a:lnTo>
                  <a:lnTo>
                    <a:pt x="65401" y="183425"/>
                  </a:lnTo>
                  <a:lnTo>
                    <a:pt x="81952" y="174133"/>
                  </a:lnTo>
                  <a:lnTo>
                    <a:pt x="84963" y="168384"/>
                  </a:lnTo>
                  <a:lnTo>
                    <a:pt x="84633" y="162213"/>
                  </a:lnTo>
                  <a:lnTo>
                    <a:pt x="82076" y="155762"/>
                  </a:lnTo>
                  <a:lnTo>
                    <a:pt x="76865" y="152630"/>
                  </a:lnTo>
                  <a:lnTo>
                    <a:pt x="69885" y="151711"/>
                  </a:lnTo>
                  <a:lnTo>
                    <a:pt x="61727" y="152267"/>
                  </a:lnTo>
                  <a:lnTo>
                    <a:pt x="52781" y="156143"/>
                  </a:lnTo>
                  <a:lnTo>
                    <a:pt x="43312" y="162233"/>
                  </a:lnTo>
                  <a:lnTo>
                    <a:pt x="33493" y="169799"/>
                  </a:lnTo>
                  <a:lnTo>
                    <a:pt x="25778" y="178349"/>
                  </a:lnTo>
                  <a:lnTo>
                    <a:pt x="19467" y="187555"/>
                  </a:lnTo>
                  <a:lnTo>
                    <a:pt x="14090" y="197198"/>
                  </a:lnTo>
                  <a:lnTo>
                    <a:pt x="10506" y="209469"/>
                  </a:lnTo>
                  <a:lnTo>
                    <a:pt x="8117" y="223494"/>
                  </a:lnTo>
                  <a:lnTo>
                    <a:pt x="6524" y="238687"/>
                  </a:lnTo>
                  <a:lnTo>
                    <a:pt x="6631" y="254658"/>
                  </a:lnTo>
                  <a:lnTo>
                    <a:pt x="7870" y="271149"/>
                  </a:lnTo>
                  <a:lnTo>
                    <a:pt x="9865" y="287986"/>
                  </a:lnTo>
                  <a:lnTo>
                    <a:pt x="13533" y="301548"/>
                  </a:lnTo>
                  <a:lnTo>
                    <a:pt x="18315" y="312926"/>
                  </a:lnTo>
                  <a:lnTo>
                    <a:pt x="23840" y="322849"/>
                  </a:lnTo>
                  <a:lnTo>
                    <a:pt x="32198" y="330633"/>
                  </a:lnTo>
                  <a:lnTo>
                    <a:pt x="42444" y="336991"/>
                  </a:lnTo>
                  <a:lnTo>
                    <a:pt x="53950" y="342398"/>
                  </a:lnTo>
                  <a:lnTo>
                    <a:pt x="85432" y="345290"/>
                  </a:lnTo>
                  <a:lnTo>
                    <a:pt x="121628" y="341511"/>
                  </a:lnTo>
                  <a:lnTo>
                    <a:pt x="157192" y="332041"/>
                  </a:lnTo>
                  <a:lnTo>
                    <a:pt x="171350" y="326243"/>
                  </a:lnTo>
                  <a:lnTo>
                    <a:pt x="183126" y="320041"/>
                  </a:lnTo>
                  <a:lnTo>
                    <a:pt x="193314" y="313569"/>
                  </a:lnTo>
                  <a:lnTo>
                    <a:pt x="202443" y="305748"/>
                  </a:lnTo>
                  <a:lnTo>
                    <a:pt x="210867" y="297028"/>
                  </a:lnTo>
                  <a:lnTo>
                    <a:pt x="218820" y="287710"/>
                  </a:lnTo>
                  <a:lnTo>
                    <a:pt x="226459" y="279160"/>
                  </a:lnTo>
                  <a:lnTo>
                    <a:pt x="241179" y="263427"/>
                  </a:lnTo>
                  <a:lnTo>
                    <a:pt x="247208" y="254791"/>
                  </a:lnTo>
                  <a:lnTo>
                    <a:pt x="252396" y="245528"/>
                  </a:lnTo>
                  <a:lnTo>
                    <a:pt x="257024" y="235846"/>
                  </a:lnTo>
                  <a:lnTo>
                    <a:pt x="261277" y="225886"/>
                  </a:lnTo>
                  <a:lnTo>
                    <a:pt x="265281" y="215740"/>
                  </a:lnTo>
                  <a:lnTo>
                    <a:pt x="272847" y="195118"/>
                  </a:lnTo>
                  <a:lnTo>
                    <a:pt x="280105" y="174266"/>
                  </a:lnTo>
                  <a:lnTo>
                    <a:pt x="283676" y="170809"/>
                  </a:lnTo>
                  <a:lnTo>
                    <a:pt x="287226" y="172011"/>
                  </a:lnTo>
                  <a:lnTo>
                    <a:pt x="290761" y="176317"/>
                  </a:lnTo>
                  <a:lnTo>
                    <a:pt x="293117" y="183863"/>
                  </a:lnTo>
                  <a:lnTo>
                    <a:pt x="294689" y="193568"/>
                  </a:lnTo>
                  <a:lnTo>
                    <a:pt x="295736" y="204712"/>
                  </a:lnTo>
                  <a:lnTo>
                    <a:pt x="297603" y="216817"/>
                  </a:lnTo>
                  <a:lnTo>
                    <a:pt x="300016" y="229561"/>
                  </a:lnTo>
                  <a:lnTo>
                    <a:pt x="302794" y="242731"/>
                  </a:lnTo>
                  <a:lnTo>
                    <a:pt x="306982" y="255017"/>
                  </a:lnTo>
                  <a:lnTo>
                    <a:pt x="312112" y="266714"/>
                  </a:lnTo>
                  <a:lnTo>
                    <a:pt x="317869" y="278017"/>
                  </a:lnTo>
                  <a:lnTo>
                    <a:pt x="326382" y="286722"/>
                  </a:lnTo>
                  <a:lnTo>
                    <a:pt x="336731" y="293693"/>
                  </a:lnTo>
                  <a:lnTo>
                    <a:pt x="348306" y="299509"/>
                  </a:lnTo>
                  <a:lnTo>
                    <a:pt x="360696" y="302218"/>
                  </a:lnTo>
                  <a:lnTo>
                    <a:pt x="386929" y="302112"/>
                  </a:lnTo>
                  <a:lnTo>
                    <a:pt x="398131" y="299279"/>
                  </a:lnTo>
                  <a:lnTo>
                    <a:pt x="416811" y="289898"/>
                  </a:lnTo>
                  <a:lnTo>
                    <a:pt x="422727" y="281788"/>
                  </a:lnTo>
                  <a:lnTo>
                    <a:pt x="426671" y="271706"/>
                  </a:lnTo>
                  <a:lnTo>
                    <a:pt x="429301" y="260310"/>
                  </a:lnTo>
                  <a:lnTo>
                    <a:pt x="429885" y="249207"/>
                  </a:lnTo>
                  <a:lnTo>
                    <a:pt x="429106" y="238299"/>
                  </a:lnTo>
                  <a:lnTo>
                    <a:pt x="427418" y="227522"/>
                  </a:lnTo>
                  <a:lnTo>
                    <a:pt x="423955" y="217999"/>
                  </a:lnTo>
                  <a:lnTo>
                    <a:pt x="419310" y="209314"/>
                  </a:lnTo>
                  <a:lnTo>
                    <a:pt x="413875" y="201186"/>
                  </a:lnTo>
                  <a:lnTo>
                    <a:pt x="407915" y="198105"/>
                  </a:lnTo>
                  <a:lnTo>
                    <a:pt x="401604" y="198388"/>
                  </a:lnTo>
                  <a:lnTo>
                    <a:pt x="395060" y="200914"/>
                  </a:lnTo>
                  <a:lnTo>
                    <a:pt x="393034" y="204935"/>
                  </a:lnTo>
                  <a:lnTo>
                    <a:pt x="394021" y="209953"/>
                  </a:lnTo>
                  <a:lnTo>
                    <a:pt x="397017" y="215636"/>
                  </a:lnTo>
                  <a:lnTo>
                    <a:pt x="403687" y="220593"/>
                  </a:lnTo>
                  <a:lnTo>
                    <a:pt x="423565" y="229217"/>
                  </a:lnTo>
                  <a:lnTo>
                    <a:pt x="454214" y="233829"/>
                  </a:lnTo>
                  <a:lnTo>
                    <a:pt x="490040" y="234710"/>
                  </a:lnTo>
                  <a:lnTo>
                    <a:pt x="525439" y="231207"/>
                  </a:lnTo>
                  <a:lnTo>
                    <a:pt x="554417" y="225754"/>
                  </a:lnTo>
                  <a:lnTo>
                    <a:pt x="578982" y="218267"/>
                  </a:lnTo>
                  <a:lnTo>
                    <a:pt x="590441" y="212998"/>
                  </a:lnTo>
                  <a:lnTo>
                    <a:pt x="601586" y="207148"/>
                  </a:lnTo>
                  <a:lnTo>
                    <a:pt x="610185" y="199742"/>
                  </a:lnTo>
                  <a:lnTo>
                    <a:pt x="617086" y="191299"/>
                  </a:lnTo>
                  <a:lnTo>
                    <a:pt x="622855" y="182165"/>
                  </a:lnTo>
                  <a:lnTo>
                    <a:pt x="625533" y="172569"/>
                  </a:lnTo>
                  <a:lnTo>
                    <a:pt x="626149" y="162666"/>
                  </a:lnTo>
                  <a:lnTo>
                    <a:pt x="625391" y="152559"/>
                  </a:lnTo>
                  <a:lnTo>
                    <a:pt x="621381" y="146989"/>
                  </a:lnTo>
                  <a:lnTo>
                    <a:pt x="615200" y="144444"/>
                  </a:lnTo>
                  <a:lnTo>
                    <a:pt x="607575" y="143916"/>
                  </a:lnTo>
                  <a:lnTo>
                    <a:pt x="598985" y="147070"/>
                  </a:lnTo>
                  <a:lnTo>
                    <a:pt x="589753" y="152679"/>
                  </a:lnTo>
                  <a:lnTo>
                    <a:pt x="580092" y="159924"/>
                  </a:lnTo>
                  <a:lnTo>
                    <a:pt x="571314" y="169428"/>
                  </a:lnTo>
                  <a:lnTo>
                    <a:pt x="563125" y="180439"/>
                  </a:lnTo>
                  <a:lnTo>
                    <a:pt x="555329" y="192454"/>
                  </a:lnTo>
                  <a:lnTo>
                    <a:pt x="550131" y="205138"/>
                  </a:lnTo>
                  <a:lnTo>
                    <a:pt x="546666" y="218269"/>
                  </a:lnTo>
                  <a:lnTo>
                    <a:pt x="544356" y="231697"/>
                  </a:lnTo>
                  <a:lnTo>
                    <a:pt x="543984" y="245324"/>
                  </a:lnTo>
                  <a:lnTo>
                    <a:pt x="544905" y="259083"/>
                  </a:lnTo>
                  <a:lnTo>
                    <a:pt x="546688" y="272930"/>
                  </a:lnTo>
                  <a:lnTo>
                    <a:pt x="551382" y="284499"/>
                  </a:lnTo>
                  <a:lnTo>
                    <a:pt x="558018" y="294549"/>
                  </a:lnTo>
                  <a:lnTo>
                    <a:pt x="565947" y="303586"/>
                  </a:lnTo>
                  <a:lnTo>
                    <a:pt x="575908" y="309610"/>
                  </a:lnTo>
                  <a:lnTo>
                    <a:pt x="599441" y="316304"/>
                  </a:lnTo>
                  <a:lnTo>
                    <a:pt x="625481" y="316163"/>
                  </a:lnTo>
                  <a:lnTo>
                    <a:pt x="638970" y="314489"/>
                  </a:lnTo>
                  <a:lnTo>
                    <a:pt x="660189" y="306397"/>
                  </a:lnTo>
                  <a:lnTo>
                    <a:pt x="669120" y="300967"/>
                  </a:lnTo>
                  <a:lnTo>
                    <a:pt x="678580" y="293841"/>
                  </a:lnTo>
                  <a:lnTo>
                    <a:pt x="688392" y="285585"/>
                  </a:lnTo>
                  <a:lnTo>
                    <a:pt x="698440" y="276574"/>
                  </a:lnTo>
                  <a:lnTo>
                    <a:pt x="715836" y="260331"/>
                  </a:lnTo>
                  <a:lnTo>
                    <a:pt x="723747" y="252727"/>
                  </a:lnTo>
                  <a:lnTo>
                    <a:pt x="730190" y="244151"/>
                  </a:lnTo>
                  <a:lnTo>
                    <a:pt x="735654" y="234929"/>
                  </a:lnTo>
                  <a:lnTo>
                    <a:pt x="740465" y="225275"/>
                  </a:lnTo>
                  <a:lnTo>
                    <a:pt x="746010" y="216501"/>
                  </a:lnTo>
                  <a:lnTo>
                    <a:pt x="752043" y="208315"/>
                  </a:lnTo>
                  <a:lnTo>
                    <a:pt x="758403" y="200520"/>
                  </a:lnTo>
                  <a:lnTo>
                    <a:pt x="763812" y="199998"/>
                  </a:lnTo>
                  <a:lnTo>
                    <a:pt x="768586" y="204325"/>
                  </a:lnTo>
                  <a:lnTo>
                    <a:pt x="772937" y="211884"/>
                  </a:lnTo>
                  <a:lnTo>
                    <a:pt x="775838" y="221597"/>
                  </a:lnTo>
                  <a:lnTo>
                    <a:pt x="777772" y="232748"/>
                  </a:lnTo>
                  <a:lnTo>
                    <a:pt x="779061" y="244856"/>
                  </a:lnTo>
                  <a:lnTo>
                    <a:pt x="781090" y="256434"/>
                  </a:lnTo>
                  <a:lnTo>
                    <a:pt x="783611" y="267658"/>
                  </a:lnTo>
                  <a:lnTo>
                    <a:pt x="786460" y="278647"/>
                  </a:lnTo>
                  <a:lnTo>
                    <a:pt x="791865" y="284804"/>
                  </a:lnTo>
                  <a:lnTo>
                    <a:pt x="798975" y="287740"/>
                  </a:lnTo>
                  <a:lnTo>
                    <a:pt x="807220" y="288529"/>
                  </a:lnTo>
                  <a:lnTo>
                    <a:pt x="813885" y="284381"/>
                  </a:lnTo>
                  <a:lnTo>
                    <a:pt x="819498" y="276941"/>
                  </a:lnTo>
                  <a:lnTo>
                    <a:pt x="824408" y="267306"/>
                  </a:lnTo>
                  <a:lnTo>
                    <a:pt x="828850" y="257377"/>
                  </a:lnTo>
                  <a:lnTo>
                    <a:pt x="832980" y="247252"/>
                  </a:lnTo>
                  <a:lnTo>
                    <a:pt x="836902" y="236996"/>
                  </a:lnTo>
                  <a:lnTo>
                    <a:pt x="844376" y="216251"/>
                  </a:lnTo>
                  <a:lnTo>
                    <a:pt x="848005" y="205811"/>
                  </a:lnTo>
                  <a:lnTo>
                    <a:pt x="851593" y="204694"/>
                  </a:lnTo>
                  <a:lnTo>
                    <a:pt x="855154" y="209793"/>
                  </a:lnTo>
                  <a:lnTo>
                    <a:pt x="858696" y="219035"/>
                  </a:lnTo>
                  <a:lnTo>
                    <a:pt x="865749" y="238653"/>
                  </a:lnTo>
                  <a:lnTo>
                    <a:pt x="869265" y="248792"/>
                  </a:lnTo>
                  <a:lnTo>
                    <a:pt x="873947" y="257889"/>
                  </a:lnTo>
                  <a:lnTo>
                    <a:pt x="879405" y="266291"/>
                  </a:lnTo>
                  <a:lnTo>
                    <a:pt x="885381" y="274230"/>
                  </a:lnTo>
                  <a:lnTo>
                    <a:pt x="894040" y="280691"/>
                  </a:lnTo>
                  <a:lnTo>
                    <a:pt x="916126" y="290986"/>
                  </a:lnTo>
                  <a:lnTo>
                    <a:pt x="927392" y="293030"/>
                  </a:lnTo>
                  <a:lnTo>
                    <a:pt x="949257" y="292185"/>
                  </a:lnTo>
                  <a:lnTo>
                    <a:pt x="973778" y="281682"/>
                  </a:lnTo>
                  <a:lnTo>
                    <a:pt x="986861" y="273972"/>
                  </a:lnTo>
                  <a:lnTo>
                    <a:pt x="997921" y="266496"/>
                  </a:lnTo>
                  <a:lnTo>
                    <a:pt x="1007631" y="259174"/>
                  </a:lnTo>
                  <a:lnTo>
                    <a:pt x="1016441" y="251956"/>
                  </a:lnTo>
                  <a:lnTo>
                    <a:pt x="1023484" y="243637"/>
                  </a:lnTo>
                  <a:lnTo>
                    <a:pt x="1029347" y="234586"/>
                  </a:lnTo>
                  <a:lnTo>
                    <a:pt x="1034425" y="225046"/>
                  </a:lnTo>
                  <a:lnTo>
                    <a:pt x="1040147" y="215180"/>
                  </a:lnTo>
                  <a:lnTo>
                    <a:pt x="1052738" y="194869"/>
                  </a:lnTo>
                  <a:lnTo>
                    <a:pt x="1058199" y="182207"/>
                  </a:lnTo>
                  <a:lnTo>
                    <a:pt x="1063008" y="167923"/>
                  </a:lnTo>
                  <a:lnTo>
                    <a:pt x="1067383" y="152557"/>
                  </a:lnTo>
                  <a:lnTo>
                    <a:pt x="1070299" y="136470"/>
                  </a:lnTo>
                  <a:lnTo>
                    <a:pt x="1072244" y="119902"/>
                  </a:lnTo>
                  <a:lnTo>
                    <a:pt x="1073540" y="103014"/>
                  </a:lnTo>
                  <a:lnTo>
                    <a:pt x="1072067" y="89418"/>
                  </a:lnTo>
                  <a:lnTo>
                    <a:pt x="1068748" y="78016"/>
                  </a:lnTo>
                  <a:lnTo>
                    <a:pt x="1064197" y="68078"/>
                  </a:lnTo>
                  <a:lnTo>
                    <a:pt x="1058827" y="66127"/>
                  </a:lnTo>
                  <a:lnTo>
                    <a:pt x="1052909" y="69501"/>
                  </a:lnTo>
                  <a:lnTo>
                    <a:pt x="1046627" y="76425"/>
                  </a:lnTo>
                  <a:lnTo>
                    <a:pt x="1041270" y="86884"/>
                  </a:lnTo>
                  <a:lnTo>
                    <a:pt x="1036531" y="99700"/>
                  </a:lnTo>
                  <a:lnTo>
                    <a:pt x="1032202" y="114087"/>
                  </a:lnTo>
                  <a:lnTo>
                    <a:pt x="1030485" y="129521"/>
                  </a:lnTo>
                  <a:lnTo>
                    <a:pt x="1030509" y="145654"/>
                  </a:lnTo>
                  <a:lnTo>
                    <a:pt x="1031693" y="162252"/>
                  </a:lnTo>
                  <a:lnTo>
                    <a:pt x="1033652" y="176823"/>
                  </a:lnTo>
                  <a:lnTo>
                    <a:pt x="1036126" y="190044"/>
                  </a:lnTo>
                  <a:lnTo>
                    <a:pt x="1038944" y="202363"/>
                  </a:lnTo>
                  <a:lnTo>
                    <a:pt x="1043160" y="212913"/>
                  </a:lnTo>
                  <a:lnTo>
                    <a:pt x="1048308" y="222284"/>
                  </a:lnTo>
                  <a:lnTo>
                    <a:pt x="1054077" y="230868"/>
                  </a:lnTo>
                  <a:lnTo>
                    <a:pt x="1059092" y="240097"/>
                  </a:lnTo>
                  <a:lnTo>
                    <a:pt x="1063603" y="249755"/>
                  </a:lnTo>
                  <a:lnTo>
                    <a:pt x="1067780" y="259700"/>
                  </a:lnTo>
                  <a:lnTo>
                    <a:pt x="1075239" y="268667"/>
                  </a:lnTo>
                  <a:lnTo>
                    <a:pt x="1084886" y="276982"/>
                  </a:lnTo>
                  <a:lnTo>
                    <a:pt x="1095992" y="284863"/>
                  </a:lnTo>
                  <a:lnTo>
                    <a:pt x="1120797" y="293619"/>
                  </a:lnTo>
                  <a:lnTo>
                    <a:pt x="1133956" y="295954"/>
                  </a:lnTo>
                  <a:lnTo>
                    <a:pt x="1147403" y="295174"/>
                  </a:lnTo>
                  <a:lnTo>
                    <a:pt x="1174809" y="288074"/>
                  </a:lnTo>
                  <a:lnTo>
                    <a:pt x="1186325" y="281740"/>
                  </a:lnTo>
                  <a:lnTo>
                    <a:pt x="1196339" y="274011"/>
                  </a:lnTo>
                  <a:lnTo>
                    <a:pt x="1205352" y="265353"/>
                  </a:lnTo>
                  <a:lnTo>
                    <a:pt x="1212530" y="256075"/>
                  </a:lnTo>
                  <a:lnTo>
                    <a:pt x="1218484" y="246384"/>
                  </a:lnTo>
                  <a:lnTo>
                    <a:pt x="1223621" y="236417"/>
                  </a:lnTo>
                  <a:lnTo>
                    <a:pt x="1228215" y="225098"/>
                  </a:lnTo>
                  <a:lnTo>
                    <a:pt x="1232446" y="212878"/>
                  </a:lnTo>
                  <a:lnTo>
                    <a:pt x="1236436" y="200056"/>
                  </a:lnTo>
                  <a:lnTo>
                    <a:pt x="1242601" y="193846"/>
                  </a:lnTo>
                  <a:lnTo>
                    <a:pt x="1250218" y="192043"/>
                  </a:lnTo>
                  <a:lnTo>
                    <a:pt x="1258801" y="193178"/>
                  </a:lnTo>
                  <a:lnTo>
                    <a:pt x="1266860" y="197441"/>
                  </a:lnTo>
                  <a:lnTo>
                    <a:pt x="1274570" y="203788"/>
                  </a:lnTo>
                  <a:lnTo>
                    <a:pt x="1282048" y="211526"/>
                  </a:lnTo>
                  <a:lnTo>
                    <a:pt x="1289370" y="221359"/>
                  </a:lnTo>
                  <a:lnTo>
                    <a:pt x="1296589" y="232589"/>
                  </a:lnTo>
                  <a:lnTo>
                    <a:pt x="1303739" y="244750"/>
                  </a:lnTo>
                  <a:lnTo>
                    <a:pt x="1308505" y="257532"/>
                  </a:lnTo>
                  <a:lnTo>
                    <a:pt x="1311683" y="270727"/>
                  </a:lnTo>
                  <a:lnTo>
                    <a:pt x="1313801" y="284199"/>
                  </a:lnTo>
                  <a:lnTo>
                    <a:pt x="1310539" y="294349"/>
                  </a:lnTo>
                  <a:lnTo>
                    <a:pt x="1303689" y="302284"/>
                  </a:lnTo>
                  <a:lnTo>
                    <a:pt x="1294449" y="308742"/>
                  </a:lnTo>
                  <a:lnTo>
                    <a:pt x="1283614" y="311879"/>
                  </a:lnTo>
                  <a:lnTo>
                    <a:pt x="1259110" y="312249"/>
                  </a:lnTo>
                  <a:lnTo>
                    <a:pt x="1232637" y="305401"/>
                  </a:lnTo>
                  <a:lnTo>
                    <a:pt x="1206459" y="295736"/>
                  </a:lnTo>
                  <a:lnTo>
                    <a:pt x="1183138" y="287545"/>
                  </a:lnTo>
                  <a:lnTo>
                    <a:pt x="1164203" y="276892"/>
                  </a:lnTo>
                  <a:lnTo>
                    <a:pt x="1155881" y="270780"/>
                  </a:lnTo>
                  <a:lnTo>
                    <a:pt x="1137286" y="257755"/>
                  </a:lnTo>
                  <a:lnTo>
                    <a:pt x="1127420" y="251010"/>
                  </a:lnTo>
                  <a:lnTo>
                    <a:pt x="1124348" y="247681"/>
                  </a:lnTo>
                  <a:lnTo>
                    <a:pt x="1125805" y="246631"/>
                  </a:lnTo>
                  <a:lnTo>
                    <a:pt x="1164502" y="253342"/>
                  </a:lnTo>
                  <a:lnTo>
                    <a:pt x="1192147" y="259354"/>
                  </a:lnTo>
                  <a:lnTo>
                    <a:pt x="1206064" y="262593"/>
                  </a:lnTo>
                  <a:lnTo>
                    <a:pt x="1233992" y="263076"/>
                  </a:lnTo>
                  <a:lnTo>
                    <a:pt x="1272879" y="256778"/>
                  </a:lnTo>
                  <a:lnTo>
                    <a:pt x="1307520" y="2480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80000" y="1440910"/>
              <a:ext cx="294493" cy="1"/>
            </a:xfrm>
            <a:custGeom>
              <a:avLst/>
              <a:gdLst/>
              <a:ahLst/>
              <a:cxnLst/>
              <a:rect l="0" t="0" r="0" b="0"/>
              <a:pathLst>
                <a:path w="294493" h="1">
                  <a:moveTo>
                    <a:pt x="0" y="0"/>
                  </a:moveTo>
                  <a:lnTo>
                    <a:pt x="29449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56935" y="1924720"/>
            <a:ext cx="2183578" cy="441740"/>
            <a:chOff x="1156935" y="1924720"/>
            <a:chExt cx="2183578" cy="441740"/>
          </a:xfrm>
        </p:grpSpPr>
        <p:sp>
          <p:nvSpPr>
            <p:cNvPr id="9" name="Freeform 8"/>
            <p:cNvSpPr/>
            <p:nvPr/>
          </p:nvSpPr>
          <p:spPr>
            <a:xfrm>
              <a:off x="1199006" y="1987826"/>
              <a:ext cx="84142" cy="378634"/>
            </a:xfrm>
            <a:custGeom>
              <a:avLst/>
              <a:gdLst/>
              <a:ahLst/>
              <a:cxnLst/>
              <a:rect l="0" t="0" r="0" b="0"/>
              <a:pathLst>
                <a:path w="84142" h="378634">
                  <a:moveTo>
                    <a:pt x="0" y="0"/>
                  </a:moveTo>
                  <a:lnTo>
                    <a:pt x="11167" y="22333"/>
                  </a:lnTo>
                  <a:lnTo>
                    <a:pt x="15625" y="34755"/>
                  </a:lnTo>
                  <a:lnTo>
                    <a:pt x="19765" y="48880"/>
                  </a:lnTo>
                  <a:lnTo>
                    <a:pt x="23694" y="64139"/>
                  </a:lnTo>
                  <a:lnTo>
                    <a:pt x="27482" y="77818"/>
                  </a:lnTo>
                  <a:lnTo>
                    <a:pt x="34808" y="102365"/>
                  </a:lnTo>
                  <a:lnTo>
                    <a:pt x="38397" y="118494"/>
                  </a:lnTo>
                  <a:lnTo>
                    <a:pt x="41959" y="137427"/>
                  </a:lnTo>
                  <a:lnTo>
                    <a:pt x="45502" y="158230"/>
                  </a:lnTo>
                  <a:lnTo>
                    <a:pt x="49032" y="175603"/>
                  </a:lnTo>
                  <a:lnTo>
                    <a:pt x="52555" y="190692"/>
                  </a:lnTo>
                  <a:lnTo>
                    <a:pt x="56072" y="204257"/>
                  </a:lnTo>
                  <a:lnTo>
                    <a:pt x="59585" y="220312"/>
                  </a:lnTo>
                  <a:lnTo>
                    <a:pt x="66605" y="256849"/>
                  </a:lnTo>
                  <a:lnTo>
                    <a:pt x="68944" y="275240"/>
                  </a:lnTo>
                  <a:lnTo>
                    <a:pt x="70504" y="293344"/>
                  </a:lnTo>
                  <a:lnTo>
                    <a:pt x="71543" y="311256"/>
                  </a:lnTo>
                  <a:lnTo>
                    <a:pt x="73405" y="326703"/>
                  </a:lnTo>
                  <a:lnTo>
                    <a:pt x="75815" y="340507"/>
                  </a:lnTo>
                  <a:lnTo>
                    <a:pt x="84141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56935" y="1963775"/>
              <a:ext cx="221569" cy="181816"/>
            </a:xfrm>
            <a:custGeom>
              <a:avLst/>
              <a:gdLst/>
              <a:ahLst/>
              <a:cxnLst/>
              <a:rect l="0" t="0" r="0" b="0"/>
              <a:pathLst>
                <a:path w="221569" h="181816">
                  <a:moveTo>
                    <a:pt x="0" y="13533"/>
                  </a:moveTo>
                  <a:lnTo>
                    <a:pt x="16751" y="2366"/>
                  </a:lnTo>
                  <a:lnTo>
                    <a:pt x="27528" y="245"/>
                  </a:lnTo>
                  <a:lnTo>
                    <a:pt x="40556" y="0"/>
                  </a:lnTo>
                  <a:lnTo>
                    <a:pt x="55084" y="1005"/>
                  </a:lnTo>
                  <a:lnTo>
                    <a:pt x="69444" y="4013"/>
                  </a:lnTo>
                  <a:lnTo>
                    <a:pt x="83692" y="8355"/>
                  </a:lnTo>
                  <a:lnTo>
                    <a:pt x="110820" y="18243"/>
                  </a:lnTo>
                  <a:lnTo>
                    <a:pt x="134563" y="26534"/>
                  </a:lnTo>
                  <a:lnTo>
                    <a:pt x="145803" y="31549"/>
                  </a:lnTo>
                  <a:lnTo>
                    <a:pt x="156802" y="37230"/>
                  </a:lnTo>
                  <a:lnTo>
                    <a:pt x="167640" y="43354"/>
                  </a:lnTo>
                  <a:lnTo>
                    <a:pt x="178372" y="49775"/>
                  </a:lnTo>
                  <a:lnTo>
                    <a:pt x="199645" y="63141"/>
                  </a:lnTo>
                  <a:lnTo>
                    <a:pt x="207888" y="72315"/>
                  </a:lnTo>
                  <a:lnTo>
                    <a:pt x="214553" y="83105"/>
                  </a:lnTo>
                  <a:lnTo>
                    <a:pt x="220164" y="94973"/>
                  </a:lnTo>
                  <a:lnTo>
                    <a:pt x="221568" y="106391"/>
                  </a:lnTo>
                  <a:lnTo>
                    <a:pt x="220167" y="117509"/>
                  </a:lnTo>
                  <a:lnTo>
                    <a:pt x="216895" y="128426"/>
                  </a:lnTo>
                  <a:lnTo>
                    <a:pt x="212377" y="138042"/>
                  </a:lnTo>
                  <a:lnTo>
                    <a:pt x="207028" y="146790"/>
                  </a:lnTo>
                  <a:lnTo>
                    <a:pt x="201124" y="154959"/>
                  </a:lnTo>
                  <a:lnTo>
                    <a:pt x="191345" y="161574"/>
                  </a:lnTo>
                  <a:lnTo>
                    <a:pt x="178983" y="167152"/>
                  </a:lnTo>
                  <a:lnTo>
                    <a:pt x="164898" y="172039"/>
                  </a:lnTo>
                  <a:lnTo>
                    <a:pt x="149666" y="175298"/>
                  </a:lnTo>
                  <a:lnTo>
                    <a:pt x="133667" y="177470"/>
                  </a:lnTo>
                  <a:lnTo>
                    <a:pt x="63106" y="1818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52037" y="1924720"/>
              <a:ext cx="78191" cy="347082"/>
            </a:xfrm>
            <a:custGeom>
              <a:avLst/>
              <a:gdLst/>
              <a:ahLst/>
              <a:cxnLst/>
              <a:rect l="0" t="0" r="0" b="0"/>
              <a:pathLst>
                <a:path w="78191" h="347082">
                  <a:moveTo>
                    <a:pt x="78190" y="0"/>
                  </a:moveTo>
                  <a:lnTo>
                    <a:pt x="72607" y="16750"/>
                  </a:lnTo>
                  <a:lnTo>
                    <a:pt x="68625" y="26359"/>
                  </a:lnTo>
                  <a:lnTo>
                    <a:pt x="63633" y="37439"/>
                  </a:lnTo>
                  <a:lnTo>
                    <a:pt x="57968" y="49500"/>
                  </a:lnTo>
                  <a:lnTo>
                    <a:pt x="51854" y="61047"/>
                  </a:lnTo>
                  <a:lnTo>
                    <a:pt x="45441" y="72251"/>
                  </a:lnTo>
                  <a:lnTo>
                    <a:pt x="38828" y="83226"/>
                  </a:lnTo>
                  <a:lnTo>
                    <a:pt x="33251" y="94049"/>
                  </a:lnTo>
                  <a:lnTo>
                    <a:pt x="28364" y="104769"/>
                  </a:lnTo>
                  <a:lnTo>
                    <a:pt x="23938" y="115423"/>
                  </a:lnTo>
                  <a:lnTo>
                    <a:pt x="19818" y="127199"/>
                  </a:lnTo>
                  <a:lnTo>
                    <a:pt x="15903" y="139725"/>
                  </a:lnTo>
                  <a:lnTo>
                    <a:pt x="8437" y="164939"/>
                  </a:lnTo>
                  <a:lnTo>
                    <a:pt x="1223" y="187831"/>
                  </a:lnTo>
                  <a:lnTo>
                    <a:pt x="0" y="202350"/>
                  </a:lnTo>
                  <a:lnTo>
                    <a:pt x="354" y="219041"/>
                  </a:lnTo>
                  <a:lnTo>
                    <a:pt x="1758" y="237180"/>
                  </a:lnTo>
                  <a:lnTo>
                    <a:pt x="3863" y="252778"/>
                  </a:lnTo>
                  <a:lnTo>
                    <a:pt x="6435" y="266683"/>
                  </a:lnTo>
                  <a:lnTo>
                    <a:pt x="9318" y="279459"/>
                  </a:lnTo>
                  <a:lnTo>
                    <a:pt x="13578" y="290313"/>
                  </a:lnTo>
                  <a:lnTo>
                    <a:pt x="18755" y="299887"/>
                  </a:lnTo>
                  <a:lnTo>
                    <a:pt x="24543" y="308607"/>
                  </a:lnTo>
                  <a:lnTo>
                    <a:pt x="31908" y="316757"/>
                  </a:lnTo>
                  <a:lnTo>
                    <a:pt x="40324" y="324527"/>
                  </a:lnTo>
                  <a:lnTo>
                    <a:pt x="67673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27810" y="2025909"/>
              <a:ext cx="186393" cy="235375"/>
            </a:xfrm>
            <a:custGeom>
              <a:avLst/>
              <a:gdLst/>
              <a:ahLst/>
              <a:cxnLst/>
              <a:rect l="0" t="0" r="0" b="0"/>
              <a:pathLst>
                <a:path w="186393" h="235375">
                  <a:moveTo>
                    <a:pt x="18111" y="203821"/>
                  </a:moveTo>
                  <a:lnTo>
                    <a:pt x="6944" y="192654"/>
                  </a:lnTo>
                  <a:lnTo>
                    <a:pt x="3655" y="183522"/>
                  </a:lnTo>
                  <a:lnTo>
                    <a:pt x="1462" y="171590"/>
                  </a:lnTo>
                  <a:lnTo>
                    <a:pt x="0" y="157793"/>
                  </a:lnTo>
                  <a:lnTo>
                    <a:pt x="1362" y="142752"/>
                  </a:lnTo>
                  <a:lnTo>
                    <a:pt x="4608" y="126881"/>
                  </a:lnTo>
                  <a:lnTo>
                    <a:pt x="17226" y="79744"/>
                  </a:lnTo>
                  <a:lnTo>
                    <a:pt x="21027" y="65009"/>
                  </a:lnTo>
                  <a:lnTo>
                    <a:pt x="25898" y="52849"/>
                  </a:lnTo>
                  <a:lnTo>
                    <a:pt x="31483" y="42405"/>
                  </a:lnTo>
                  <a:lnTo>
                    <a:pt x="37543" y="33105"/>
                  </a:lnTo>
                  <a:lnTo>
                    <a:pt x="42752" y="23399"/>
                  </a:lnTo>
                  <a:lnTo>
                    <a:pt x="47393" y="13422"/>
                  </a:lnTo>
                  <a:lnTo>
                    <a:pt x="51656" y="3265"/>
                  </a:lnTo>
                  <a:lnTo>
                    <a:pt x="56835" y="0"/>
                  </a:lnTo>
                  <a:lnTo>
                    <a:pt x="62625" y="1329"/>
                  </a:lnTo>
                  <a:lnTo>
                    <a:pt x="68822" y="5721"/>
                  </a:lnTo>
                  <a:lnTo>
                    <a:pt x="74122" y="14492"/>
                  </a:lnTo>
                  <a:lnTo>
                    <a:pt x="78824" y="26182"/>
                  </a:lnTo>
                  <a:lnTo>
                    <a:pt x="83127" y="39819"/>
                  </a:lnTo>
                  <a:lnTo>
                    <a:pt x="87165" y="54753"/>
                  </a:lnTo>
                  <a:lnTo>
                    <a:pt x="91025" y="70553"/>
                  </a:lnTo>
                  <a:lnTo>
                    <a:pt x="94767" y="86929"/>
                  </a:lnTo>
                  <a:lnTo>
                    <a:pt x="98431" y="101352"/>
                  </a:lnTo>
                  <a:lnTo>
                    <a:pt x="102042" y="114473"/>
                  </a:lnTo>
                  <a:lnTo>
                    <a:pt x="105618" y="126727"/>
                  </a:lnTo>
                  <a:lnTo>
                    <a:pt x="110339" y="139570"/>
                  </a:lnTo>
                  <a:lnTo>
                    <a:pt x="115823" y="152807"/>
                  </a:lnTo>
                  <a:lnTo>
                    <a:pt x="121817" y="166306"/>
                  </a:lnTo>
                  <a:lnTo>
                    <a:pt x="129319" y="177642"/>
                  </a:lnTo>
                  <a:lnTo>
                    <a:pt x="137826" y="187537"/>
                  </a:lnTo>
                  <a:lnTo>
                    <a:pt x="186392" y="2353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49946" y="2130962"/>
              <a:ext cx="153740" cy="25146"/>
            </a:xfrm>
            <a:custGeom>
              <a:avLst/>
              <a:gdLst/>
              <a:ahLst/>
              <a:cxnLst/>
              <a:rect l="0" t="0" r="0" b="0"/>
              <a:pathLst>
                <a:path w="153740" h="25146">
                  <a:moveTo>
                    <a:pt x="17010" y="25145"/>
                  </a:moveTo>
                  <a:lnTo>
                    <a:pt x="260" y="13978"/>
                  </a:lnTo>
                  <a:lnTo>
                    <a:pt x="0" y="9520"/>
                  </a:lnTo>
                  <a:lnTo>
                    <a:pt x="4501" y="5380"/>
                  </a:lnTo>
                  <a:lnTo>
                    <a:pt x="12177" y="1451"/>
                  </a:lnTo>
                  <a:lnTo>
                    <a:pt x="20800" y="0"/>
                  </a:lnTo>
                  <a:lnTo>
                    <a:pt x="30054" y="201"/>
                  </a:lnTo>
                  <a:lnTo>
                    <a:pt x="39730" y="1504"/>
                  </a:lnTo>
                  <a:lnTo>
                    <a:pt x="52023" y="2373"/>
                  </a:lnTo>
                  <a:lnTo>
                    <a:pt x="66062" y="2952"/>
                  </a:lnTo>
                  <a:lnTo>
                    <a:pt x="81264" y="3338"/>
                  </a:lnTo>
                  <a:lnTo>
                    <a:pt x="94905" y="4764"/>
                  </a:lnTo>
                  <a:lnTo>
                    <a:pt x="153739" y="146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76256" y="2118971"/>
              <a:ext cx="237616" cy="137392"/>
            </a:xfrm>
            <a:custGeom>
              <a:avLst/>
              <a:gdLst/>
              <a:ahLst/>
              <a:cxnLst/>
              <a:rect l="0" t="0" r="0" b="0"/>
              <a:pathLst>
                <a:path w="237616" h="137392">
                  <a:moveTo>
                    <a:pt x="100886" y="5583"/>
                  </a:moveTo>
                  <a:lnTo>
                    <a:pt x="84136" y="0"/>
                  </a:lnTo>
                  <a:lnTo>
                    <a:pt x="75696" y="692"/>
                  </a:lnTo>
                  <a:lnTo>
                    <a:pt x="66564" y="3491"/>
                  </a:lnTo>
                  <a:lnTo>
                    <a:pt x="56969" y="7695"/>
                  </a:lnTo>
                  <a:lnTo>
                    <a:pt x="48236" y="14003"/>
                  </a:lnTo>
                  <a:lnTo>
                    <a:pt x="40076" y="21714"/>
                  </a:lnTo>
                  <a:lnTo>
                    <a:pt x="32299" y="30360"/>
                  </a:lnTo>
                  <a:lnTo>
                    <a:pt x="24778" y="40799"/>
                  </a:lnTo>
                  <a:lnTo>
                    <a:pt x="17426" y="52433"/>
                  </a:lnTo>
                  <a:lnTo>
                    <a:pt x="10187" y="64864"/>
                  </a:lnTo>
                  <a:lnTo>
                    <a:pt x="5362" y="77825"/>
                  </a:lnTo>
                  <a:lnTo>
                    <a:pt x="2145" y="91140"/>
                  </a:lnTo>
                  <a:lnTo>
                    <a:pt x="0" y="104692"/>
                  </a:lnTo>
                  <a:lnTo>
                    <a:pt x="907" y="116063"/>
                  </a:lnTo>
                  <a:lnTo>
                    <a:pt x="3849" y="125982"/>
                  </a:lnTo>
                  <a:lnTo>
                    <a:pt x="8148" y="134931"/>
                  </a:lnTo>
                  <a:lnTo>
                    <a:pt x="13351" y="137391"/>
                  </a:lnTo>
                  <a:lnTo>
                    <a:pt x="19157" y="135526"/>
                  </a:lnTo>
                  <a:lnTo>
                    <a:pt x="25365" y="130776"/>
                  </a:lnTo>
                  <a:lnTo>
                    <a:pt x="31841" y="125273"/>
                  </a:lnTo>
                  <a:lnTo>
                    <a:pt x="38495" y="119266"/>
                  </a:lnTo>
                  <a:lnTo>
                    <a:pt x="45269" y="112925"/>
                  </a:lnTo>
                  <a:lnTo>
                    <a:pt x="50953" y="104023"/>
                  </a:lnTo>
                  <a:lnTo>
                    <a:pt x="55911" y="93413"/>
                  </a:lnTo>
                  <a:lnTo>
                    <a:pt x="64537" y="70329"/>
                  </a:lnTo>
                  <a:lnTo>
                    <a:pt x="72266" y="48383"/>
                  </a:lnTo>
                  <a:lnTo>
                    <a:pt x="75963" y="45802"/>
                  </a:lnTo>
                  <a:lnTo>
                    <a:pt x="79596" y="48757"/>
                  </a:lnTo>
                  <a:lnTo>
                    <a:pt x="83187" y="55401"/>
                  </a:lnTo>
                  <a:lnTo>
                    <a:pt x="87918" y="63336"/>
                  </a:lnTo>
                  <a:lnTo>
                    <a:pt x="99408" y="81502"/>
                  </a:lnTo>
                  <a:lnTo>
                    <a:pt x="108081" y="90086"/>
                  </a:lnTo>
                  <a:lnTo>
                    <a:pt x="118537" y="98146"/>
                  </a:lnTo>
                  <a:lnTo>
                    <a:pt x="130183" y="105856"/>
                  </a:lnTo>
                  <a:lnTo>
                    <a:pt x="142621" y="112165"/>
                  </a:lnTo>
                  <a:lnTo>
                    <a:pt x="155588" y="117539"/>
                  </a:lnTo>
                  <a:lnTo>
                    <a:pt x="168907" y="122291"/>
                  </a:lnTo>
                  <a:lnTo>
                    <a:pt x="182461" y="124290"/>
                  </a:lnTo>
                  <a:lnTo>
                    <a:pt x="196171" y="124455"/>
                  </a:lnTo>
                  <a:lnTo>
                    <a:pt x="237615" y="1212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45424" y="2103202"/>
              <a:ext cx="147247" cy="168600"/>
            </a:xfrm>
            <a:custGeom>
              <a:avLst/>
              <a:gdLst/>
              <a:ahLst/>
              <a:cxnLst/>
              <a:rect l="0" t="0" r="0" b="0"/>
              <a:pathLst>
                <a:path w="147247" h="168600">
                  <a:moveTo>
                    <a:pt x="0" y="317"/>
                  </a:moveTo>
                  <a:lnTo>
                    <a:pt x="0" y="109295"/>
                  </a:lnTo>
                  <a:lnTo>
                    <a:pt x="1169" y="122051"/>
                  </a:lnTo>
                  <a:lnTo>
                    <a:pt x="3116" y="134061"/>
                  </a:lnTo>
                  <a:lnTo>
                    <a:pt x="5583" y="145574"/>
                  </a:lnTo>
                  <a:lnTo>
                    <a:pt x="7228" y="148574"/>
                  </a:lnTo>
                  <a:lnTo>
                    <a:pt x="8324" y="145900"/>
                  </a:lnTo>
                  <a:lnTo>
                    <a:pt x="9055" y="139443"/>
                  </a:lnTo>
                  <a:lnTo>
                    <a:pt x="9543" y="129295"/>
                  </a:lnTo>
                  <a:lnTo>
                    <a:pt x="10084" y="102438"/>
                  </a:lnTo>
                  <a:lnTo>
                    <a:pt x="11397" y="88264"/>
                  </a:lnTo>
                  <a:lnTo>
                    <a:pt x="13441" y="74141"/>
                  </a:lnTo>
                  <a:lnTo>
                    <a:pt x="15973" y="60051"/>
                  </a:lnTo>
                  <a:lnTo>
                    <a:pt x="19997" y="47151"/>
                  </a:lnTo>
                  <a:lnTo>
                    <a:pt x="25018" y="35046"/>
                  </a:lnTo>
                  <a:lnTo>
                    <a:pt x="30702" y="23470"/>
                  </a:lnTo>
                  <a:lnTo>
                    <a:pt x="37997" y="14584"/>
                  </a:lnTo>
                  <a:lnTo>
                    <a:pt x="46367" y="7491"/>
                  </a:lnTo>
                  <a:lnTo>
                    <a:pt x="55452" y="1594"/>
                  </a:lnTo>
                  <a:lnTo>
                    <a:pt x="63846" y="0"/>
                  </a:lnTo>
                  <a:lnTo>
                    <a:pt x="71780" y="1274"/>
                  </a:lnTo>
                  <a:lnTo>
                    <a:pt x="79406" y="4461"/>
                  </a:lnTo>
                  <a:lnTo>
                    <a:pt x="85659" y="11260"/>
                  </a:lnTo>
                  <a:lnTo>
                    <a:pt x="90996" y="20467"/>
                  </a:lnTo>
                  <a:lnTo>
                    <a:pt x="95723" y="31280"/>
                  </a:lnTo>
                  <a:lnTo>
                    <a:pt x="100042" y="43163"/>
                  </a:lnTo>
                  <a:lnTo>
                    <a:pt x="104091" y="55759"/>
                  </a:lnTo>
                  <a:lnTo>
                    <a:pt x="107958" y="68831"/>
                  </a:lnTo>
                  <a:lnTo>
                    <a:pt x="115372" y="95821"/>
                  </a:lnTo>
                  <a:lnTo>
                    <a:pt x="118985" y="109563"/>
                  </a:lnTo>
                  <a:lnTo>
                    <a:pt x="123731" y="121061"/>
                  </a:lnTo>
                  <a:lnTo>
                    <a:pt x="129232" y="131064"/>
                  </a:lnTo>
                  <a:lnTo>
                    <a:pt x="147246" y="1685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39867" y="2010905"/>
              <a:ext cx="257815" cy="239862"/>
            </a:xfrm>
            <a:custGeom>
              <a:avLst/>
              <a:gdLst/>
              <a:ahLst/>
              <a:cxnLst/>
              <a:rect l="0" t="0" r="0" b="0"/>
              <a:pathLst>
                <a:path w="257815" h="239862">
                  <a:moveTo>
                    <a:pt x="152638" y="92614"/>
                  </a:moveTo>
                  <a:lnTo>
                    <a:pt x="141471" y="81447"/>
                  </a:lnTo>
                  <a:lnTo>
                    <a:pt x="132338" y="79326"/>
                  </a:lnTo>
                  <a:lnTo>
                    <a:pt x="120407" y="79081"/>
                  </a:lnTo>
                  <a:lnTo>
                    <a:pt x="106609" y="80086"/>
                  </a:lnTo>
                  <a:lnTo>
                    <a:pt x="95074" y="83094"/>
                  </a:lnTo>
                  <a:lnTo>
                    <a:pt x="85046" y="87436"/>
                  </a:lnTo>
                  <a:lnTo>
                    <a:pt x="76024" y="92668"/>
                  </a:lnTo>
                  <a:lnTo>
                    <a:pt x="65335" y="100830"/>
                  </a:lnTo>
                  <a:lnTo>
                    <a:pt x="53534" y="110946"/>
                  </a:lnTo>
                  <a:lnTo>
                    <a:pt x="40992" y="122365"/>
                  </a:lnTo>
                  <a:lnTo>
                    <a:pt x="30294" y="134652"/>
                  </a:lnTo>
                  <a:lnTo>
                    <a:pt x="20824" y="147518"/>
                  </a:lnTo>
                  <a:lnTo>
                    <a:pt x="12174" y="160769"/>
                  </a:lnTo>
                  <a:lnTo>
                    <a:pt x="6407" y="174278"/>
                  </a:lnTo>
                  <a:lnTo>
                    <a:pt x="2563" y="187959"/>
                  </a:lnTo>
                  <a:lnTo>
                    <a:pt x="0" y="201753"/>
                  </a:lnTo>
                  <a:lnTo>
                    <a:pt x="1797" y="213287"/>
                  </a:lnTo>
                  <a:lnTo>
                    <a:pt x="6501" y="223314"/>
                  </a:lnTo>
                  <a:lnTo>
                    <a:pt x="13143" y="232335"/>
                  </a:lnTo>
                  <a:lnTo>
                    <a:pt x="22245" y="237181"/>
                  </a:lnTo>
                  <a:lnTo>
                    <a:pt x="32988" y="239243"/>
                  </a:lnTo>
                  <a:lnTo>
                    <a:pt x="44824" y="239449"/>
                  </a:lnTo>
                  <a:lnTo>
                    <a:pt x="55052" y="237249"/>
                  </a:lnTo>
                  <a:lnTo>
                    <a:pt x="64208" y="233445"/>
                  </a:lnTo>
                  <a:lnTo>
                    <a:pt x="72650" y="228572"/>
                  </a:lnTo>
                  <a:lnTo>
                    <a:pt x="80614" y="222986"/>
                  </a:lnTo>
                  <a:lnTo>
                    <a:pt x="88261" y="216924"/>
                  </a:lnTo>
                  <a:lnTo>
                    <a:pt x="95697" y="210546"/>
                  </a:lnTo>
                  <a:lnTo>
                    <a:pt x="101822" y="202788"/>
                  </a:lnTo>
                  <a:lnTo>
                    <a:pt x="107074" y="194111"/>
                  </a:lnTo>
                  <a:lnTo>
                    <a:pt x="111745" y="184820"/>
                  </a:lnTo>
                  <a:lnTo>
                    <a:pt x="117195" y="175120"/>
                  </a:lnTo>
                  <a:lnTo>
                    <a:pt x="123166" y="165147"/>
                  </a:lnTo>
                  <a:lnTo>
                    <a:pt x="129484" y="154993"/>
                  </a:lnTo>
                  <a:lnTo>
                    <a:pt x="134865" y="144718"/>
                  </a:lnTo>
                  <a:lnTo>
                    <a:pt x="139621" y="134361"/>
                  </a:lnTo>
                  <a:lnTo>
                    <a:pt x="143960" y="123952"/>
                  </a:lnTo>
                  <a:lnTo>
                    <a:pt x="146852" y="110000"/>
                  </a:lnTo>
                  <a:lnTo>
                    <a:pt x="148781" y="93687"/>
                  </a:lnTo>
                  <a:lnTo>
                    <a:pt x="150066" y="75800"/>
                  </a:lnTo>
                  <a:lnTo>
                    <a:pt x="149755" y="56864"/>
                  </a:lnTo>
                  <a:lnTo>
                    <a:pt x="148378" y="37228"/>
                  </a:lnTo>
                  <a:lnTo>
                    <a:pt x="146292" y="17126"/>
                  </a:lnTo>
                  <a:lnTo>
                    <a:pt x="141396" y="6061"/>
                  </a:lnTo>
                  <a:lnTo>
                    <a:pt x="134626" y="1022"/>
                  </a:lnTo>
                  <a:lnTo>
                    <a:pt x="126606" y="0"/>
                  </a:lnTo>
                  <a:lnTo>
                    <a:pt x="121260" y="5162"/>
                  </a:lnTo>
                  <a:lnTo>
                    <a:pt x="117696" y="14446"/>
                  </a:lnTo>
                  <a:lnTo>
                    <a:pt x="115319" y="26479"/>
                  </a:lnTo>
                  <a:lnTo>
                    <a:pt x="114904" y="41512"/>
                  </a:lnTo>
                  <a:lnTo>
                    <a:pt x="115796" y="58546"/>
                  </a:lnTo>
                  <a:lnTo>
                    <a:pt x="117559" y="76914"/>
                  </a:lnTo>
                  <a:lnTo>
                    <a:pt x="119903" y="92665"/>
                  </a:lnTo>
                  <a:lnTo>
                    <a:pt x="122634" y="106671"/>
                  </a:lnTo>
                  <a:lnTo>
                    <a:pt x="125623" y="119515"/>
                  </a:lnTo>
                  <a:lnTo>
                    <a:pt x="129954" y="131583"/>
                  </a:lnTo>
                  <a:lnTo>
                    <a:pt x="135178" y="143135"/>
                  </a:lnTo>
                  <a:lnTo>
                    <a:pt x="140998" y="154341"/>
                  </a:lnTo>
                  <a:lnTo>
                    <a:pt x="147215" y="164150"/>
                  </a:lnTo>
                  <a:lnTo>
                    <a:pt x="153697" y="173026"/>
                  </a:lnTo>
                  <a:lnTo>
                    <a:pt x="160356" y="181281"/>
                  </a:lnTo>
                  <a:lnTo>
                    <a:pt x="167132" y="189121"/>
                  </a:lnTo>
                  <a:lnTo>
                    <a:pt x="173987" y="196685"/>
                  </a:lnTo>
                  <a:lnTo>
                    <a:pt x="180894" y="204065"/>
                  </a:lnTo>
                  <a:lnTo>
                    <a:pt x="190173" y="210154"/>
                  </a:lnTo>
                  <a:lnTo>
                    <a:pt x="201034" y="215382"/>
                  </a:lnTo>
                  <a:lnTo>
                    <a:pt x="257814" y="2398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949385" y="1987826"/>
              <a:ext cx="37613" cy="252423"/>
            </a:xfrm>
            <a:custGeom>
              <a:avLst/>
              <a:gdLst/>
              <a:ahLst/>
              <a:cxnLst/>
              <a:rect l="0" t="0" r="0" b="0"/>
              <a:pathLst>
                <a:path w="37613" h="252423">
                  <a:moveTo>
                    <a:pt x="6060" y="0"/>
                  </a:moveTo>
                  <a:lnTo>
                    <a:pt x="476" y="22333"/>
                  </a:lnTo>
                  <a:lnTo>
                    <a:pt x="0" y="32418"/>
                  </a:lnTo>
                  <a:lnTo>
                    <a:pt x="851" y="42647"/>
                  </a:lnTo>
                  <a:lnTo>
                    <a:pt x="2587" y="52972"/>
                  </a:lnTo>
                  <a:lnTo>
                    <a:pt x="3745" y="64530"/>
                  </a:lnTo>
                  <a:lnTo>
                    <a:pt x="4517" y="76910"/>
                  </a:lnTo>
                  <a:lnTo>
                    <a:pt x="5031" y="89838"/>
                  </a:lnTo>
                  <a:lnTo>
                    <a:pt x="6542" y="101962"/>
                  </a:lnTo>
                  <a:lnTo>
                    <a:pt x="8719" y="113551"/>
                  </a:lnTo>
                  <a:lnTo>
                    <a:pt x="11338" y="124783"/>
                  </a:lnTo>
                  <a:lnTo>
                    <a:pt x="14253" y="135776"/>
                  </a:lnTo>
                  <a:lnTo>
                    <a:pt x="20608" y="157340"/>
                  </a:lnTo>
                  <a:lnTo>
                    <a:pt x="23939" y="170336"/>
                  </a:lnTo>
                  <a:lnTo>
                    <a:pt x="27328" y="184843"/>
                  </a:lnTo>
                  <a:lnTo>
                    <a:pt x="37612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934410" y="1992284"/>
              <a:ext cx="212340" cy="272174"/>
            </a:xfrm>
            <a:custGeom>
              <a:avLst/>
              <a:gdLst/>
              <a:ahLst/>
              <a:cxnLst/>
              <a:rect l="0" t="0" r="0" b="0"/>
              <a:pathLst>
                <a:path w="212340" h="272174">
                  <a:moveTo>
                    <a:pt x="0" y="6059"/>
                  </a:moveTo>
                  <a:lnTo>
                    <a:pt x="16750" y="476"/>
                  </a:lnTo>
                  <a:lnTo>
                    <a:pt x="26358" y="0"/>
                  </a:lnTo>
                  <a:lnTo>
                    <a:pt x="37439" y="851"/>
                  </a:lnTo>
                  <a:lnTo>
                    <a:pt x="49500" y="2587"/>
                  </a:lnTo>
                  <a:lnTo>
                    <a:pt x="61047" y="7250"/>
                  </a:lnTo>
                  <a:lnTo>
                    <a:pt x="72250" y="13865"/>
                  </a:lnTo>
                  <a:lnTo>
                    <a:pt x="83225" y="21781"/>
                  </a:lnTo>
                  <a:lnTo>
                    <a:pt x="89374" y="31732"/>
                  </a:lnTo>
                  <a:lnTo>
                    <a:pt x="92304" y="43041"/>
                  </a:lnTo>
                  <a:lnTo>
                    <a:pt x="93088" y="55255"/>
                  </a:lnTo>
                  <a:lnTo>
                    <a:pt x="91274" y="65735"/>
                  </a:lnTo>
                  <a:lnTo>
                    <a:pt x="87728" y="75058"/>
                  </a:lnTo>
                  <a:lnTo>
                    <a:pt x="83026" y="83611"/>
                  </a:lnTo>
                  <a:lnTo>
                    <a:pt x="76386" y="90482"/>
                  </a:lnTo>
                  <a:lnTo>
                    <a:pt x="68453" y="96231"/>
                  </a:lnTo>
                  <a:lnTo>
                    <a:pt x="59659" y="101232"/>
                  </a:lnTo>
                  <a:lnTo>
                    <a:pt x="50290" y="105735"/>
                  </a:lnTo>
                  <a:lnTo>
                    <a:pt x="40538" y="109906"/>
                  </a:lnTo>
                  <a:lnTo>
                    <a:pt x="30531" y="113855"/>
                  </a:lnTo>
                  <a:lnTo>
                    <a:pt x="28534" y="116487"/>
                  </a:lnTo>
                  <a:lnTo>
                    <a:pt x="31877" y="118242"/>
                  </a:lnTo>
                  <a:lnTo>
                    <a:pt x="38781" y="119413"/>
                  </a:lnTo>
                  <a:lnTo>
                    <a:pt x="49226" y="122530"/>
                  </a:lnTo>
                  <a:lnTo>
                    <a:pt x="62033" y="126945"/>
                  </a:lnTo>
                  <a:lnTo>
                    <a:pt x="76414" y="132226"/>
                  </a:lnTo>
                  <a:lnTo>
                    <a:pt x="89507" y="138084"/>
                  </a:lnTo>
                  <a:lnTo>
                    <a:pt x="101741" y="144327"/>
                  </a:lnTo>
                  <a:lnTo>
                    <a:pt x="113404" y="150825"/>
                  </a:lnTo>
                  <a:lnTo>
                    <a:pt x="124684" y="156327"/>
                  </a:lnTo>
                  <a:lnTo>
                    <a:pt x="135711" y="161163"/>
                  </a:lnTo>
                  <a:lnTo>
                    <a:pt x="146568" y="165555"/>
                  </a:lnTo>
                  <a:lnTo>
                    <a:pt x="156143" y="170821"/>
                  </a:lnTo>
                  <a:lnTo>
                    <a:pt x="164863" y="176669"/>
                  </a:lnTo>
                  <a:lnTo>
                    <a:pt x="173014" y="182905"/>
                  </a:lnTo>
                  <a:lnTo>
                    <a:pt x="180785" y="189399"/>
                  </a:lnTo>
                  <a:lnTo>
                    <a:pt x="188304" y="196066"/>
                  </a:lnTo>
                  <a:lnTo>
                    <a:pt x="195653" y="202848"/>
                  </a:lnTo>
                  <a:lnTo>
                    <a:pt x="201721" y="210875"/>
                  </a:lnTo>
                  <a:lnTo>
                    <a:pt x="206935" y="219732"/>
                  </a:lnTo>
                  <a:lnTo>
                    <a:pt x="211580" y="229143"/>
                  </a:lnTo>
                  <a:lnTo>
                    <a:pt x="212339" y="237754"/>
                  </a:lnTo>
                  <a:lnTo>
                    <a:pt x="210508" y="245832"/>
                  </a:lnTo>
                  <a:lnTo>
                    <a:pt x="206950" y="253554"/>
                  </a:lnTo>
                  <a:lnTo>
                    <a:pt x="199903" y="259871"/>
                  </a:lnTo>
                  <a:lnTo>
                    <a:pt x="190531" y="265251"/>
                  </a:lnTo>
                  <a:lnTo>
                    <a:pt x="179609" y="270006"/>
                  </a:lnTo>
                  <a:lnTo>
                    <a:pt x="166484" y="272008"/>
                  </a:lnTo>
                  <a:lnTo>
                    <a:pt x="151891" y="272173"/>
                  </a:lnTo>
                  <a:lnTo>
                    <a:pt x="136319" y="271115"/>
                  </a:lnTo>
                  <a:lnTo>
                    <a:pt x="121263" y="268073"/>
                  </a:lnTo>
                  <a:lnTo>
                    <a:pt x="52587" y="2479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86832" y="1945755"/>
              <a:ext cx="153681" cy="368117"/>
            </a:xfrm>
            <a:custGeom>
              <a:avLst/>
              <a:gdLst/>
              <a:ahLst/>
              <a:cxnLst/>
              <a:rect l="0" t="0" r="0" b="0"/>
              <a:pathLst>
                <a:path w="153681" h="368117">
                  <a:moveTo>
                    <a:pt x="0" y="0"/>
                  </a:moveTo>
                  <a:lnTo>
                    <a:pt x="93310" y="93311"/>
                  </a:lnTo>
                  <a:lnTo>
                    <a:pt x="103109" y="104278"/>
                  </a:lnTo>
                  <a:lnTo>
                    <a:pt x="111978" y="115095"/>
                  </a:lnTo>
                  <a:lnTo>
                    <a:pt x="120228" y="125812"/>
                  </a:lnTo>
                  <a:lnTo>
                    <a:pt x="128066" y="137631"/>
                  </a:lnTo>
                  <a:lnTo>
                    <a:pt x="135627" y="150186"/>
                  </a:lnTo>
                  <a:lnTo>
                    <a:pt x="143006" y="163229"/>
                  </a:lnTo>
                  <a:lnTo>
                    <a:pt x="147926" y="176600"/>
                  </a:lnTo>
                  <a:lnTo>
                    <a:pt x="151205" y="190188"/>
                  </a:lnTo>
                  <a:lnTo>
                    <a:pt x="153391" y="203921"/>
                  </a:lnTo>
                  <a:lnTo>
                    <a:pt x="153680" y="220088"/>
                  </a:lnTo>
                  <a:lnTo>
                    <a:pt x="152704" y="237878"/>
                  </a:lnTo>
                  <a:lnTo>
                    <a:pt x="150885" y="256750"/>
                  </a:lnTo>
                  <a:lnTo>
                    <a:pt x="148503" y="272837"/>
                  </a:lnTo>
                  <a:lnTo>
                    <a:pt x="145747" y="287067"/>
                  </a:lnTo>
                  <a:lnTo>
                    <a:pt x="142741" y="300060"/>
                  </a:lnTo>
                  <a:lnTo>
                    <a:pt x="138399" y="313397"/>
                  </a:lnTo>
                  <a:lnTo>
                    <a:pt x="133168" y="326962"/>
                  </a:lnTo>
                  <a:lnTo>
                    <a:pt x="115693" y="368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46418" y="2503188"/>
            <a:ext cx="2597848" cy="588987"/>
            <a:chOff x="1146418" y="2503188"/>
            <a:chExt cx="2597848" cy="588987"/>
          </a:xfrm>
        </p:grpSpPr>
        <p:sp>
          <p:nvSpPr>
            <p:cNvPr id="21" name="Freeform 20"/>
            <p:cNvSpPr/>
            <p:nvPr/>
          </p:nvSpPr>
          <p:spPr>
            <a:xfrm>
              <a:off x="1251594" y="2650434"/>
              <a:ext cx="42071" cy="326047"/>
            </a:xfrm>
            <a:custGeom>
              <a:avLst/>
              <a:gdLst/>
              <a:ahLst/>
              <a:cxnLst/>
              <a:rect l="0" t="0" r="0" b="0"/>
              <a:pathLst>
                <a:path w="42071" h="326047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5583" y="73196"/>
                  </a:lnTo>
                  <a:lnTo>
                    <a:pt x="11441" y="106544"/>
                  </a:lnTo>
                  <a:lnTo>
                    <a:pt x="14639" y="123618"/>
                  </a:lnTo>
                  <a:lnTo>
                    <a:pt x="17939" y="138506"/>
                  </a:lnTo>
                  <a:lnTo>
                    <a:pt x="21309" y="151937"/>
                  </a:lnTo>
                  <a:lnTo>
                    <a:pt x="24723" y="164397"/>
                  </a:lnTo>
                  <a:lnTo>
                    <a:pt x="27000" y="179716"/>
                  </a:lnTo>
                  <a:lnTo>
                    <a:pt x="28517" y="196940"/>
                  </a:lnTo>
                  <a:lnTo>
                    <a:pt x="29529" y="215434"/>
                  </a:lnTo>
                  <a:lnTo>
                    <a:pt x="31372" y="232438"/>
                  </a:lnTo>
                  <a:lnTo>
                    <a:pt x="33769" y="248448"/>
                  </a:lnTo>
                  <a:lnTo>
                    <a:pt x="42070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46418" y="2562761"/>
              <a:ext cx="249870" cy="203368"/>
            </a:xfrm>
            <a:custGeom>
              <a:avLst/>
              <a:gdLst/>
              <a:ahLst/>
              <a:cxnLst/>
              <a:rect l="0" t="0" r="0" b="0"/>
              <a:pathLst>
                <a:path w="249870" h="203368">
                  <a:moveTo>
                    <a:pt x="0" y="45603"/>
                  </a:moveTo>
                  <a:lnTo>
                    <a:pt x="11167" y="34436"/>
                  </a:lnTo>
                  <a:lnTo>
                    <a:pt x="17962" y="28809"/>
                  </a:lnTo>
                  <a:lnTo>
                    <a:pt x="25998" y="22721"/>
                  </a:lnTo>
                  <a:lnTo>
                    <a:pt x="34861" y="16325"/>
                  </a:lnTo>
                  <a:lnTo>
                    <a:pt x="44276" y="10892"/>
                  </a:lnTo>
                  <a:lnTo>
                    <a:pt x="54058" y="6102"/>
                  </a:lnTo>
                  <a:lnTo>
                    <a:pt x="64086" y="1739"/>
                  </a:lnTo>
                  <a:lnTo>
                    <a:pt x="74276" y="0"/>
                  </a:lnTo>
                  <a:lnTo>
                    <a:pt x="84576" y="9"/>
                  </a:lnTo>
                  <a:lnTo>
                    <a:pt x="94949" y="1184"/>
                  </a:lnTo>
                  <a:lnTo>
                    <a:pt x="105369" y="3135"/>
                  </a:lnTo>
                  <a:lnTo>
                    <a:pt x="115822" y="5605"/>
                  </a:lnTo>
                  <a:lnTo>
                    <a:pt x="126297" y="8420"/>
                  </a:lnTo>
                  <a:lnTo>
                    <a:pt x="147284" y="14664"/>
                  </a:lnTo>
                  <a:lnTo>
                    <a:pt x="157789" y="17965"/>
                  </a:lnTo>
                  <a:lnTo>
                    <a:pt x="168298" y="22503"/>
                  </a:lnTo>
                  <a:lnTo>
                    <a:pt x="178810" y="27866"/>
                  </a:lnTo>
                  <a:lnTo>
                    <a:pt x="189324" y="33778"/>
                  </a:lnTo>
                  <a:lnTo>
                    <a:pt x="199839" y="40057"/>
                  </a:lnTo>
                  <a:lnTo>
                    <a:pt x="220871" y="53266"/>
                  </a:lnTo>
                  <a:lnTo>
                    <a:pt x="230220" y="62398"/>
                  </a:lnTo>
                  <a:lnTo>
                    <a:pt x="238789" y="73160"/>
                  </a:lnTo>
                  <a:lnTo>
                    <a:pt x="246839" y="85010"/>
                  </a:lnTo>
                  <a:lnTo>
                    <a:pt x="249869" y="97584"/>
                  </a:lnTo>
                  <a:lnTo>
                    <a:pt x="249551" y="110641"/>
                  </a:lnTo>
                  <a:lnTo>
                    <a:pt x="247002" y="124020"/>
                  </a:lnTo>
                  <a:lnTo>
                    <a:pt x="241797" y="136446"/>
                  </a:lnTo>
                  <a:lnTo>
                    <a:pt x="234821" y="148235"/>
                  </a:lnTo>
                  <a:lnTo>
                    <a:pt x="226665" y="159601"/>
                  </a:lnTo>
                  <a:lnTo>
                    <a:pt x="215384" y="169515"/>
                  </a:lnTo>
                  <a:lnTo>
                    <a:pt x="202020" y="178462"/>
                  </a:lnTo>
                  <a:lnTo>
                    <a:pt x="187268" y="186764"/>
                  </a:lnTo>
                  <a:lnTo>
                    <a:pt x="172759" y="192298"/>
                  </a:lnTo>
                  <a:lnTo>
                    <a:pt x="158412" y="195988"/>
                  </a:lnTo>
                  <a:lnTo>
                    <a:pt x="84140" y="20336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95889" y="2555776"/>
              <a:ext cx="197445" cy="473293"/>
            </a:xfrm>
            <a:custGeom>
              <a:avLst/>
              <a:gdLst/>
              <a:ahLst/>
              <a:cxnLst/>
              <a:rect l="0" t="0" r="0" b="0"/>
              <a:pathLst>
                <a:path w="197445" h="473293">
                  <a:moveTo>
                    <a:pt x="144856" y="0"/>
                  </a:moveTo>
                  <a:lnTo>
                    <a:pt x="86353" y="58502"/>
                  </a:lnTo>
                  <a:lnTo>
                    <a:pt x="78976" y="67048"/>
                  </a:lnTo>
                  <a:lnTo>
                    <a:pt x="71720" y="76252"/>
                  </a:lnTo>
                  <a:lnTo>
                    <a:pt x="64546" y="85893"/>
                  </a:lnTo>
                  <a:lnTo>
                    <a:pt x="56257" y="95827"/>
                  </a:lnTo>
                  <a:lnTo>
                    <a:pt x="47226" y="105955"/>
                  </a:lnTo>
                  <a:lnTo>
                    <a:pt x="37699" y="116213"/>
                  </a:lnTo>
                  <a:lnTo>
                    <a:pt x="30179" y="127726"/>
                  </a:lnTo>
                  <a:lnTo>
                    <a:pt x="23997" y="140076"/>
                  </a:lnTo>
                  <a:lnTo>
                    <a:pt x="18707" y="152984"/>
                  </a:lnTo>
                  <a:lnTo>
                    <a:pt x="14012" y="165095"/>
                  </a:lnTo>
                  <a:lnTo>
                    <a:pt x="5679" y="187900"/>
                  </a:lnTo>
                  <a:lnTo>
                    <a:pt x="2989" y="200059"/>
                  </a:lnTo>
                  <a:lnTo>
                    <a:pt x="1196" y="212839"/>
                  </a:lnTo>
                  <a:lnTo>
                    <a:pt x="0" y="226033"/>
                  </a:lnTo>
                  <a:lnTo>
                    <a:pt x="372" y="239504"/>
                  </a:lnTo>
                  <a:lnTo>
                    <a:pt x="1788" y="253159"/>
                  </a:lnTo>
                  <a:lnTo>
                    <a:pt x="3901" y="266937"/>
                  </a:lnTo>
                  <a:lnTo>
                    <a:pt x="6478" y="279628"/>
                  </a:lnTo>
                  <a:lnTo>
                    <a:pt x="9365" y="291595"/>
                  </a:lnTo>
                  <a:lnTo>
                    <a:pt x="12458" y="303078"/>
                  </a:lnTo>
                  <a:lnTo>
                    <a:pt x="16858" y="315409"/>
                  </a:lnTo>
                  <a:lnTo>
                    <a:pt x="22128" y="328303"/>
                  </a:lnTo>
                  <a:lnTo>
                    <a:pt x="27979" y="341574"/>
                  </a:lnTo>
                  <a:lnTo>
                    <a:pt x="35385" y="353927"/>
                  </a:lnTo>
                  <a:lnTo>
                    <a:pt x="43828" y="365669"/>
                  </a:lnTo>
                  <a:lnTo>
                    <a:pt x="52963" y="377002"/>
                  </a:lnTo>
                  <a:lnTo>
                    <a:pt x="61390" y="386895"/>
                  </a:lnTo>
                  <a:lnTo>
                    <a:pt x="69346" y="395827"/>
                  </a:lnTo>
                  <a:lnTo>
                    <a:pt x="76986" y="404120"/>
                  </a:lnTo>
                  <a:lnTo>
                    <a:pt x="85586" y="411985"/>
                  </a:lnTo>
                  <a:lnTo>
                    <a:pt x="94825" y="419566"/>
                  </a:lnTo>
                  <a:lnTo>
                    <a:pt x="104490" y="426957"/>
                  </a:lnTo>
                  <a:lnTo>
                    <a:pt x="114440" y="434222"/>
                  </a:lnTo>
                  <a:lnTo>
                    <a:pt x="134843" y="448526"/>
                  </a:lnTo>
                  <a:lnTo>
                    <a:pt x="145193" y="454444"/>
                  </a:lnTo>
                  <a:lnTo>
                    <a:pt x="155598" y="459558"/>
                  </a:lnTo>
                  <a:lnTo>
                    <a:pt x="197444" y="4732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82815" y="2663104"/>
              <a:ext cx="273459" cy="232317"/>
            </a:xfrm>
            <a:custGeom>
              <a:avLst/>
              <a:gdLst/>
              <a:ahLst/>
              <a:cxnLst/>
              <a:rect l="0" t="0" r="0" b="0"/>
              <a:pathLst>
                <a:path w="273459" h="232317">
                  <a:moveTo>
                    <a:pt x="0" y="39918"/>
                  </a:moveTo>
                  <a:lnTo>
                    <a:pt x="11167" y="28752"/>
                  </a:lnTo>
                  <a:lnTo>
                    <a:pt x="17962" y="24293"/>
                  </a:lnTo>
                  <a:lnTo>
                    <a:pt x="25999" y="20153"/>
                  </a:lnTo>
                  <a:lnTo>
                    <a:pt x="34862" y="16224"/>
                  </a:lnTo>
                  <a:lnTo>
                    <a:pt x="44277" y="12436"/>
                  </a:lnTo>
                  <a:lnTo>
                    <a:pt x="64086" y="5111"/>
                  </a:lnTo>
                  <a:lnTo>
                    <a:pt x="75446" y="2690"/>
                  </a:lnTo>
                  <a:lnTo>
                    <a:pt x="87693" y="1076"/>
                  </a:lnTo>
                  <a:lnTo>
                    <a:pt x="100533" y="0"/>
                  </a:lnTo>
                  <a:lnTo>
                    <a:pt x="111429" y="1620"/>
                  </a:lnTo>
                  <a:lnTo>
                    <a:pt x="121031" y="5037"/>
                  </a:lnTo>
                  <a:lnTo>
                    <a:pt x="129770" y="9653"/>
                  </a:lnTo>
                  <a:lnTo>
                    <a:pt x="135595" y="18573"/>
                  </a:lnTo>
                  <a:lnTo>
                    <a:pt x="139479" y="30362"/>
                  </a:lnTo>
                  <a:lnTo>
                    <a:pt x="142068" y="44065"/>
                  </a:lnTo>
                  <a:lnTo>
                    <a:pt x="141457" y="57875"/>
                  </a:lnTo>
                  <a:lnTo>
                    <a:pt x="138713" y="71756"/>
                  </a:lnTo>
                  <a:lnTo>
                    <a:pt x="134546" y="85684"/>
                  </a:lnTo>
                  <a:lnTo>
                    <a:pt x="129430" y="98476"/>
                  </a:lnTo>
                  <a:lnTo>
                    <a:pt x="123683" y="110510"/>
                  </a:lnTo>
                  <a:lnTo>
                    <a:pt x="117514" y="122038"/>
                  </a:lnTo>
                  <a:lnTo>
                    <a:pt x="111064" y="133229"/>
                  </a:lnTo>
                  <a:lnTo>
                    <a:pt x="104427" y="144196"/>
                  </a:lnTo>
                  <a:lnTo>
                    <a:pt x="97665" y="155013"/>
                  </a:lnTo>
                  <a:lnTo>
                    <a:pt x="89651" y="165730"/>
                  </a:lnTo>
                  <a:lnTo>
                    <a:pt x="80803" y="176381"/>
                  </a:lnTo>
                  <a:lnTo>
                    <a:pt x="71398" y="186987"/>
                  </a:lnTo>
                  <a:lnTo>
                    <a:pt x="54715" y="205005"/>
                  </a:lnTo>
                  <a:lnTo>
                    <a:pt x="46995" y="213081"/>
                  </a:lnTo>
                  <a:lnTo>
                    <a:pt x="45353" y="219635"/>
                  </a:lnTo>
                  <a:lnTo>
                    <a:pt x="47765" y="225172"/>
                  </a:lnTo>
                  <a:lnTo>
                    <a:pt x="52879" y="230032"/>
                  </a:lnTo>
                  <a:lnTo>
                    <a:pt x="60962" y="232104"/>
                  </a:lnTo>
                  <a:lnTo>
                    <a:pt x="71026" y="232316"/>
                  </a:lnTo>
                  <a:lnTo>
                    <a:pt x="82409" y="231289"/>
                  </a:lnTo>
                  <a:lnTo>
                    <a:pt x="94673" y="229436"/>
                  </a:lnTo>
                  <a:lnTo>
                    <a:pt x="107523" y="227031"/>
                  </a:lnTo>
                  <a:lnTo>
                    <a:pt x="120764" y="224260"/>
                  </a:lnTo>
                  <a:lnTo>
                    <a:pt x="134266" y="222413"/>
                  </a:lnTo>
                  <a:lnTo>
                    <a:pt x="147942" y="221181"/>
                  </a:lnTo>
                  <a:lnTo>
                    <a:pt x="161734" y="220360"/>
                  </a:lnTo>
                  <a:lnTo>
                    <a:pt x="189523" y="219447"/>
                  </a:lnTo>
                  <a:lnTo>
                    <a:pt x="273458" y="2187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80132" y="2752595"/>
              <a:ext cx="270469" cy="141513"/>
            </a:xfrm>
            <a:custGeom>
              <a:avLst/>
              <a:gdLst/>
              <a:ahLst/>
              <a:cxnLst/>
              <a:rect l="0" t="0" r="0" b="0"/>
              <a:pathLst>
                <a:path w="270469" h="141513">
                  <a:moveTo>
                    <a:pt x="133739" y="13533"/>
                  </a:moveTo>
                  <a:lnTo>
                    <a:pt x="116989" y="2366"/>
                  </a:lnTo>
                  <a:lnTo>
                    <a:pt x="108549" y="245"/>
                  </a:lnTo>
                  <a:lnTo>
                    <a:pt x="99416" y="0"/>
                  </a:lnTo>
                  <a:lnTo>
                    <a:pt x="89822" y="1005"/>
                  </a:lnTo>
                  <a:lnTo>
                    <a:pt x="78752" y="4012"/>
                  </a:lnTo>
                  <a:lnTo>
                    <a:pt x="66697" y="8355"/>
                  </a:lnTo>
                  <a:lnTo>
                    <a:pt x="53985" y="13587"/>
                  </a:lnTo>
                  <a:lnTo>
                    <a:pt x="43174" y="21749"/>
                  </a:lnTo>
                  <a:lnTo>
                    <a:pt x="33629" y="31865"/>
                  </a:lnTo>
                  <a:lnTo>
                    <a:pt x="24929" y="43284"/>
                  </a:lnTo>
                  <a:lnTo>
                    <a:pt x="17960" y="54402"/>
                  </a:lnTo>
                  <a:lnTo>
                    <a:pt x="12145" y="65320"/>
                  </a:lnTo>
                  <a:lnTo>
                    <a:pt x="7100" y="76105"/>
                  </a:lnTo>
                  <a:lnTo>
                    <a:pt x="3737" y="87969"/>
                  </a:lnTo>
                  <a:lnTo>
                    <a:pt x="1495" y="100553"/>
                  </a:lnTo>
                  <a:lnTo>
                    <a:pt x="0" y="113616"/>
                  </a:lnTo>
                  <a:lnTo>
                    <a:pt x="2509" y="123494"/>
                  </a:lnTo>
                  <a:lnTo>
                    <a:pt x="7688" y="131248"/>
                  </a:lnTo>
                  <a:lnTo>
                    <a:pt x="14647" y="137586"/>
                  </a:lnTo>
                  <a:lnTo>
                    <a:pt x="22791" y="140643"/>
                  </a:lnTo>
                  <a:lnTo>
                    <a:pt x="31727" y="141512"/>
                  </a:lnTo>
                  <a:lnTo>
                    <a:pt x="41190" y="140922"/>
                  </a:lnTo>
                  <a:lnTo>
                    <a:pt x="51005" y="138192"/>
                  </a:lnTo>
                  <a:lnTo>
                    <a:pt x="61053" y="134035"/>
                  </a:lnTo>
                  <a:lnTo>
                    <a:pt x="71259" y="128926"/>
                  </a:lnTo>
                  <a:lnTo>
                    <a:pt x="80399" y="123183"/>
                  </a:lnTo>
                  <a:lnTo>
                    <a:pt x="88830" y="117017"/>
                  </a:lnTo>
                  <a:lnTo>
                    <a:pt x="96788" y="110569"/>
                  </a:lnTo>
                  <a:lnTo>
                    <a:pt x="104431" y="101596"/>
                  </a:lnTo>
                  <a:lnTo>
                    <a:pt x="111863" y="90940"/>
                  </a:lnTo>
                  <a:lnTo>
                    <a:pt x="119155" y="79161"/>
                  </a:lnTo>
                  <a:lnTo>
                    <a:pt x="125185" y="67803"/>
                  </a:lnTo>
                  <a:lnTo>
                    <a:pt x="130374" y="56724"/>
                  </a:lnTo>
                  <a:lnTo>
                    <a:pt x="135001" y="45833"/>
                  </a:lnTo>
                  <a:lnTo>
                    <a:pt x="138087" y="43247"/>
                  </a:lnTo>
                  <a:lnTo>
                    <a:pt x="140143" y="46197"/>
                  </a:lnTo>
                  <a:lnTo>
                    <a:pt x="141515" y="52838"/>
                  </a:lnTo>
                  <a:lnTo>
                    <a:pt x="144766" y="61940"/>
                  </a:lnTo>
                  <a:lnTo>
                    <a:pt x="149271" y="72683"/>
                  </a:lnTo>
                  <a:lnTo>
                    <a:pt x="154611" y="84519"/>
                  </a:lnTo>
                  <a:lnTo>
                    <a:pt x="160509" y="94747"/>
                  </a:lnTo>
                  <a:lnTo>
                    <a:pt x="166778" y="103903"/>
                  </a:lnTo>
                  <a:lnTo>
                    <a:pt x="173294" y="112344"/>
                  </a:lnTo>
                  <a:lnTo>
                    <a:pt x="181144" y="119140"/>
                  </a:lnTo>
                  <a:lnTo>
                    <a:pt x="189884" y="124840"/>
                  </a:lnTo>
                  <a:lnTo>
                    <a:pt x="199216" y="129808"/>
                  </a:lnTo>
                  <a:lnTo>
                    <a:pt x="208943" y="131951"/>
                  </a:lnTo>
                  <a:lnTo>
                    <a:pt x="218934" y="132212"/>
                  </a:lnTo>
                  <a:lnTo>
                    <a:pt x="270468" y="1187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47585" y="2724057"/>
              <a:ext cx="150262" cy="157765"/>
            </a:xfrm>
            <a:custGeom>
              <a:avLst/>
              <a:gdLst/>
              <a:ahLst/>
              <a:cxnLst/>
              <a:rect l="0" t="0" r="0" b="0"/>
              <a:pathLst>
                <a:path w="150262" h="157765">
                  <a:moveTo>
                    <a:pt x="13532" y="0"/>
                  </a:moveTo>
                  <a:lnTo>
                    <a:pt x="2366" y="11167"/>
                  </a:lnTo>
                  <a:lnTo>
                    <a:pt x="245" y="17963"/>
                  </a:lnTo>
                  <a:lnTo>
                    <a:pt x="0" y="25999"/>
                  </a:lnTo>
                  <a:lnTo>
                    <a:pt x="1005" y="34862"/>
                  </a:lnTo>
                  <a:lnTo>
                    <a:pt x="1675" y="45445"/>
                  </a:lnTo>
                  <a:lnTo>
                    <a:pt x="2122" y="57175"/>
                  </a:lnTo>
                  <a:lnTo>
                    <a:pt x="2419" y="69670"/>
                  </a:lnTo>
                  <a:lnTo>
                    <a:pt x="3786" y="82674"/>
                  </a:lnTo>
                  <a:lnTo>
                    <a:pt x="5866" y="96018"/>
                  </a:lnTo>
                  <a:lnTo>
                    <a:pt x="8422" y="109588"/>
                  </a:lnTo>
                  <a:lnTo>
                    <a:pt x="8957" y="122141"/>
                  </a:lnTo>
                  <a:lnTo>
                    <a:pt x="8145" y="134016"/>
                  </a:lnTo>
                  <a:lnTo>
                    <a:pt x="6435" y="145438"/>
                  </a:lnTo>
                  <a:lnTo>
                    <a:pt x="6464" y="148378"/>
                  </a:lnTo>
                  <a:lnTo>
                    <a:pt x="7651" y="145664"/>
                  </a:lnTo>
                  <a:lnTo>
                    <a:pt x="9612" y="139180"/>
                  </a:lnTo>
                  <a:lnTo>
                    <a:pt x="12087" y="129014"/>
                  </a:lnTo>
                  <a:lnTo>
                    <a:pt x="17954" y="102137"/>
                  </a:lnTo>
                  <a:lnTo>
                    <a:pt x="21155" y="89127"/>
                  </a:lnTo>
                  <a:lnTo>
                    <a:pt x="24457" y="76947"/>
                  </a:lnTo>
                  <a:lnTo>
                    <a:pt x="27828" y="65322"/>
                  </a:lnTo>
                  <a:lnTo>
                    <a:pt x="32412" y="55234"/>
                  </a:lnTo>
                  <a:lnTo>
                    <a:pt x="37805" y="46172"/>
                  </a:lnTo>
                  <a:lnTo>
                    <a:pt x="43737" y="37793"/>
                  </a:lnTo>
                  <a:lnTo>
                    <a:pt x="52367" y="33376"/>
                  </a:lnTo>
                  <a:lnTo>
                    <a:pt x="62795" y="31600"/>
                  </a:lnTo>
                  <a:lnTo>
                    <a:pt x="74421" y="31584"/>
                  </a:lnTo>
                  <a:lnTo>
                    <a:pt x="85678" y="33911"/>
                  </a:lnTo>
                  <a:lnTo>
                    <a:pt x="96688" y="37800"/>
                  </a:lnTo>
                  <a:lnTo>
                    <a:pt x="107534" y="42729"/>
                  </a:lnTo>
                  <a:lnTo>
                    <a:pt x="117102" y="49522"/>
                  </a:lnTo>
                  <a:lnTo>
                    <a:pt x="125818" y="57556"/>
                  </a:lnTo>
                  <a:lnTo>
                    <a:pt x="133966" y="66418"/>
                  </a:lnTo>
                  <a:lnTo>
                    <a:pt x="139398" y="77000"/>
                  </a:lnTo>
                  <a:lnTo>
                    <a:pt x="143019" y="88730"/>
                  </a:lnTo>
                  <a:lnTo>
                    <a:pt x="150261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637734" y="2651615"/>
              <a:ext cx="202018" cy="251243"/>
            </a:xfrm>
            <a:custGeom>
              <a:avLst/>
              <a:gdLst/>
              <a:ahLst/>
              <a:cxnLst/>
              <a:rect l="0" t="0" r="0" b="0"/>
              <a:pathLst>
                <a:path w="202018" h="251243">
                  <a:moveTo>
                    <a:pt x="107359" y="135548"/>
                  </a:moveTo>
                  <a:lnTo>
                    <a:pt x="96192" y="124381"/>
                  </a:lnTo>
                  <a:lnTo>
                    <a:pt x="87059" y="122260"/>
                  </a:lnTo>
                  <a:lnTo>
                    <a:pt x="75128" y="122015"/>
                  </a:lnTo>
                  <a:lnTo>
                    <a:pt x="61330" y="123020"/>
                  </a:lnTo>
                  <a:lnTo>
                    <a:pt x="48626" y="127196"/>
                  </a:lnTo>
                  <a:lnTo>
                    <a:pt x="36651" y="133486"/>
                  </a:lnTo>
                  <a:lnTo>
                    <a:pt x="25161" y="141185"/>
                  </a:lnTo>
                  <a:lnTo>
                    <a:pt x="16333" y="149824"/>
                  </a:lnTo>
                  <a:lnTo>
                    <a:pt x="9279" y="159089"/>
                  </a:lnTo>
                  <a:lnTo>
                    <a:pt x="3408" y="168771"/>
                  </a:lnTo>
                  <a:lnTo>
                    <a:pt x="662" y="179901"/>
                  </a:lnTo>
                  <a:lnTo>
                    <a:pt x="0" y="191995"/>
                  </a:lnTo>
                  <a:lnTo>
                    <a:pt x="728" y="204732"/>
                  </a:lnTo>
                  <a:lnTo>
                    <a:pt x="5887" y="214392"/>
                  </a:lnTo>
                  <a:lnTo>
                    <a:pt x="14001" y="222001"/>
                  </a:lnTo>
                  <a:lnTo>
                    <a:pt x="24085" y="228242"/>
                  </a:lnTo>
                  <a:lnTo>
                    <a:pt x="34314" y="228897"/>
                  </a:lnTo>
                  <a:lnTo>
                    <a:pt x="44639" y="225827"/>
                  </a:lnTo>
                  <a:lnTo>
                    <a:pt x="55028" y="220275"/>
                  </a:lnTo>
                  <a:lnTo>
                    <a:pt x="64291" y="214237"/>
                  </a:lnTo>
                  <a:lnTo>
                    <a:pt x="72804" y="207874"/>
                  </a:lnTo>
                  <a:lnTo>
                    <a:pt x="80816" y="201295"/>
                  </a:lnTo>
                  <a:lnTo>
                    <a:pt x="89664" y="191065"/>
                  </a:lnTo>
                  <a:lnTo>
                    <a:pt x="99068" y="178403"/>
                  </a:lnTo>
                  <a:lnTo>
                    <a:pt x="108843" y="164118"/>
                  </a:lnTo>
                  <a:lnTo>
                    <a:pt x="116529" y="151089"/>
                  </a:lnTo>
                  <a:lnTo>
                    <a:pt x="122821" y="138897"/>
                  </a:lnTo>
                  <a:lnTo>
                    <a:pt x="128184" y="127263"/>
                  </a:lnTo>
                  <a:lnTo>
                    <a:pt x="132929" y="116001"/>
                  </a:lnTo>
                  <a:lnTo>
                    <a:pt x="137260" y="104988"/>
                  </a:lnTo>
                  <a:lnTo>
                    <a:pt x="141317" y="94139"/>
                  </a:lnTo>
                  <a:lnTo>
                    <a:pt x="144021" y="81064"/>
                  </a:lnTo>
                  <a:lnTo>
                    <a:pt x="145824" y="66504"/>
                  </a:lnTo>
                  <a:lnTo>
                    <a:pt x="147025" y="50954"/>
                  </a:lnTo>
                  <a:lnTo>
                    <a:pt x="147826" y="35913"/>
                  </a:lnTo>
                  <a:lnTo>
                    <a:pt x="148717" y="6735"/>
                  </a:lnTo>
                  <a:lnTo>
                    <a:pt x="147786" y="591"/>
                  </a:lnTo>
                  <a:lnTo>
                    <a:pt x="145996" y="0"/>
                  </a:lnTo>
                  <a:lnTo>
                    <a:pt x="143635" y="3113"/>
                  </a:lnTo>
                  <a:lnTo>
                    <a:pt x="142060" y="12199"/>
                  </a:lnTo>
                  <a:lnTo>
                    <a:pt x="141011" y="25268"/>
                  </a:lnTo>
                  <a:lnTo>
                    <a:pt x="140311" y="40993"/>
                  </a:lnTo>
                  <a:lnTo>
                    <a:pt x="141013" y="58488"/>
                  </a:lnTo>
                  <a:lnTo>
                    <a:pt x="142650" y="77163"/>
                  </a:lnTo>
                  <a:lnTo>
                    <a:pt x="144910" y="96625"/>
                  </a:lnTo>
                  <a:lnTo>
                    <a:pt x="150537" y="136947"/>
                  </a:lnTo>
                  <a:lnTo>
                    <a:pt x="153673" y="157516"/>
                  </a:lnTo>
                  <a:lnTo>
                    <a:pt x="158102" y="175903"/>
                  </a:lnTo>
                  <a:lnTo>
                    <a:pt x="163391" y="192835"/>
                  </a:lnTo>
                  <a:lnTo>
                    <a:pt x="202017" y="2512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88459" y="2692505"/>
              <a:ext cx="187112" cy="237690"/>
            </a:xfrm>
            <a:custGeom>
              <a:avLst/>
              <a:gdLst/>
              <a:ahLst/>
              <a:cxnLst/>
              <a:rect l="0" t="0" r="0" b="0"/>
              <a:pathLst>
                <a:path w="187112" h="237690">
                  <a:moveTo>
                    <a:pt x="9056" y="0"/>
                  </a:moveTo>
                  <a:lnTo>
                    <a:pt x="9056" y="22333"/>
                  </a:lnTo>
                  <a:lnTo>
                    <a:pt x="7887" y="32418"/>
                  </a:lnTo>
                  <a:lnTo>
                    <a:pt x="5940" y="42647"/>
                  </a:lnTo>
                  <a:lnTo>
                    <a:pt x="3473" y="52972"/>
                  </a:lnTo>
                  <a:lnTo>
                    <a:pt x="1828" y="64530"/>
                  </a:lnTo>
                  <a:lnTo>
                    <a:pt x="731" y="76910"/>
                  </a:lnTo>
                  <a:lnTo>
                    <a:pt x="0" y="89838"/>
                  </a:lnTo>
                  <a:lnTo>
                    <a:pt x="4188" y="100794"/>
                  </a:lnTo>
                  <a:lnTo>
                    <a:pt x="11654" y="110435"/>
                  </a:lnTo>
                  <a:lnTo>
                    <a:pt x="21305" y="119199"/>
                  </a:lnTo>
                  <a:lnTo>
                    <a:pt x="32414" y="125042"/>
                  </a:lnTo>
                  <a:lnTo>
                    <a:pt x="44495" y="128938"/>
                  </a:lnTo>
                  <a:lnTo>
                    <a:pt x="57223" y="131535"/>
                  </a:lnTo>
                  <a:lnTo>
                    <a:pt x="69214" y="134435"/>
                  </a:lnTo>
                  <a:lnTo>
                    <a:pt x="80714" y="137536"/>
                  </a:lnTo>
                  <a:lnTo>
                    <a:pt x="91887" y="140773"/>
                  </a:lnTo>
                  <a:lnTo>
                    <a:pt x="104010" y="145268"/>
                  </a:lnTo>
                  <a:lnTo>
                    <a:pt x="116766" y="150602"/>
                  </a:lnTo>
                  <a:lnTo>
                    <a:pt x="129945" y="156495"/>
                  </a:lnTo>
                  <a:lnTo>
                    <a:pt x="142237" y="162761"/>
                  </a:lnTo>
                  <a:lnTo>
                    <a:pt x="153937" y="169276"/>
                  </a:lnTo>
                  <a:lnTo>
                    <a:pt x="165243" y="175956"/>
                  </a:lnTo>
                  <a:lnTo>
                    <a:pt x="173949" y="183915"/>
                  </a:lnTo>
                  <a:lnTo>
                    <a:pt x="180922" y="192727"/>
                  </a:lnTo>
                  <a:lnTo>
                    <a:pt x="186739" y="202108"/>
                  </a:lnTo>
                  <a:lnTo>
                    <a:pt x="187111" y="210699"/>
                  </a:lnTo>
                  <a:lnTo>
                    <a:pt x="183853" y="218764"/>
                  </a:lnTo>
                  <a:lnTo>
                    <a:pt x="178176" y="226477"/>
                  </a:lnTo>
                  <a:lnTo>
                    <a:pt x="169716" y="231620"/>
                  </a:lnTo>
                  <a:lnTo>
                    <a:pt x="159402" y="235048"/>
                  </a:lnTo>
                  <a:lnTo>
                    <a:pt x="147851" y="237333"/>
                  </a:lnTo>
                  <a:lnTo>
                    <a:pt x="134307" y="237689"/>
                  </a:lnTo>
                  <a:lnTo>
                    <a:pt x="119435" y="236757"/>
                  </a:lnTo>
                  <a:lnTo>
                    <a:pt x="103677" y="234967"/>
                  </a:lnTo>
                  <a:lnTo>
                    <a:pt x="89666" y="232605"/>
                  </a:lnTo>
                  <a:lnTo>
                    <a:pt x="76820" y="229861"/>
                  </a:lnTo>
                  <a:lnTo>
                    <a:pt x="64749" y="226864"/>
                  </a:lnTo>
                  <a:lnTo>
                    <a:pt x="53197" y="222529"/>
                  </a:lnTo>
                  <a:lnTo>
                    <a:pt x="41989" y="217301"/>
                  </a:lnTo>
                  <a:lnTo>
                    <a:pt x="9056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55445" y="2660952"/>
              <a:ext cx="210353" cy="31554"/>
            </a:xfrm>
            <a:custGeom>
              <a:avLst/>
              <a:gdLst/>
              <a:ahLst/>
              <a:cxnLst/>
              <a:rect l="0" t="0" r="0" b="0"/>
              <a:pathLst>
                <a:path w="210353" h="31554">
                  <a:moveTo>
                    <a:pt x="0" y="31553"/>
                  </a:moveTo>
                  <a:lnTo>
                    <a:pt x="16750" y="25969"/>
                  </a:lnTo>
                  <a:lnTo>
                    <a:pt x="26359" y="23156"/>
                  </a:lnTo>
                  <a:lnTo>
                    <a:pt x="49500" y="16914"/>
                  </a:lnTo>
                  <a:lnTo>
                    <a:pt x="63384" y="14782"/>
                  </a:lnTo>
                  <a:lnTo>
                    <a:pt x="78483" y="13360"/>
                  </a:lnTo>
                  <a:lnTo>
                    <a:pt x="94392" y="12413"/>
                  </a:lnTo>
                  <a:lnTo>
                    <a:pt x="127651" y="11360"/>
                  </a:lnTo>
                  <a:lnTo>
                    <a:pt x="144700" y="11079"/>
                  </a:lnTo>
                  <a:lnTo>
                    <a:pt x="159573" y="9723"/>
                  </a:lnTo>
                  <a:lnTo>
                    <a:pt x="172993" y="7651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07867" y="2503188"/>
              <a:ext cx="208040" cy="588987"/>
            </a:xfrm>
            <a:custGeom>
              <a:avLst/>
              <a:gdLst/>
              <a:ahLst/>
              <a:cxnLst/>
              <a:rect l="0" t="0" r="0" b="0"/>
              <a:pathLst>
                <a:path w="208040" h="588987">
                  <a:moveTo>
                    <a:pt x="0" y="0"/>
                  </a:moveTo>
                  <a:lnTo>
                    <a:pt x="11167" y="11167"/>
                  </a:lnTo>
                  <a:lnTo>
                    <a:pt x="16793" y="17962"/>
                  </a:lnTo>
                  <a:lnTo>
                    <a:pt x="22882" y="25998"/>
                  </a:lnTo>
                  <a:lnTo>
                    <a:pt x="29278" y="34861"/>
                  </a:lnTo>
                  <a:lnTo>
                    <a:pt x="37048" y="44276"/>
                  </a:lnTo>
                  <a:lnTo>
                    <a:pt x="45734" y="54058"/>
                  </a:lnTo>
                  <a:lnTo>
                    <a:pt x="55030" y="64086"/>
                  </a:lnTo>
                  <a:lnTo>
                    <a:pt x="64734" y="75445"/>
                  </a:lnTo>
                  <a:lnTo>
                    <a:pt x="74709" y="87693"/>
                  </a:lnTo>
                  <a:lnTo>
                    <a:pt x="95141" y="113766"/>
                  </a:lnTo>
                  <a:lnTo>
                    <a:pt x="115908" y="140936"/>
                  </a:lnTo>
                  <a:lnTo>
                    <a:pt x="126354" y="155894"/>
                  </a:lnTo>
                  <a:lnTo>
                    <a:pt x="136824" y="171710"/>
                  </a:lnTo>
                  <a:lnTo>
                    <a:pt x="147309" y="188096"/>
                  </a:lnTo>
                  <a:lnTo>
                    <a:pt x="156638" y="204864"/>
                  </a:lnTo>
                  <a:lnTo>
                    <a:pt x="165193" y="221885"/>
                  </a:lnTo>
                  <a:lnTo>
                    <a:pt x="173235" y="239076"/>
                  </a:lnTo>
                  <a:lnTo>
                    <a:pt x="179764" y="257548"/>
                  </a:lnTo>
                  <a:lnTo>
                    <a:pt x="185285" y="276875"/>
                  </a:lnTo>
                  <a:lnTo>
                    <a:pt x="194537" y="315878"/>
                  </a:lnTo>
                  <a:lnTo>
                    <a:pt x="202544" y="352690"/>
                  </a:lnTo>
                  <a:lnTo>
                    <a:pt x="205147" y="369518"/>
                  </a:lnTo>
                  <a:lnTo>
                    <a:pt x="206882" y="385411"/>
                  </a:lnTo>
                  <a:lnTo>
                    <a:pt x="208039" y="400682"/>
                  </a:lnTo>
                  <a:lnTo>
                    <a:pt x="207641" y="416705"/>
                  </a:lnTo>
                  <a:lnTo>
                    <a:pt x="206208" y="433230"/>
                  </a:lnTo>
                  <a:lnTo>
                    <a:pt x="204083" y="450090"/>
                  </a:lnTo>
                  <a:lnTo>
                    <a:pt x="200330" y="466004"/>
                  </a:lnTo>
                  <a:lnTo>
                    <a:pt x="195490" y="481288"/>
                  </a:lnTo>
                  <a:lnTo>
                    <a:pt x="185049" y="509567"/>
                  </a:lnTo>
                  <a:lnTo>
                    <a:pt x="176512" y="533822"/>
                  </a:lnTo>
                  <a:lnTo>
                    <a:pt x="171432" y="545198"/>
                  </a:lnTo>
                  <a:lnTo>
                    <a:pt x="165707" y="556288"/>
                  </a:lnTo>
                  <a:lnTo>
                    <a:pt x="147246" y="5889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60124" y="2713540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28571" y="2787163"/>
              <a:ext cx="84142" cy="10519"/>
            </a:xfrm>
            <a:custGeom>
              <a:avLst/>
              <a:gdLst/>
              <a:ahLst/>
              <a:cxnLst/>
              <a:rect l="0" t="0" r="0" b="0"/>
              <a:pathLst>
                <a:path w="84142" h="10519">
                  <a:moveTo>
                    <a:pt x="0" y="0"/>
                  </a:moveTo>
                  <a:lnTo>
                    <a:pt x="27917" y="0"/>
                  </a:lnTo>
                  <a:lnTo>
                    <a:pt x="39646" y="1169"/>
                  </a:lnTo>
                  <a:lnTo>
                    <a:pt x="50972" y="3116"/>
                  </a:lnTo>
                  <a:lnTo>
                    <a:pt x="84141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38757" y="2334906"/>
            <a:ext cx="1199008" cy="741420"/>
            <a:chOff x="4038757" y="2334906"/>
            <a:chExt cx="1199008" cy="741420"/>
          </a:xfrm>
        </p:grpSpPr>
        <p:sp>
          <p:nvSpPr>
            <p:cNvPr id="34" name="Freeform 33"/>
            <p:cNvSpPr/>
            <p:nvPr/>
          </p:nvSpPr>
          <p:spPr>
            <a:xfrm>
              <a:off x="4238592" y="2419047"/>
              <a:ext cx="21036" cy="168283"/>
            </a:xfrm>
            <a:custGeom>
              <a:avLst/>
              <a:gdLst/>
              <a:ahLst/>
              <a:cxnLst/>
              <a:rect l="0" t="0" r="0" b="0"/>
              <a:pathLst>
                <a:path w="21036" h="168283">
                  <a:moveTo>
                    <a:pt x="21035" y="0"/>
                  </a:moveTo>
                  <a:lnTo>
                    <a:pt x="15451" y="16750"/>
                  </a:lnTo>
                  <a:lnTo>
                    <a:pt x="13807" y="26359"/>
                  </a:lnTo>
                  <a:lnTo>
                    <a:pt x="12710" y="37439"/>
                  </a:lnTo>
                  <a:lnTo>
                    <a:pt x="11979" y="49501"/>
                  </a:lnTo>
                  <a:lnTo>
                    <a:pt x="10323" y="63385"/>
                  </a:lnTo>
                  <a:lnTo>
                    <a:pt x="8051" y="78484"/>
                  </a:lnTo>
                  <a:lnTo>
                    <a:pt x="5367" y="94393"/>
                  </a:lnTo>
                  <a:lnTo>
                    <a:pt x="3578" y="109674"/>
                  </a:lnTo>
                  <a:lnTo>
                    <a:pt x="2385" y="124535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038757" y="2682116"/>
              <a:ext cx="378635" cy="31425"/>
            </a:xfrm>
            <a:custGeom>
              <a:avLst/>
              <a:gdLst/>
              <a:ahLst/>
              <a:cxnLst/>
              <a:rect l="0" t="0" r="0" b="0"/>
              <a:pathLst>
                <a:path w="378635" h="31425">
                  <a:moveTo>
                    <a:pt x="0" y="10389"/>
                  </a:moveTo>
                  <a:lnTo>
                    <a:pt x="27918" y="4805"/>
                  </a:lnTo>
                  <a:lnTo>
                    <a:pt x="43153" y="3161"/>
                  </a:lnTo>
                  <a:lnTo>
                    <a:pt x="60321" y="2064"/>
                  </a:lnTo>
                  <a:lnTo>
                    <a:pt x="78779" y="1333"/>
                  </a:lnTo>
                  <a:lnTo>
                    <a:pt x="117985" y="521"/>
                  </a:lnTo>
                  <a:lnTo>
                    <a:pt x="189120" y="0"/>
                  </a:lnTo>
                  <a:lnTo>
                    <a:pt x="203210" y="1125"/>
                  </a:lnTo>
                  <a:lnTo>
                    <a:pt x="216108" y="3045"/>
                  </a:lnTo>
                  <a:lnTo>
                    <a:pt x="228213" y="5493"/>
                  </a:lnTo>
                  <a:lnTo>
                    <a:pt x="243295" y="7125"/>
                  </a:lnTo>
                  <a:lnTo>
                    <a:pt x="260361" y="8213"/>
                  </a:lnTo>
                  <a:lnTo>
                    <a:pt x="278750" y="8938"/>
                  </a:lnTo>
                  <a:lnTo>
                    <a:pt x="296852" y="10590"/>
                  </a:lnTo>
                  <a:lnTo>
                    <a:pt x="314764" y="12860"/>
                  </a:lnTo>
                  <a:lnTo>
                    <a:pt x="378634" y="314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154451" y="2745093"/>
              <a:ext cx="132210" cy="331233"/>
            </a:xfrm>
            <a:custGeom>
              <a:avLst/>
              <a:gdLst/>
              <a:ahLst/>
              <a:cxnLst/>
              <a:rect l="0" t="0" r="0" b="0"/>
              <a:pathLst>
                <a:path w="132210" h="331233">
                  <a:moveTo>
                    <a:pt x="0" y="0"/>
                  </a:moveTo>
                  <a:lnTo>
                    <a:pt x="5583" y="16750"/>
                  </a:lnTo>
                  <a:lnTo>
                    <a:pt x="7228" y="29864"/>
                  </a:lnTo>
                  <a:lnTo>
                    <a:pt x="8325" y="46788"/>
                  </a:lnTo>
                  <a:lnTo>
                    <a:pt x="9543" y="83900"/>
                  </a:lnTo>
                  <a:lnTo>
                    <a:pt x="10228" y="134580"/>
                  </a:lnTo>
                  <a:lnTo>
                    <a:pt x="10479" y="241391"/>
                  </a:lnTo>
                  <a:lnTo>
                    <a:pt x="11660" y="259091"/>
                  </a:lnTo>
                  <a:lnTo>
                    <a:pt x="13617" y="274398"/>
                  </a:lnTo>
                  <a:lnTo>
                    <a:pt x="16090" y="288108"/>
                  </a:lnTo>
                  <a:lnTo>
                    <a:pt x="20075" y="299585"/>
                  </a:lnTo>
                  <a:lnTo>
                    <a:pt x="25070" y="309574"/>
                  </a:lnTo>
                  <a:lnTo>
                    <a:pt x="30736" y="318570"/>
                  </a:lnTo>
                  <a:lnTo>
                    <a:pt x="40358" y="324567"/>
                  </a:lnTo>
                  <a:lnTo>
                    <a:pt x="52615" y="328566"/>
                  </a:lnTo>
                  <a:lnTo>
                    <a:pt x="66629" y="331232"/>
                  </a:lnTo>
                  <a:lnTo>
                    <a:pt x="78310" y="329503"/>
                  </a:lnTo>
                  <a:lnTo>
                    <a:pt x="88434" y="324844"/>
                  </a:lnTo>
                  <a:lnTo>
                    <a:pt x="97520" y="318233"/>
                  </a:lnTo>
                  <a:lnTo>
                    <a:pt x="105915" y="309151"/>
                  </a:lnTo>
                  <a:lnTo>
                    <a:pt x="113849" y="298422"/>
                  </a:lnTo>
                  <a:lnTo>
                    <a:pt x="121476" y="286594"/>
                  </a:lnTo>
                  <a:lnTo>
                    <a:pt x="126560" y="272866"/>
                  </a:lnTo>
                  <a:lnTo>
                    <a:pt x="129949" y="257871"/>
                  </a:lnTo>
                  <a:lnTo>
                    <a:pt x="132209" y="242031"/>
                  </a:lnTo>
                  <a:lnTo>
                    <a:pt x="131378" y="229134"/>
                  </a:lnTo>
                  <a:lnTo>
                    <a:pt x="128487" y="218199"/>
                  </a:lnTo>
                  <a:lnTo>
                    <a:pt x="124223" y="208571"/>
                  </a:lnTo>
                  <a:lnTo>
                    <a:pt x="117874" y="204490"/>
                  </a:lnTo>
                  <a:lnTo>
                    <a:pt x="110135" y="204107"/>
                  </a:lnTo>
                  <a:lnTo>
                    <a:pt x="101471" y="206189"/>
                  </a:lnTo>
                  <a:lnTo>
                    <a:pt x="92188" y="211082"/>
                  </a:lnTo>
                  <a:lnTo>
                    <a:pt x="82494" y="217850"/>
                  </a:lnTo>
                  <a:lnTo>
                    <a:pt x="72525" y="225869"/>
                  </a:lnTo>
                  <a:lnTo>
                    <a:pt x="63542" y="234720"/>
                  </a:lnTo>
                  <a:lnTo>
                    <a:pt x="55216" y="244126"/>
                  </a:lnTo>
                  <a:lnTo>
                    <a:pt x="21035" y="2944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048447" y="2334906"/>
              <a:ext cx="42071" cy="273459"/>
            </a:xfrm>
            <a:custGeom>
              <a:avLst/>
              <a:gdLst/>
              <a:ahLst/>
              <a:cxnLst/>
              <a:rect l="0" t="0" r="0" b="0"/>
              <a:pathLst>
                <a:path w="42071" h="273459">
                  <a:moveTo>
                    <a:pt x="42070" y="0"/>
                  </a:moveTo>
                  <a:lnTo>
                    <a:pt x="36487" y="27917"/>
                  </a:lnTo>
                  <a:lnTo>
                    <a:pt x="34842" y="40816"/>
                  </a:lnTo>
                  <a:lnTo>
                    <a:pt x="33745" y="54089"/>
                  </a:lnTo>
                  <a:lnTo>
                    <a:pt x="33014" y="67612"/>
                  </a:lnTo>
                  <a:lnTo>
                    <a:pt x="31358" y="84808"/>
                  </a:lnTo>
                  <a:lnTo>
                    <a:pt x="26402" y="125729"/>
                  </a:lnTo>
                  <a:lnTo>
                    <a:pt x="24613" y="144588"/>
                  </a:lnTo>
                  <a:lnTo>
                    <a:pt x="23420" y="161835"/>
                  </a:lnTo>
                  <a:lnTo>
                    <a:pt x="22625" y="178007"/>
                  </a:lnTo>
                  <a:lnTo>
                    <a:pt x="20926" y="192295"/>
                  </a:lnTo>
                  <a:lnTo>
                    <a:pt x="18625" y="205326"/>
                  </a:lnTo>
                  <a:lnTo>
                    <a:pt x="15923" y="217519"/>
                  </a:lnTo>
                  <a:lnTo>
                    <a:pt x="12952" y="229153"/>
                  </a:lnTo>
                  <a:lnTo>
                    <a:pt x="9803" y="240416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901200" y="2639917"/>
              <a:ext cx="336565" cy="21036"/>
            </a:xfrm>
            <a:custGeom>
              <a:avLst/>
              <a:gdLst/>
              <a:ahLst/>
              <a:cxnLst/>
              <a:rect l="0" t="0" r="0" b="0"/>
              <a:pathLst>
                <a:path w="336565" h="21036">
                  <a:moveTo>
                    <a:pt x="0" y="21035"/>
                  </a:moveTo>
                  <a:lnTo>
                    <a:pt x="22334" y="15451"/>
                  </a:lnTo>
                  <a:lnTo>
                    <a:pt x="34756" y="13807"/>
                  </a:lnTo>
                  <a:lnTo>
                    <a:pt x="48880" y="12710"/>
                  </a:lnTo>
                  <a:lnTo>
                    <a:pt x="64140" y="11979"/>
                  </a:lnTo>
                  <a:lnTo>
                    <a:pt x="81325" y="10323"/>
                  </a:lnTo>
                  <a:lnTo>
                    <a:pt x="99793" y="8051"/>
                  </a:lnTo>
                  <a:lnTo>
                    <a:pt x="119117" y="5367"/>
                  </a:lnTo>
                  <a:lnTo>
                    <a:pt x="137842" y="3578"/>
                  </a:lnTo>
                  <a:lnTo>
                    <a:pt x="156169" y="2385"/>
                  </a:lnTo>
                  <a:lnTo>
                    <a:pt x="174230" y="1590"/>
                  </a:lnTo>
                  <a:lnTo>
                    <a:pt x="212996" y="706"/>
                  </a:lnTo>
                  <a:lnTo>
                    <a:pt x="3365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53788" y="2776646"/>
              <a:ext cx="108181" cy="273458"/>
            </a:xfrm>
            <a:custGeom>
              <a:avLst/>
              <a:gdLst/>
              <a:ahLst/>
              <a:cxnLst/>
              <a:rect l="0" t="0" r="0" b="0"/>
              <a:pathLst>
                <a:path w="108181" h="273458">
                  <a:moveTo>
                    <a:pt x="31553" y="0"/>
                  </a:moveTo>
                  <a:lnTo>
                    <a:pt x="6830" y="74170"/>
                  </a:lnTo>
                  <a:lnTo>
                    <a:pt x="4553" y="88011"/>
                  </a:lnTo>
                  <a:lnTo>
                    <a:pt x="3036" y="104250"/>
                  </a:lnTo>
                  <a:lnTo>
                    <a:pt x="2024" y="122088"/>
                  </a:lnTo>
                  <a:lnTo>
                    <a:pt x="2518" y="140991"/>
                  </a:lnTo>
                  <a:lnTo>
                    <a:pt x="4016" y="160606"/>
                  </a:lnTo>
                  <a:lnTo>
                    <a:pt x="6184" y="180694"/>
                  </a:lnTo>
                  <a:lnTo>
                    <a:pt x="8797" y="197591"/>
                  </a:lnTo>
                  <a:lnTo>
                    <a:pt x="11708" y="212363"/>
                  </a:lnTo>
                  <a:lnTo>
                    <a:pt x="14817" y="225716"/>
                  </a:lnTo>
                  <a:lnTo>
                    <a:pt x="19227" y="236955"/>
                  </a:lnTo>
                  <a:lnTo>
                    <a:pt x="24505" y="246785"/>
                  </a:lnTo>
                  <a:lnTo>
                    <a:pt x="30360" y="255676"/>
                  </a:lnTo>
                  <a:lnTo>
                    <a:pt x="38938" y="261603"/>
                  </a:lnTo>
                  <a:lnTo>
                    <a:pt x="49331" y="265554"/>
                  </a:lnTo>
                  <a:lnTo>
                    <a:pt x="60935" y="268189"/>
                  </a:lnTo>
                  <a:lnTo>
                    <a:pt x="71008" y="267608"/>
                  </a:lnTo>
                  <a:lnTo>
                    <a:pt x="80060" y="264883"/>
                  </a:lnTo>
                  <a:lnTo>
                    <a:pt x="88432" y="260729"/>
                  </a:lnTo>
                  <a:lnTo>
                    <a:pt x="95182" y="254454"/>
                  </a:lnTo>
                  <a:lnTo>
                    <a:pt x="100851" y="246765"/>
                  </a:lnTo>
                  <a:lnTo>
                    <a:pt x="105798" y="238133"/>
                  </a:lnTo>
                  <a:lnTo>
                    <a:pt x="107929" y="227704"/>
                  </a:lnTo>
                  <a:lnTo>
                    <a:pt x="108180" y="216077"/>
                  </a:lnTo>
                  <a:lnTo>
                    <a:pt x="107179" y="203651"/>
                  </a:lnTo>
                  <a:lnTo>
                    <a:pt x="101837" y="197704"/>
                  </a:lnTo>
                  <a:lnTo>
                    <a:pt x="93601" y="196077"/>
                  </a:lnTo>
                  <a:lnTo>
                    <a:pt x="83436" y="197329"/>
                  </a:lnTo>
                  <a:lnTo>
                    <a:pt x="73153" y="201670"/>
                  </a:lnTo>
                  <a:lnTo>
                    <a:pt x="62793" y="208070"/>
                  </a:lnTo>
                  <a:lnTo>
                    <a:pt x="52380" y="215842"/>
                  </a:lnTo>
                  <a:lnTo>
                    <a:pt x="43100" y="224529"/>
                  </a:lnTo>
                  <a:lnTo>
                    <a:pt x="34577" y="233827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2219213" y="2959885"/>
            <a:ext cx="592613" cy="163842"/>
          </a:xfrm>
          <a:custGeom>
            <a:avLst/>
            <a:gdLst/>
            <a:ahLst/>
            <a:cxnLst/>
            <a:rect l="0" t="0" r="0" b="0"/>
            <a:pathLst>
              <a:path w="592613" h="163842">
                <a:moveTo>
                  <a:pt x="0" y="6077"/>
                </a:moveTo>
                <a:lnTo>
                  <a:pt x="22333" y="494"/>
                </a:lnTo>
                <a:lnTo>
                  <a:pt x="34756" y="18"/>
                </a:lnTo>
                <a:lnTo>
                  <a:pt x="48880" y="869"/>
                </a:lnTo>
                <a:lnTo>
                  <a:pt x="64139" y="2605"/>
                </a:lnTo>
                <a:lnTo>
                  <a:pt x="81324" y="3762"/>
                </a:lnTo>
                <a:lnTo>
                  <a:pt x="99792" y="4534"/>
                </a:lnTo>
                <a:lnTo>
                  <a:pt x="140179" y="5391"/>
                </a:lnTo>
                <a:lnTo>
                  <a:pt x="240094" y="5987"/>
                </a:lnTo>
                <a:lnTo>
                  <a:pt x="255889" y="4848"/>
                </a:lnTo>
                <a:lnTo>
                  <a:pt x="271094" y="2921"/>
                </a:lnTo>
                <a:lnTo>
                  <a:pt x="285905" y="467"/>
                </a:lnTo>
                <a:lnTo>
                  <a:pt x="299285" y="0"/>
                </a:lnTo>
                <a:lnTo>
                  <a:pt x="311711" y="857"/>
                </a:lnTo>
                <a:lnTo>
                  <a:pt x="323501" y="2597"/>
                </a:lnTo>
                <a:lnTo>
                  <a:pt x="339541" y="3757"/>
                </a:lnTo>
                <a:lnTo>
                  <a:pt x="358415" y="4531"/>
                </a:lnTo>
                <a:lnTo>
                  <a:pt x="379178" y="5046"/>
                </a:lnTo>
                <a:lnTo>
                  <a:pt x="401200" y="6558"/>
                </a:lnTo>
                <a:lnTo>
                  <a:pt x="424062" y="8735"/>
                </a:lnTo>
                <a:lnTo>
                  <a:pt x="447484" y="11355"/>
                </a:lnTo>
                <a:lnTo>
                  <a:pt x="468941" y="13102"/>
                </a:lnTo>
                <a:lnTo>
                  <a:pt x="489089" y="14266"/>
                </a:lnTo>
                <a:lnTo>
                  <a:pt x="508364" y="15042"/>
                </a:lnTo>
                <a:lnTo>
                  <a:pt x="525889" y="16729"/>
                </a:lnTo>
                <a:lnTo>
                  <a:pt x="542247" y="19021"/>
                </a:lnTo>
                <a:lnTo>
                  <a:pt x="557826" y="21718"/>
                </a:lnTo>
                <a:lnTo>
                  <a:pt x="570550" y="25854"/>
                </a:lnTo>
                <a:lnTo>
                  <a:pt x="581370" y="30948"/>
                </a:lnTo>
                <a:lnTo>
                  <a:pt x="590920" y="36681"/>
                </a:lnTo>
                <a:lnTo>
                  <a:pt x="592612" y="41672"/>
                </a:lnTo>
                <a:lnTo>
                  <a:pt x="589066" y="46168"/>
                </a:lnTo>
                <a:lnTo>
                  <a:pt x="582027" y="50334"/>
                </a:lnTo>
                <a:lnTo>
                  <a:pt x="572660" y="53111"/>
                </a:lnTo>
                <a:lnTo>
                  <a:pt x="561741" y="54962"/>
                </a:lnTo>
                <a:lnTo>
                  <a:pt x="549787" y="56197"/>
                </a:lnTo>
                <a:lnTo>
                  <a:pt x="534807" y="57020"/>
                </a:lnTo>
                <a:lnTo>
                  <a:pt x="499463" y="57934"/>
                </a:lnTo>
                <a:lnTo>
                  <a:pt x="389328" y="58601"/>
                </a:lnTo>
                <a:lnTo>
                  <a:pt x="374077" y="59791"/>
                </a:lnTo>
                <a:lnTo>
                  <a:pt x="359235" y="61753"/>
                </a:lnTo>
                <a:lnTo>
                  <a:pt x="344666" y="64230"/>
                </a:lnTo>
                <a:lnTo>
                  <a:pt x="327941" y="65881"/>
                </a:lnTo>
                <a:lnTo>
                  <a:pt x="309780" y="66982"/>
                </a:lnTo>
                <a:lnTo>
                  <a:pt x="290661" y="67715"/>
                </a:lnTo>
                <a:lnTo>
                  <a:pt x="274409" y="69373"/>
                </a:lnTo>
                <a:lnTo>
                  <a:pt x="260068" y="71647"/>
                </a:lnTo>
                <a:lnTo>
                  <a:pt x="247002" y="74331"/>
                </a:lnTo>
                <a:lnTo>
                  <a:pt x="195112" y="83693"/>
                </a:lnTo>
                <a:lnTo>
                  <a:pt x="176819" y="85868"/>
                </a:lnTo>
                <a:lnTo>
                  <a:pt x="158781" y="87318"/>
                </a:lnTo>
                <a:lnTo>
                  <a:pt x="140913" y="88285"/>
                </a:lnTo>
                <a:lnTo>
                  <a:pt x="105477" y="89359"/>
                </a:lnTo>
                <a:lnTo>
                  <a:pt x="87847" y="89645"/>
                </a:lnTo>
                <a:lnTo>
                  <a:pt x="78432" y="92173"/>
                </a:lnTo>
                <a:lnTo>
                  <a:pt x="74491" y="96196"/>
                </a:lnTo>
                <a:lnTo>
                  <a:pt x="74202" y="101215"/>
                </a:lnTo>
                <a:lnTo>
                  <a:pt x="78683" y="104561"/>
                </a:lnTo>
                <a:lnTo>
                  <a:pt x="96128" y="108279"/>
                </a:lnTo>
                <a:lnTo>
                  <a:pt x="107325" y="108102"/>
                </a:lnTo>
                <a:lnTo>
                  <a:pt x="119463" y="106815"/>
                </a:lnTo>
                <a:lnTo>
                  <a:pt x="132230" y="104788"/>
                </a:lnTo>
                <a:lnTo>
                  <a:pt x="147753" y="103437"/>
                </a:lnTo>
                <a:lnTo>
                  <a:pt x="165113" y="102537"/>
                </a:lnTo>
                <a:lnTo>
                  <a:pt x="183699" y="101936"/>
                </a:lnTo>
                <a:lnTo>
                  <a:pt x="203101" y="102705"/>
                </a:lnTo>
                <a:lnTo>
                  <a:pt x="223047" y="104386"/>
                </a:lnTo>
                <a:lnTo>
                  <a:pt x="243356" y="106675"/>
                </a:lnTo>
                <a:lnTo>
                  <a:pt x="263908" y="108201"/>
                </a:lnTo>
                <a:lnTo>
                  <a:pt x="284620" y="109218"/>
                </a:lnTo>
                <a:lnTo>
                  <a:pt x="305440" y="109897"/>
                </a:lnTo>
                <a:lnTo>
                  <a:pt x="323995" y="112686"/>
                </a:lnTo>
                <a:lnTo>
                  <a:pt x="341039" y="116883"/>
                </a:lnTo>
                <a:lnTo>
                  <a:pt x="396398" y="134829"/>
                </a:lnTo>
                <a:lnTo>
                  <a:pt x="402162" y="139825"/>
                </a:lnTo>
                <a:lnTo>
                  <a:pt x="403668" y="145493"/>
                </a:lnTo>
                <a:lnTo>
                  <a:pt x="399669" y="163841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374492" y="2681987"/>
            <a:ext cx="63107" cy="21036"/>
          </a:xfrm>
          <a:custGeom>
            <a:avLst/>
            <a:gdLst/>
            <a:ahLst/>
            <a:cxnLst/>
            <a:rect l="0" t="0" r="0" b="0"/>
            <a:pathLst>
              <a:path w="63107" h="21036">
                <a:moveTo>
                  <a:pt x="0" y="0"/>
                </a:moveTo>
                <a:lnTo>
                  <a:pt x="12466" y="3116"/>
                </a:lnTo>
                <a:lnTo>
                  <a:pt x="63106" y="21035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583861" y="2345424"/>
            <a:ext cx="1768769" cy="768842"/>
            <a:chOff x="4583861" y="2345424"/>
            <a:chExt cx="1768769" cy="768842"/>
          </a:xfrm>
        </p:grpSpPr>
        <p:sp>
          <p:nvSpPr>
            <p:cNvPr id="43" name="Freeform 42"/>
            <p:cNvSpPr/>
            <p:nvPr/>
          </p:nvSpPr>
          <p:spPr>
            <a:xfrm>
              <a:off x="4583861" y="2681987"/>
              <a:ext cx="32552" cy="42674"/>
            </a:xfrm>
            <a:custGeom>
              <a:avLst/>
              <a:gdLst/>
              <a:ahLst/>
              <a:cxnLst/>
              <a:rect l="0" t="0" r="0" b="0"/>
              <a:pathLst>
                <a:path w="32552" h="42674">
                  <a:moveTo>
                    <a:pt x="22846" y="0"/>
                  </a:moveTo>
                  <a:lnTo>
                    <a:pt x="11680" y="11167"/>
                  </a:lnTo>
                  <a:lnTo>
                    <a:pt x="10727" y="16794"/>
                  </a:lnTo>
                  <a:lnTo>
                    <a:pt x="12430" y="22882"/>
                  </a:lnTo>
                  <a:lnTo>
                    <a:pt x="15902" y="29278"/>
                  </a:lnTo>
                  <a:lnTo>
                    <a:pt x="19385" y="30036"/>
                  </a:lnTo>
                  <a:lnTo>
                    <a:pt x="22876" y="27036"/>
                  </a:lnTo>
                  <a:lnTo>
                    <a:pt x="26372" y="21530"/>
                  </a:lnTo>
                  <a:lnTo>
                    <a:pt x="25197" y="19028"/>
                  </a:lnTo>
                  <a:lnTo>
                    <a:pt x="20908" y="18528"/>
                  </a:lnTo>
                  <a:lnTo>
                    <a:pt x="14542" y="19364"/>
                  </a:lnTo>
                  <a:lnTo>
                    <a:pt x="9130" y="23427"/>
                  </a:lnTo>
                  <a:lnTo>
                    <a:pt x="4353" y="29642"/>
                  </a:lnTo>
                  <a:lnTo>
                    <a:pt x="0" y="37290"/>
                  </a:lnTo>
                  <a:lnTo>
                    <a:pt x="604" y="41221"/>
                  </a:lnTo>
                  <a:lnTo>
                    <a:pt x="4512" y="42673"/>
                  </a:lnTo>
                  <a:lnTo>
                    <a:pt x="10624" y="42472"/>
                  </a:lnTo>
                  <a:lnTo>
                    <a:pt x="17035" y="38832"/>
                  </a:lnTo>
                  <a:lnTo>
                    <a:pt x="23647" y="32900"/>
                  </a:lnTo>
                  <a:lnTo>
                    <a:pt x="30392" y="25439"/>
                  </a:lnTo>
                  <a:lnTo>
                    <a:pt x="32551" y="22803"/>
                  </a:lnTo>
                  <a:lnTo>
                    <a:pt x="31654" y="23382"/>
                  </a:lnTo>
                  <a:lnTo>
                    <a:pt x="22846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311387" y="2808198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0" y="9056"/>
                  </a:lnTo>
                  <a:lnTo>
                    <a:pt x="78484" y="9868"/>
                  </a:lnTo>
                  <a:lnTo>
                    <a:pt x="147246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68654" y="2345424"/>
              <a:ext cx="52589" cy="241906"/>
            </a:xfrm>
            <a:custGeom>
              <a:avLst/>
              <a:gdLst/>
              <a:ahLst/>
              <a:cxnLst/>
              <a:rect l="0" t="0" r="0" b="0"/>
              <a:pathLst>
                <a:path w="52589" h="241906">
                  <a:moveTo>
                    <a:pt x="52588" y="0"/>
                  </a:moveTo>
                  <a:lnTo>
                    <a:pt x="52588" y="22333"/>
                  </a:lnTo>
                  <a:lnTo>
                    <a:pt x="51419" y="32418"/>
                  </a:lnTo>
                  <a:lnTo>
                    <a:pt x="49471" y="42648"/>
                  </a:lnTo>
                  <a:lnTo>
                    <a:pt x="47004" y="52973"/>
                  </a:lnTo>
                  <a:lnTo>
                    <a:pt x="44191" y="63362"/>
                  </a:lnTo>
                  <a:lnTo>
                    <a:pt x="37949" y="84255"/>
                  </a:lnTo>
                  <a:lnTo>
                    <a:pt x="34648" y="97072"/>
                  </a:lnTo>
                  <a:lnTo>
                    <a:pt x="27864" y="126894"/>
                  </a:lnTo>
                  <a:lnTo>
                    <a:pt x="17475" y="176534"/>
                  </a:lnTo>
                  <a:lnTo>
                    <a:pt x="13987" y="191313"/>
                  </a:lnTo>
                  <a:lnTo>
                    <a:pt x="10493" y="204671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795196" y="2639917"/>
              <a:ext cx="557434" cy="10518"/>
            </a:xfrm>
            <a:custGeom>
              <a:avLst/>
              <a:gdLst/>
              <a:ahLst/>
              <a:cxnLst/>
              <a:rect l="0" t="0" r="0" b="0"/>
              <a:pathLst>
                <a:path w="557434" h="10518">
                  <a:moveTo>
                    <a:pt x="0" y="10517"/>
                  </a:moveTo>
                  <a:lnTo>
                    <a:pt x="392603" y="10517"/>
                  </a:lnTo>
                  <a:lnTo>
                    <a:pt x="408982" y="9349"/>
                  </a:lnTo>
                  <a:lnTo>
                    <a:pt x="426912" y="7401"/>
                  </a:lnTo>
                  <a:lnTo>
                    <a:pt x="445878" y="4934"/>
                  </a:lnTo>
                  <a:lnTo>
                    <a:pt x="466703" y="3289"/>
                  </a:lnTo>
                  <a:lnTo>
                    <a:pt x="488766" y="2193"/>
                  </a:lnTo>
                  <a:lnTo>
                    <a:pt x="55743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42608" y="2796356"/>
              <a:ext cx="165273" cy="317910"/>
            </a:xfrm>
            <a:custGeom>
              <a:avLst/>
              <a:gdLst/>
              <a:ahLst/>
              <a:cxnLst/>
              <a:rect l="0" t="0" r="0" b="0"/>
              <a:pathLst>
                <a:path w="165273" h="317910">
                  <a:moveTo>
                    <a:pt x="31553" y="32878"/>
                  </a:moveTo>
                  <a:lnTo>
                    <a:pt x="25970" y="49628"/>
                  </a:lnTo>
                  <a:lnTo>
                    <a:pt x="27831" y="53393"/>
                  </a:lnTo>
                  <a:lnTo>
                    <a:pt x="32577" y="54735"/>
                  </a:lnTo>
                  <a:lnTo>
                    <a:pt x="39247" y="54461"/>
                  </a:lnTo>
                  <a:lnTo>
                    <a:pt x="46032" y="51941"/>
                  </a:lnTo>
                  <a:lnTo>
                    <a:pt x="52892" y="47924"/>
                  </a:lnTo>
                  <a:lnTo>
                    <a:pt x="59802" y="42908"/>
                  </a:lnTo>
                  <a:lnTo>
                    <a:pt x="66747" y="37228"/>
                  </a:lnTo>
                  <a:lnTo>
                    <a:pt x="73713" y="31103"/>
                  </a:lnTo>
                  <a:lnTo>
                    <a:pt x="80695" y="24683"/>
                  </a:lnTo>
                  <a:lnTo>
                    <a:pt x="90024" y="18065"/>
                  </a:lnTo>
                  <a:lnTo>
                    <a:pt x="100918" y="11317"/>
                  </a:lnTo>
                  <a:lnTo>
                    <a:pt x="112855" y="4480"/>
                  </a:lnTo>
                  <a:lnTo>
                    <a:pt x="125488" y="1091"/>
                  </a:lnTo>
                  <a:lnTo>
                    <a:pt x="138584" y="0"/>
                  </a:lnTo>
                  <a:lnTo>
                    <a:pt x="151989" y="442"/>
                  </a:lnTo>
                  <a:lnTo>
                    <a:pt x="159757" y="5410"/>
                  </a:lnTo>
                  <a:lnTo>
                    <a:pt x="163767" y="13398"/>
                  </a:lnTo>
                  <a:lnTo>
                    <a:pt x="165272" y="23397"/>
                  </a:lnTo>
                  <a:lnTo>
                    <a:pt x="163938" y="34737"/>
                  </a:lnTo>
                  <a:lnTo>
                    <a:pt x="160711" y="46972"/>
                  </a:lnTo>
                  <a:lnTo>
                    <a:pt x="156223" y="59803"/>
                  </a:lnTo>
                  <a:lnTo>
                    <a:pt x="150894" y="70695"/>
                  </a:lnTo>
                  <a:lnTo>
                    <a:pt x="145004" y="80293"/>
                  </a:lnTo>
                  <a:lnTo>
                    <a:pt x="138740" y="89029"/>
                  </a:lnTo>
                  <a:lnTo>
                    <a:pt x="129889" y="97190"/>
                  </a:lnTo>
                  <a:lnTo>
                    <a:pt x="119314" y="104968"/>
                  </a:lnTo>
                  <a:lnTo>
                    <a:pt x="107590" y="112491"/>
                  </a:lnTo>
                  <a:lnTo>
                    <a:pt x="96268" y="118674"/>
                  </a:lnTo>
                  <a:lnTo>
                    <a:pt x="85214" y="123965"/>
                  </a:lnTo>
                  <a:lnTo>
                    <a:pt x="74338" y="128661"/>
                  </a:lnTo>
                  <a:lnTo>
                    <a:pt x="69425" y="129455"/>
                  </a:lnTo>
                  <a:lnTo>
                    <a:pt x="68488" y="127647"/>
                  </a:lnTo>
                  <a:lnTo>
                    <a:pt x="70199" y="124104"/>
                  </a:lnTo>
                  <a:lnTo>
                    <a:pt x="76015" y="121742"/>
                  </a:lnTo>
                  <a:lnTo>
                    <a:pt x="84567" y="120168"/>
                  </a:lnTo>
                  <a:lnTo>
                    <a:pt x="94943" y="119118"/>
                  </a:lnTo>
                  <a:lnTo>
                    <a:pt x="105366" y="119587"/>
                  </a:lnTo>
                  <a:lnTo>
                    <a:pt x="115820" y="121068"/>
                  </a:lnTo>
                  <a:lnTo>
                    <a:pt x="126295" y="123224"/>
                  </a:lnTo>
                  <a:lnTo>
                    <a:pt x="135616" y="126998"/>
                  </a:lnTo>
                  <a:lnTo>
                    <a:pt x="144167" y="131852"/>
                  </a:lnTo>
                  <a:lnTo>
                    <a:pt x="152205" y="137425"/>
                  </a:lnTo>
                  <a:lnTo>
                    <a:pt x="156396" y="145815"/>
                  </a:lnTo>
                  <a:lnTo>
                    <a:pt x="158021" y="156083"/>
                  </a:lnTo>
                  <a:lnTo>
                    <a:pt x="157935" y="167602"/>
                  </a:lnTo>
                  <a:lnTo>
                    <a:pt x="155541" y="181125"/>
                  </a:lnTo>
                  <a:lnTo>
                    <a:pt x="151608" y="195984"/>
                  </a:lnTo>
                  <a:lnTo>
                    <a:pt x="146649" y="211732"/>
                  </a:lnTo>
                  <a:lnTo>
                    <a:pt x="141005" y="224569"/>
                  </a:lnTo>
                  <a:lnTo>
                    <a:pt x="134905" y="235463"/>
                  </a:lnTo>
                  <a:lnTo>
                    <a:pt x="128501" y="245064"/>
                  </a:lnTo>
                  <a:lnTo>
                    <a:pt x="121895" y="253801"/>
                  </a:lnTo>
                  <a:lnTo>
                    <a:pt x="115153" y="261964"/>
                  </a:lnTo>
                  <a:lnTo>
                    <a:pt x="108322" y="269742"/>
                  </a:lnTo>
                  <a:lnTo>
                    <a:pt x="100262" y="278434"/>
                  </a:lnTo>
                  <a:lnTo>
                    <a:pt x="81957" y="297441"/>
                  </a:lnTo>
                  <a:lnTo>
                    <a:pt x="70999" y="305080"/>
                  </a:lnTo>
                  <a:lnTo>
                    <a:pt x="59018" y="311341"/>
                  </a:lnTo>
                  <a:lnTo>
                    <a:pt x="46358" y="316684"/>
                  </a:lnTo>
                  <a:lnTo>
                    <a:pt x="35580" y="317909"/>
                  </a:lnTo>
                  <a:lnTo>
                    <a:pt x="26057" y="316388"/>
                  </a:lnTo>
                  <a:lnTo>
                    <a:pt x="0" y="2958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016066" y="2755610"/>
              <a:ext cx="143497" cy="255624"/>
            </a:xfrm>
            <a:custGeom>
              <a:avLst/>
              <a:gdLst/>
              <a:ahLst/>
              <a:cxnLst/>
              <a:rect l="0" t="0" r="0" b="0"/>
              <a:pathLst>
                <a:path w="143497" h="255624">
                  <a:moveTo>
                    <a:pt x="0" y="0"/>
                  </a:moveTo>
                  <a:lnTo>
                    <a:pt x="5583" y="27917"/>
                  </a:lnTo>
                  <a:lnTo>
                    <a:pt x="7228" y="43153"/>
                  </a:lnTo>
                  <a:lnTo>
                    <a:pt x="8324" y="60321"/>
                  </a:lnTo>
                  <a:lnTo>
                    <a:pt x="9056" y="78779"/>
                  </a:lnTo>
                  <a:lnTo>
                    <a:pt x="9868" y="121102"/>
                  </a:lnTo>
                  <a:lnTo>
                    <a:pt x="10389" y="203759"/>
                  </a:lnTo>
                  <a:lnTo>
                    <a:pt x="12769" y="219981"/>
                  </a:lnTo>
                  <a:lnTo>
                    <a:pt x="16693" y="234300"/>
                  </a:lnTo>
                  <a:lnTo>
                    <a:pt x="21646" y="247353"/>
                  </a:lnTo>
                  <a:lnTo>
                    <a:pt x="29623" y="253717"/>
                  </a:lnTo>
                  <a:lnTo>
                    <a:pt x="39615" y="255623"/>
                  </a:lnTo>
                  <a:lnTo>
                    <a:pt x="50951" y="254556"/>
                  </a:lnTo>
                  <a:lnTo>
                    <a:pt x="62014" y="250339"/>
                  </a:lnTo>
                  <a:lnTo>
                    <a:pt x="72895" y="244022"/>
                  </a:lnTo>
                  <a:lnTo>
                    <a:pt x="83655" y="236305"/>
                  </a:lnTo>
                  <a:lnTo>
                    <a:pt x="94335" y="227654"/>
                  </a:lnTo>
                  <a:lnTo>
                    <a:pt x="104960" y="218381"/>
                  </a:lnTo>
                  <a:lnTo>
                    <a:pt x="115550" y="208693"/>
                  </a:lnTo>
                  <a:lnTo>
                    <a:pt x="124947" y="198729"/>
                  </a:lnTo>
                  <a:lnTo>
                    <a:pt x="133548" y="188580"/>
                  </a:lnTo>
                  <a:lnTo>
                    <a:pt x="141620" y="178308"/>
                  </a:lnTo>
                  <a:lnTo>
                    <a:pt x="143496" y="170292"/>
                  </a:lnTo>
                  <a:lnTo>
                    <a:pt x="141240" y="163779"/>
                  </a:lnTo>
                  <a:lnTo>
                    <a:pt x="136230" y="158268"/>
                  </a:lnTo>
                  <a:lnTo>
                    <a:pt x="129384" y="156931"/>
                  </a:lnTo>
                  <a:lnTo>
                    <a:pt x="121315" y="158378"/>
                  </a:lnTo>
                  <a:lnTo>
                    <a:pt x="112429" y="161679"/>
                  </a:lnTo>
                  <a:lnTo>
                    <a:pt x="104168" y="166217"/>
                  </a:lnTo>
                  <a:lnTo>
                    <a:pt x="96323" y="171580"/>
                  </a:lnTo>
                  <a:lnTo>
                    <a:pt x="88756" y="177492"/>
                  </a:lnTo>
                  <a:lnTo>
                    <a:pt x="81374" y="184940"/>
                  </a:lnTo>
                  <a:lnTo>
                    <a:pt x="74116" y="193410"/>
                  </a:lnTo>
                  <a:lnTo>
                    <a:pt x="66940" y="202564"/>
                  </a:lnTo>
                  <a:lnTo>
                    <a:pt x="58650" y="212172"/>
                  </a:lnTo>
                  <a:lnTo>
                    <a:pt x="49618" y="222083"/>
                  </a:lnTo>
                  <a:lnTo>
                    <a:pt x="21035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139099" y="3610235"/>
            <a:ext cx="472461" cy="701981"/>
            <a:chOff x="3139099" y="3610235"/>
            <a:chExt cx="472461" cy="701981"/>
          </a:xfrm>
        </p:grpSpPr>
        <p:sp>
          <p:nvSpPr>
            <p:cNvPr id="50" name="Freeform 49"/>
            <p:cNvSpPr/>
            <p:nvPr/>
          </p:nvSpPr>
          <p:spPr>
            <a:xfrm>
              <a:off x="3139099" y="3981544"/>
              <a:ext cx="184463" cy="273555"/>
            </a:xfrm>
            <a:custGeom>
              <a:avLst/>
              <a:gdLst/>
              <a:ahLst/>
              <a:cxnLst/>
              <a:rect l="0" t="0" r="0" b="0"/>
              <a:pathLst>
                <a:path w="184463" h="273555">
                  <a:moveTo>
                    <a:pt x="184462" y="46696"/>
                  </a:moveTo>
                  <a:lnTo>
                    <a:pt x="167711" y="35529"/>
                  </a:lnTo>
                  <a:lnTo>
                    <a:pt x="159271" y="31071"/>
                  </a:lnTo>
                  <a:lnTo>
                    <a:pt x="150139" y="26930"/>
                  </a:lnTo>
                  <a:lnTo>
                    <a:pt x="140545" y="23001"/>
                  </a:lnTo>
                  <a:lnTo>
                    <a:pt x="129474" y="19213"/>
                  </a:lnTo>
                  <a:lnTo>
                    <a:pt x="117419" y="15519"/>
                  </a:lnTo>
                  <a:lnTo>
                    <a:pt x="91559" y="8298"/>
                  </a:lnTo>
                  <a:lnTo>
                    <a:pt x="64485" y="1194"/>
                  </a:lnTo>
                  <a:lnTo>
                    <a:pt x="51889" y="0"/>
                  </a:lnTo>
                  <a:lnTo>
                    <a:pt x="39986" y="373"/>
                  </a:lnTo>
                  <a:lnTo>
                    <a:pt x="28545" y="1791"/>
                  </a:lnTo>
                  <a:lnTo>
                    <a:pt x="20917" y="7410"/>
                  </a:lnTo>
                  <a:lnTo>
                    <a:pt x="15833" y="15831"/>
                  </a:lnTo>
                  <a:lnTo>
                    <a:pt x="12442" y="26119"/>
                  </a:lnTo>
                  <a:lnTo>
                    <a:pt x="10182" y="37652"/>
                  </a:lnTo>
                  <a:lnTo>
                    <a:pt x="8676" y="50016"/>
                  </a:lnTo>
                  <a:lnTo>
                    <a:pt x="7671" y="62933"/>
                  </a:lnTo>
                  <a:lnTo>
                    <a:pt x="5833" y="75049"/>
                  </a:lnTo>
                  <a:lnTo>
                    <a:pt x="3439" y="86634"/>
                  </a:lnTo>
                  <a:lnTo>
                    <a:pt x="674" y="97862"/>
                  </a:lnTo>
                  <a:lnTo>
                    <a:pt x="0" y="108854"/>
                  </a:lnTo>
                  <a:lnTo>
                    <a:pt x="719" y="119687"/>
                  </a:lnTo>
                  <a:lnTo>
                    <a:pt x="2367" y="130415"/>
                  </a:lnTo>
                  <a:lnTo>
                    <a:pt x="6971" y="136399"/>
                  </a:lnTo>
                  <a:lnTo>
                    <a:pt x="13547" y="139219"/>
                  </a:lnTo>
                  <a:lnTo>
                    <a:pt x="21436" y="139931"/>
                  </a:lnTo>
                  <a:lnTo>
                    <a:pt x="30202" y="139237"/>
                  </a:lnTo>
                  <a:lnTo>
                    <a:pt x="39551" y="137605"/>
                  </a:lnTo>
                  <a:lnTo>
                    <a:pt x="49290" y="135349"/>
                  </a:lnTo>
                  <a:lnTo>
                    <a:pt x="60457" y="133845"/>
                  </a:lnTo>
                  <a:lnTo>
                    <a:pt x="72577" y="132842"/>
                  </a:lnTo>
                  <a:lnTo>
                    <a:pt x="85330" y="132174"/>
                  </a:lnTo>
                  <a:lnTo>
                    <a:pt x="98508" y="132897"/>
                  </a:lnTo>
                  <a:lnTo>
                    <a:pt x="111967" y="134547"/>
                  </a:lnTo>
                  <a:lnTo>
                    <a:pt x="125614" y="136816"/>
                  </a:lnTo>
                  <a:lnTo>
                    <a:pt x="137050" y="140666"/>
                  </a:lnTo>
                  <a:lnTo>
                    <a:pt x="147011" y="145570"/>
                  </a:lnTo>
                  <a:lnTo>
                    <a:pt x="155989" y="151176"/>
                  </a:lnTo>
                  <a:lnTo>
                    <a:pt x="161974" y="159588"/>
                  </a:lnTo>
                  <a:lnTo>
                    <a:pt x="165964" y="169871"/>
                  </a:lnTo>
                  <a:lnTo>
                    <a:pt x="168624" y="181401"/>
                  </a:lnTo>
                  <a:lnTo>
                    <a:pt x="168060" y="193761"/>
                  </a:lnTo>
                  <a:lnTo>
                    <a:pt x="165347" y="206676"/>
                  </a:lnTo>
                  <a:lnTo>
                    <a:pt x="161201" y="219961"/>
                  </a:lnTo>
                  <a:lnTo>
                    <a:pt x="154931" y="231155"/>
                  </a:lnTo>
                  <a:lnTo>
                    <a:pt x="147245" y="240954"/>
                  </a:lnTo>
                  <a:lnTo>
                    <a:pt x="138616" y="249824"/>
                  </a:lnTo>
                  <a:lnTo>
                    <a:pt x="129356" y="256907"/>
                  </a:lnTo>
                  <a:lnTo>
                    <a:pt x="119678" y="262797"/>
                  </a:lnTo>
                  <a:lnTo>
                    <a:pt x="109720" y="267892"/>
                  </a:lnTo>
                  <a:lnTo>
                    <a:pt x="97238" y="271289"/>
                  </a:lnTo>
                  <a:lnTo>
                    <a:pt x="83074" y="273554"/>
                  </a:lnTo>
                  <a:lnTo>
                    <a:pt x="26698" y="2675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22703" y="3754782"/>
              <a:ext cx="16552" cy="557434"/>
            </a:xfrm>
            <a:custGeom>
              <a:avLst/>
              <a:gdLst/>
              <a:ahLst/>
              <a:cxnLst/>
              <a:rect l="0" t="0" r="0" b="0"/>
              <a:pathLst>
                <a:path w="16552" h="557434">
                  <a:moveTo>
                    <a:pt x="16551" y="0"/>
                  </a:moveTo>
                  <a:lnTo>
                    <a:pt x="16551" y="150535"/>
                  </a:lnTo>
                  <a:lnTo>
                    <a:pt x="15382" y="165800"/>
                  </a:lnTo>
                  <a:lnTo>
                    <a:pt x="13435" y="181819"/>
                  </a:lnTo>
                  <a:lnTo>
                    <a:pt x="10968" y="198342"/>
                  </a:lnTo>
                  <a:lnTo>
                    <a:pt x="9323" y="216369"/>
                  </a:lnTo>
                  <a:lnTo>
                    <a:pt x="8227" y="235398"/>
                  </a:lnTo>
                  <a:lnTo>
                    <a:pt x="7008" y="274072"/>
                  </a:lnTo>
                  <a:lnTo>
                    <a:pt x="6162" y="364229"/>
                  </a:lnTo>
                  <a:lnTo>
                    <a:pt x="4950" y="380717"/>
                  </a:lnTo>
                  <a:lnTo>
                    <a:pt x="2974" y="396383"/>
                  </a:lnTo>
                  <a:lnTo>
                    <a:pt x="488" y="411502"/>
                  </a:lnTo>
                  <a:lnTo>
                    <a:pt x="0" y="426255"/>
                  </a:lnTo>
                  <a:lnTo>
                    <a:pt x="842" y="440766"/>
                  </a:lnTo>
                  <a:lnTo>
                    <a:pt x="2573" y="455114"/>
                  </a:lnTo>
                  <a:lnTo>
                    <a:pt x="3727" y="470522"/>
                  </a:lnTo>
                  <a:lnTo>
                    <a:pt x="4495" y="486638"/>
                  </a:lnTo>
                  <a:lnTo>
                    <a:pt x="16551" y="5574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6148" y="3610235"/>
              <a:ext cx="235412" cy="358026"/>
            </a:xfrm>
            <a:custGeom>
              <a:avLst/>
              <a:gdLst/>
              <a:ahLst/>
              <a:cxnLst/>
              <a:rect l="0" t="0" r="0" b="0"/>
              <a:pathLst>
                <a:path w="235412" h="358026">
                  <a:moveTo>
                    <a:pt x="0" y="81441"/>
                  </a:moveTo>
                  <a:lnTo>
                    <a:pt x="5584" y="64691"/>
                  </a:lnTo>
                  <a:lnTo>
                    <a:pt x="9566" y="57420"/>
                  </a:lnTo>
                  <a:lnTo>
                    <a:pt x="14558" y="50235"/>
                  </a:lnTo>
                  <a:lnTo>
                    <a:pt x="20223" y="43108"/>
                  </a:lnTo>
                  <a:lnTo>
                    <a:pt x="28674" y="36019"/>
                  </a:lnTo>
                  <a:lnTo>
                    <a:pt x="38983" y="28956"/>
                  </a:lnTo>
                  <a:lnTo>
                    <a:pt x="50530" y="21910"/>
                  </a:lnTo>
                  <a:lnTo>
                    <a:pt x="62902" y="16045"/>
                  </a:lnTo>
                  <a:lnTo>
                    <a:pt x="75825" y="10965"/>
                  </a:lnTo>
                  <a:lnTo>
                    <a:pt x="89115" y="6410"/>
                  </a:lnTo>
                  <a:lnTo>
                    <a:pt x="102649" y="3374"/>
                  </a:lnTo>
                  <a:lnTo>
                    <a:pt x="116346" y="1350"/>
                  </a:lnTo>
                  <a:lnTo>
                    <a:pt x="130152" y="0"/>
                  </a:lnTo>
                  <a:lnTo>
                    <a:pt x="144031" y="1438"/>
                  </a:lnTo>
                  <a:lnTo>
                    <a:pt x="157957" y="4733"/>
                  </a:lnTo>
                  <a:lnTo>
                    <a:pt x="171917" y="9268"/>
                  </a:lnTo>
                  <a:lnTo>
                    <a:pt x="183560" y="15796"/>
                  </a:lnTo>
                  <a:lnTo>
                    <a:pt x="193660" y="23655"/>
                  </a:lnTo>
                  <a:lnTo>
                    <a:pt x="202730" y="32400"/>
                  </a:lnTo>
                  <a:lnTo>
                    <a:pt x="209945" y="41735"/>
                  </a:lnTo>
                  <a:lnTo>
                    <a:pt x="215924" y="51465"/>
                  </a:lnTo>
                  <a:lnTo>
                    <a:pt x="221079" y="61457"/>
                  </a:lnTo>
                  <a:lnTo>
                    <a:pt x="225684" y="73961"/>
                  </a:lnTo>
                  <a:lnTo>
                    <a:pt x="229922" y="88141"/>
                  </a:lnTo>
                  <a:lnTo>
                    <a:pt x="233917" y="103437"/>
                  </a:lnTo>
                  <a:lnTo>
                    <a:pt x="235411" y="119478"/>
                  </a:lnTo>
                  <a:lnTo>
                    <a:pt x="235239" y="136015"/>
                  </a:lnTo>
                  <a:lnTo>
                    <a:pt x="233955" y="152882"/>
                  </a:lnTo>
                  <a:lnTo>
                    <a:pt x="231931" y="171139"/>
                  </a:lnTo>
                  <a:lnTo>
                    <a:pt x="226565" y="210122"/>
                  </a:lnTo>
                  <a:lnTo>
                    <a:pt x="223498" y="226829"/>
                  </a:lnTo>
                  <a:lnTo>
                    <a:pt x="220285" y="241472"/>
                  </a:lnTo>
                  <a:lnTo>
                    <a:pt x="216974" y="254740"/>
                  </a:lnTo>
                  <a:lnTo>
                    <a:pt x="212430" y="265922"/>
                  </a:lnTo>
                  <a:lnTo>
                    <a:pt x="207063" y="275715"/>
                  </a:lnTo>
                  <a:lnTo>
                    <a:pt x="181656" y="313808"/>
                  </a:lnTo>
                  <a:lnTo>
                    <a:pt x="174861" y="322830"/>
                  </a:lnTo>
                  <a:lnTo>
                    <a:pt x="167993" y="331183"/>
                  </a:lnTo>
                  <a:lnTo>
                    <a:pt x="161078" y="339088"/>
                  </a:lnTo>
                  <a:lnTo>
                    <a:pt x="152962" y="345527"/>
                  </a:lnTo>
                  <a:lnTo>
                    <a:pt x="144045" y="350988"/>
                  </a:lnTo>
                  <a:lnTo>
                    <a:pt x="134595" y="355798"/>
                  </a:lnTo>
                  <a:lnTo>
                    <a:pt x="124789" y="357835"/>
                  </a:lnTo>
                  <a:lnTo>
                    <a:pt x="114745" y="358025"/>
                  </a:lnTo>
                  <a:lnTo>
                    <a:pt x="104544" y="356983"/>
                  </a:lnTo>
                  <a:lnTo>
                    <a:pt x="94237" y="355120"/>
                  </a:lnTo>
                  <a:lnTo>
                    <a:pt x="83860" y="352709"/>
                  </a:lnTo>
                  <a:lnTo>
                    <a:pt x="42071" y="3338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3628571" y="3996271"/>
            <a:ext cx="147247" cy="252289"/>
          </a:xfrm>
          <a:custGeom>
            <a:avLst/>
            <a:gdLst/>
            <a:ahLst/>
            <a:cxnLst/>
            <a:rect l="0" t="0" r="0" b="0"/>
            <a:pathLst>
              <a:path w="147247" h="252289">
                <a:moveTo>
                  <a:pt x="0" y="53004"/>
                </a:moveTo>
                <a:lnTo>
                  <a:pt x="11167" y="30670"/>
                </a:lnTo>
                <a:lnTo>
                  <a:pt x="19131" y="21754"/>
                </a:lnTo>
                <a:lnTo>
                  <a:pt x="29115" y="13473"/>
                </a:lnTo>
                <a:lnTo>
                  <a:pt x="40445" y="5614"/>
                </a:lnTo>
                <a:lnTo>
                  <a:pt x="52673" y="1545"/>
                </a:lnTo>
                <a:lnTo>
                  <a:pt x="65499" y="0"/>
                </a:lnTo>
                <a:lnTo>
                  <a:pt x="78725" y="138"/>
                </a:lnTo>
                <a:lnTo>
                  <a:pt x="89879" y="2568"/>
                </a:lnTo>
                <a:lnTo>
                  <a:pt x="99652" y="6525"/>
                </a:lnTo>
                <a:lnTo>
                  <a:pt x="108505" y="11501"/>
                </a:lnTo>
                <a:lnTo>
                  <a:pt x="115576" y="19492"/>
                </a:lnTo>
                <a:lnTo>
                  <a:pt x="121459" y="29494"/>
                </a:lnTo>
                <a:lnTo>
                  <a:pt x="126549" y="40836"/>
                </a:lnTo>
                <a:lnTo>
                  <a:pt x="129942" y="54241"/>
                </a:lnTo>
                <a:lnTo>
                  <a:pt x="132204" y="69021"/>
                </a:lnTo>
                <a:lnTo>
                  <a:pt x="133712" y="84717"/>
                </a:lnTo>
                <a:lnTo>
                  <a:pt x="133549" y="98687"/>
                </a:lnTo>
                <a:lnTo>
                  <a:pt x="132272" y="111506"/>
                </a:lnTo>
                <a:lnTo>
                  <a:pt x="130252" y="123558"/>
                </a:lnTo>
                <a:lnTo>
                  <a:pt x="125399" y="137436"/>
                </a:lnTo>
                <a:lnTo>
                  <a:pt x="118658" y="152531"/>
                </a:lnTo>
                <a:lnTo>
                  <a:pt x="110658" y="168437"/>
                </a:lnTo>
                <a:lnTo>
                  <a:pt x="101819" y="183716"/>
                </a:lnTo>
                <a:lnTo>
                  <a:pt x="92420" y="198576"/>
                </a:lnTo>
                <a:lnTo>
                  <a:pt x="82648" y="213158"/>
                </a:lnTo>
                <a:lnTo>
                  <a:pt x="73797" y="225216"/>
                </a:lnTo>
                <a:lnTo>
                  <a:pt x="65558" y="235592"/>
                </a:lnTo>
                <a:lnTo>
                  <a:pt x="57729" y="244846"/>
                </a:lnTo>
                <a:lnTo>
                  <a:pt x="49004" y="249848"/>
                </a:lnTo>
                <a:lnTo>
                  <a:pt x="39681" y="252013"/>
                </a:lnTo>
                <a:lnTo>
                  <a:pt x="29960" y="252288"/>
                </a:lnTo>
                <a:lnTo>
                  <a:pt x="22310" y="248966"/>
                </a:lnTo>
                <a:lnTo>
                  <a:pt x="16042" y="243245"/>
                </a:lnTo>
                <a:lnTo>
                  <a:pt x="10695" y="235925"/>
                </a:lnTo>
                <a:lnTo>
                  <a:pt x="7130" y="226371"/>
                </a:lnTo>
                <a:lnTo>
                  <a:pt x="4753" y="215327"/>
                </a:lnTo>
                <a:lnTo>
                  <a:pt x="3169" y="203290"/>
                </a:lnTo>
                <a:lnTo>
                  <a:pt x="3281" y="191759"/>
                </a:lnTo>
                <a:lnTo>
                  <a:pt x="4525" y="180566"/>
                </a:lnTo>
                <a:lnTo>
                  <a:pt x="6523" y="169598"/>
                </a:lnTo>
                <a:lnTo>
                  <a:pt x="11360" y="161118"/>
                </a:lnTo>
                <a:lnTo>
                  <a:pt x="18091" y="154295"/>
                </a:lnTo>
                <a:lnTo>
                  <a:pt x="26084" y="148578"/>
                </a:lnTo>
                <a:lnTo>
                  <a:pt x="34919" y="145936"/>
                </a:lnTo>
                <a:lnTo>
                  <a:pt x="44314" y="145343"/>
                </a:lnTo>
                <a:lnTo>
                  <a:pt x="54084" y="146116"/>
                </a:lnTo>
                <a:lnTo>
                  <a:pt x="64103" y="148969"/>
                </a:lnTo>
                <a:lnTo>
                  <a:pt x="74288" y="153207"/>
                </a:lnTo>
                <a:lnTo>
                  <a:pt x="84584" y="158371"/>
                </a:lnTo>
                <a:lnTo>
                  <a:pt x="94954" y="164150"/>
                </a:lnTo>
                <a:lnTo>
                  <a:pt x="105373" y="170340"/>
                </a:lnTo>
                <a:lnTo>
                  <a:pt x="147246" y="20025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6557488" y="555636"/>
            <a:ext cx="2735749" cy="3930882"/>
            <a:chOff x="6557488" y="555636"/>
            <a:chExt cx="2735749" cy="3930882"/>
          </a:xfrm>
        </p:grpSpPr>
        <p:sp>
          <p:nvSpPr>
            <p:cNvPr id="55" name="Freeform 54"/>
            <p:cNvSpPr/>
            <p:nvPr/>
          </p:nvSpPr>
          <p:spPr>
            <a:xfrm>
              <a:off x="7691111" y="2427490"/>
              <a:ext cx="436895" cy="430256"/>
            </a:xfrm>
            <a:custGeom>
              <a:avLst/>
              <a:gdLst/>
              <a:ahLst/>
              <a:cxnLst/>
              <a:rect l="0" t="0" r="0" b="0"/>
              <a:pathLst>
                <a:path w="436895" h="430256">
                  <a:moveTo>
                    <a:pt x="270710" y="2075"/>
                  </a:moveTo>
                  <a:lnTo>
                    <a:pt x="242793" y="13242"/>
                  </a:lnTo>
                  <a:lnTo>
                    <a:pt x="229896" y="18868"/>
                  </a:lnTo>
                  <a:lnTo>
                    <a:pt x="203099" y="31353"/>
                  </a:lnTo>
                  <a:lnTo>
                    <a:pt x="190578" y="37954"/>
                  </a:lnTo>
                  <a:lnTo>
                    <a:pt x="178724" y="44692"/>
                  </a:lnTo>
                  <a:lnTo>
                    <a:pt x="167316" y="51522"/>
                  </a:lnTo>
                  <a:lnTo>
                    <a:pt x="156204" y="59580"/>
                  </a:lnTo>
                  <a:lnTo>
                    <a:pt x="145291" y="68459"/>
                  </a:lnTo>
                  <a:lnTo>
                    <a:pt x="134509" y="77884"/>
                  </a:lnTo>
                  <a:lnTo>
                    <a:pt x="123816" y="86504"/>
                  </a:lnTo>
                  <a:lnTo>
                    <a:pt x="113181" y="94588"/>
                  </a:lnTo>
                  <a:lnTo>
                    <a:pt x="102586" y="102315"/>
                  </a:lnTo>
                  <a:lnTo>
                    <a:pt x="92016" y="112141"/>
                  </a:lnTo>
                  <a:lnTo>
                    <a:pt x="81464" y="123365"/>
                  </a:lnTo>
                  <a:lnTo>
                    <a:pt x="70922" y="135523"/>
                  </a:lnTo>
                  <a:lnTo>
                    <a:pt x="61558" y="147134"/>
                  </a:lnTo>
                  <a:lnTo>
                    <a:pt x="52978" y="158381"/>
                  </a:lnTo>
                  <a:lnTo>
                    <a:pt x="37212" y="180226"/>
                  </a:lnTo>
                  <a:lnTo>
                    <a:pt x="22414" y="201621"/>
                  </a:lnTo>
                  <a:lnTo>
                    <a:pt x="16364" y="213403"/>
                  </a:lnTo>
                  <a:lnTo>
                    <a:pt x="11163" y="225933"/>
                  </a:lnTo>
                  <a:lnTo>
                    <a:pt x="6526" y="238960"/>
                  </a:lnTo>
                  <a:lnTo>
                    <a:pt x="3435" y="254657"/>
                  </a:lnTo>
                  <a:lnTo>
                    <a:pt x="1374" y="272133"/>
                  </a:lnTo>
                  <a:lnTo>
                    <a:pt x="0" y="290795"/>
                  </a:lnTo>
                  <a:lnTo>
                    <a:pt x="253" y="306743"/>
                  </a:lnTo>
                  <a:lnTo>
                    <a:pt x="1590" y="320881"/>
                  </a:lnTo>
                  <a:lnTo>
                    <a:pt x="3651" y="333811"/>
                  </a:lnTo>
                  <a:lnTo>
                    <a:pt x="8529" y="347106"/>
                  </a:lnTo>
                  <a:lnTo>
                    <a:pt x="15288" y="360644"/>
                  </a:lnTo>
                  <a:lnTo>
                    <a:pt x="23300" y="374344"/>
                  </a:lnTo>
                  <a:lnTo>
                    <a:pt x="33315" y="385814"/>
                  </a:lnTo>
                  <a:lnTo>
                    <a:pt x="44667" y="395799"/>
                  </a:lnTo>
                  <a:lnTo>
                    <a:pt x="56909" y="404792"/>
                  </a:lnTo>
                  <a:lnTo>
                    <a:pt x="68577" y="411956"/>
                  </a:lnTo>
                  <a:lnTo>
                    <a:pt x="79861" y="417901"/>
                  </a:lnTo>
                  <a:lnTo>
                    <a:pt x="90889" y="423033"/>
                  </a:lnTo>
                  <a:lnTo>
                    <a:pt x="104085" y="426454"/>
                  </a:lnTo>
                  <a:lnTo>
                    <a:pt x="118725" y="428735"/>
                  </a:lnTo>
                  <a:lnTo>
                    <a:pt x="134328" y="430255"/>
                  </a:lnTo>
                  <a:lnTo>
                    <a:pt x="151742" y="430100"/>
                  </a:lnTo>
                  <a:lnTo>
                    <a:pt x="170363" y="428829"/>
                  </a:lnTo>
                  <a:lnTo>
                    <a:pt x="189789" y="426812"/>
                  </a:lnTo>
                  <a:lnTo>
                    <a:pt x="205076" y="423130"/>
                  </a:lnTo>
                  <a:lnTo>
                    <a:pt x="217606" y="418339"/>
                  </a:lnTo>
                  <a:lnTo>
                    <a:pt x="228295" y="412807"/>
                  </a:lnTo>
                  <a:lnTo>
                    <a:pt x="238928" y="406782"/>
                  </a:lnTo>
                  <a:lnTo>
                    <a:pt x="249522" y="400428"/>
                  </a:lnTo>
                  <a:lnTo>
                    <a:pt x="270642" y="387135"/>
                  </a:lnTo>
                  <a:lnTo>
                    <a:pt x="291715" y="373437"/>
                  </a:lnTo>
                  <a:lnTo>
                    <a:pt x="302243" y="365343"/>
                  </a:lnTo>
                  <a:lnTo>
                    <a:pt x="312767" y="356441"/>
                  </a:lnTo>
                  <a:lnTo>
                    <a:pt x="323289" y="347001"/>
                  </a:lnTo>
                  <a:lnTo>
                    <a:pt x="344330" y="327163"/>
                  </a:lnTo>
                  <a:lnTo>
                    <a:pt x="354849" y="316964"/>
                  </a:lnTo>
                  <a:lnTo>
                    <a:pt x="364198" y="306660"/>
                  </a:lnTo>
                  <a:lnTo>
                    <a:pt x="372769" y="296284"/>
                  </a:lnTo>
                  <a:lnTo>
                    <a:pt x="380820" y="285861"/>
                  </a:lnTo>
                  <a:lnTo>
                    <a:pt x="387356" y="275406"/>
                  </a:lnTo>
                  <a:lnTo>
                    <a:pt x="392882" y="264931"/>
                  </a:lnTo>
                  <a:lnTo>
                    <a:pt x="397734" y="254441"/>
                  </a:lnTo>
                  <a:lnTo>
                    <a:pt x="402138" y="243942"/>
                  </a:lnTo>
                  <a:lnTo>
                    <a:pt x="406242" y="233437"/>
                  </a:lnTo>
                  <a:lnTo>
                    <a:pt x="413919" y="212416"/>
                  </a:lnTo>
                  <a:lnTo>
                    <a:pt x="431911" y="159837"/>
                  </a:lnTo>
                  <a:lnTo>
                    <a:pt x="434271" y="145814"/>
                  </a:lnTo>
                  <a:lnTo>
                    <a:pt x="435844" y="129454"/>
                  </a:lnTo>
                  <a:lnTo>
                    <a:pt x="436894" y="111535"/>
                  </a:lnTo>
                  <a:lnTo>
                    <a:pt x="435256" y="94915"/>
                  </a:lnTo>
                  <a:lnTo>
                    <a:pt x="431827" y="79160"/>
                  </a:lnTo>
                  <a:lnTo>
                    <a:pt x="427204" y="63983"/>
                  </a:lnTo>
                  <a:lnTo>
                    <a:pt x="420616" y="50358"/>
                  </a:lnTo>
                  <a:lnTo>
                    <a:pt x="412718" y="37770"/>
                  </a:lnTo>
                  <a:lnTo>
                    <a:pt x="403946" y="25871"/>
                  </a:lnTo>
                  <a:lnTo>
                    <a:pt x="392256" y="16771"/>
                  </a:lnTo>
                  <a:lnTo>
                    <a:pt x="378619" y="9535"/>
                  </a:lnTo>
                  <a:lnTo>
                    <a:pt x="363685" y="3542"/>
                  </a:lnTo>
                  <a:lnTo>
                    <a:pt x="345548" y="716"/>
                  </a:lnTo>
                  <a:lnTo>
                    <a:pt x="325277" y="0"/>
                  </a:lnTo>
                  <a:lnTo>
                    <a:pt x="303583" y="692"/>
                  </a:lnTo>
                  <a:lnTo>
                    <a:pt x="285613" y="2321"/>
                  </a:lnTo>
                  <a:lnTo>
                    <a:pt x="270128" y="4576"/>
                  </a:lnTo>
                  <a:lnTo>
                    <a:pt x="256299" y="7248"/>
                  </a:lnTo>
                  <a:lnTo>
                    <a:pt x="243573" y="10198"/>
                  </a:lnTo>
                  <a:lnTo>
                    <a:pt x="231584" y="13334"/>
                  </a:lnTo>
                  <a:lnTo>
                    <a:pt x="220085" y="16592"/>
                  </a:lnTo>
                  <a:lnTo>
                    <a:pt x="208914" y="21102"/>
                  </a:lnTo>
                  <a:lnTo>
                    <a:pt x="197960" y="26446"/>
                  </a:lnTo>
                  <a:lnTo>
                    <a:pt x="155017" y="546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80480" y="2787163"/>
              <a:ext cx="176332" cy="1461947"/>
            </a:xfrm>
            <a:custGeom>
              <a:avLst/>
              <a:gdLst/>
              <a:ahLst/>
              <a:cxnLst/>
              <a:rect l="0" t="0" r="0" b="0"/>
              <a:pathLst>
                <a:path w="176332" h="1461947">
                  <a:moveTo>
                    <a:pt x="165813" y="0"/>
                  </a:moveTo>
                  <a:lnTo>
                    <a:pt x="154646" y="11167"/>
                  </a:lnTo>
                  <a:lnTo>
                    <a:pt x="150189" y="17962"/>
                  </a:lnTo>
                  <a:lnTo>
                    <a:pt x="146048" y="25998"/>
                  </a:lnTo>
                  <a:lnTo>
                    <a:pt x="142119" y="34862"/>
                  </a:lnTo>
                  <a:lnTo>
                    <a:pt x="131521" y="57175"/>
                  </a:lnTo>
                  <a:lnTo>
                    <a:pt x="125423" y="69669"/>
                  </a:lnTo>
                  <a:lnTo>
                    <a:pt x="120188" y="81505"/>
                  </a:lnTo>
                  <a:lnTo>
                    <a:pt x="115530" y="92901"/>
                  </a:lnTo>
                  <a:lnTo>
                    <a:pt x="88771" y="161471"/>
                  </a:lnTo>
                  <a:lnTo>
                    <a:pt x="79764" y="186290"/>
                  </a:lnTo>
                  <a:lnTo>
                    <a:pt x="57273" y="252157"/>
                  </a:lnTo>
                  <a:lnTo>
                    <a:pt x="53719" y="266269"/>
                  </a:lnTo>
                  <a:lnTo>
                    <a:pt x="50182" y="282688"/>
                  </a:lnTo>
                  <a:lnTo>
                    <a:pt x="46656" y="300647"/>
                  </a:lnTo>
                  <a:lnTo>
                    <a:pt x="39621" y="333066"/>
                  </a:lnTo>
                  <a:lnTo>
                    <a:pt x="36109" y="348255"/>
                  </a:lnTo>
                  <a:lnTo>
                    <a:pt x="32599" y="361887"/>
                  </a:lnTo>
                  <a:lnTo>
                    <a:pt x="29091" y="374481"/>
                  </a:lnTo>
                  <a:lnTo>
                    <a:pt x="25582" y="386383"/>
                  </a:lnTo>
                  <a:lnTo>
                    <a:pt x="20645" y="425467"/>
                  </a:lnTo>
                  <a:lnTo>
                    <a:pt x="16374" y="449699"/>
                  </a:lnTo>
                  <a:lnTo>
                    <a:pt x="4111" y="499405"/>
                  </a:lnTo>
                  <a:lnTo>
                    <a:pt x="456" y="535928"/>
                  </a:lnTo>
                  <a:lnTo>
                    <a:pt x="0" y="575922"/>
                  </a:lnTo>
                  <a:lnTo>
                    <a:pt x="5146" y="624718"/>
                  </a:lnTo>
                  <a:lnTo>
                    <a:pt x="8358" y="668781"/>
                  </a:lnTo>
                  <a:lnTo>
                    <a:pt x="13250" y="697294"/>
                  </a:lnTo>
                  <a:lnTo>
                    <a:pt x="18686" y="753687"/>
                  </a:lnTo>
                  <a:lnTo>
                    <a:pt x="23684" y="781775"/>
                  </a:lnTo>
                  <a:lnTo>
                    <a:pt x="33068" y="829452"/>
                  </a:lnTo>
                  <a:lnTo>
                    <a:pt x="39814" y="860246"/>
                  </a:lnTo>
                  <a:lnTo>
                    <a:pt x="46709" y="890682"/>
                  </a:lnTo>
                  <a:lnTo>
                    <a:pt x="64156" y="975118"/>
                  </a:lnTo>
                  <a:lnTo>
                    <a:pt x="68045" y="1009906"/>
                  </a:lnTo>
                  <a:lnTo>
                    <a:pt x="70942" y="1044844"/>
                  </a:lnTo>
                  <a:lnTo>
                    <a:pt x="76124" y="1079849"/>
                  </a:lnTo>
                  <a:lnTo>
                    <a:pt x="80311" y="1097365"/>
                  </a:lnTo>
                  <a:lnTo>
                    <a:pt x="85440" y="1114884"/>
                  </a:lnTo>
                  <a:lnTo>
                    <a:pt x="91196" y="1132407"/>
                  </a:lnTo>
                  <a:lnTo>
                    <a:pt x="96202" y="1149933"/>
                  </a:lnTo>
                  <a:lnTo>
                    <a:pt x="100708" y="1167459"/>
                  </a:lnTo>
                  <a:lnTo>
                    <a:pt x="119974" y="1247873"/>
                  </a:lnTo>
                  <a:lnTo>
                    <a:pt x="134208" y="1312234"/>
                  </a:lnTo>
                  <a:lnTo>
                    <a:pt x="137732" y="1327079"/>
                  </a:lnTo>
                  <a:lnTo>
                    <a:pt x="142418" y="1341651"/>
                  </a:lnTo>
                  <a:lnTo>
                    <a:pt x="147879" y="1356039"/>
                  </a:lnTo>
                  <a:lnTo>
                    <a:pt x="153857" y="1370307"/>
                  </a:lnTo>
                  <a:lnTo>
                    <a:pt x="159011" y="1384492"/>
                  </a:lnTo>
                  <a:lnTo>
                    <a:pt x="163616" y="1398624"/>
                  </a:lnTo>
                  <a:lnTo>
                    <a:pt x="176331" y="14619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24927" y="2734575"/>
              <a:ext cx="262593" cy="1598676"/>
            </a:xfrm>
            <a:custGeom>
              <a:avLst/>
              <a:gdLst/>
              <a:ahLst/>
              <a:cxnLst/>
              <a:rect l="0" t="0" r="0" b="0"/>
              <a:pathLst>
                <a:path w="262593" h="1598676">
                  <a:moveTo>
                    <a:pt x="84141" y="0"/>
                  </a:moveTo>
                  <a:lnTo>
                    <a:pt x="89724" y="16750"/>
                  </a:lnTo>
                  <a:lnTo>
                    <a:pt x="93706" y="26359"/>
                  </a:lnTo>
                  <a:lnTo>
                    <a:pt x="98698" y="37439"/>
                  </a:lnTo>
                  <a:lnTo>
                    <a:pt x="104363" y="49501"/>
                  </a:lnTo>
                  <a:lnTo>
                    <a:pt x="110477" y="61047"/>
                  </a:lnTo>
                  <a:lnTo>
                    <a:pt x="116890" y="72251"/>
                  </a:lnTo>
                  <a:lnTo>
                    <a:pt x="123503" y="83226"/>
                  </a:lnTo>
                  <a:lnTo>
                    <a:pt x="131417" y="95217"/>
                  </a:lnTo>
                  <a:lnTo>
                    <a:pt x="149560" y="121006"/>
                  </a:lnTo>
                  <a:lnTo>
                    <a:pt x="158138" y="135596"/>
                  </a:lnTo>
                  <a:lnTo>
                    <a:pt x="166193" y="151166"/>
                  </a:lnTo>
                  <a:lnTo>
                    <a:pt x="173902" y="167389"/>
                  </a:lnTo>
                  <a:lnTo>
                    <a:pt x="180209" y="181710"/>
                  </a:lnTo>
                  <a:lnTo>
                    <a:pt x="185582" y="194763"/>
                  </a:lnTo>
                  <a:lnTo>
                    <a:pt x="190333" y="206971"/>
                  </a:lnTo>
                  <a:lnTo>
                    <a:pt x="198728" y="229885"/>
                  </a:lnTo>
                  <a:lnTo>
                    <a:pt x="213639" y="273161"/>
                  </a:lnTo>
                  <a:lnTo>
                    <a:pt x="220773" y="297477"/>
                  </a:lnTo>
                  <a:lnTo>
                    <a:pt x="231359" y="337447"/>
                  </a:lnTo>
                  <a:lnTo>
                    <a:pt x="245405" y="392832"/>
                  </a:lnTo>
                  <a:lnTo>
                    <a:pt x="250343" y="434779"/>
                  </a:lnTo>
                  <a:lnTo>
                    <a:pt x="257389" y="476813"/>
                  </a:lnTo>
                  <a:lnTo>
                    <a:pt x="255712" y="524456"/>
                  </a:lnTo>
                  <a:lnTo>
                    <a:pt x="258981" y="569996"/>
                  </a:lnTo>
                  <a:lnTo>
                    <a:pt x="261767" y="618677"/>
                  </a:lnTo>
                  <a:lnTo>
                    <a:pt x="262592" y="670108"/>
                  </a:lnTo>
                  <a:lnTo>
                    <a:pt x="259669" y="704896"/>
                  </a:lnTo>
                  <a:lnTo>
                    <a:pt x="255643" y="741003"/>
                  </a:lnTo>
                  <a:lnTo>
                    <a:pt x="253853" y="780423"/>
                  </a:lnTo>
                  <a:lnTo>
                    <a:pt x="249943" y="818199"/>
                  </a:lnTo>
                  <a:lnTo>
                    <a:pt x="241169" y="875433"/>
                  </a:lnTo>
                  <a:lnTo>
                    <a:pt x="234567" y="914961"/>
                  </a:lnTo>
                  <a:lnTo>
                    <a:pt x="199829" y="1103636"/>
                  </a:lnTo>
                  <a:lnTo>
                    <a:pt x="191652" y="1139090"/>
                  </a:lnTo>
                  <a:lnTo>
                    <a:pt x="186199" y="1156725"/>
                  </a:lnTo>
                  <a:lnTo>
                    <a:pt x="180227" y="1174325"/>
                  </a:lnTo>
                  <a:lnTo>
                    <a:pt x="175077" y="1190732"/>
                  </a:lnTo>
                  <a:lnTo>
                    <a:pt x="166238" y="1221428"/>
                  </a:lnTo>
                  <a:lnTo>
                    <a:pt x="161076" y="1237327"/>
                  </a:lnTo>
                  <a:lnTo>
                    <a:pt x="155297" y="1253769"/>
                  </a:lnTo>
                  <a:lnTo>
                    <a:pt x="142644" y="1287619"/>
                  </a:lnTo>
                  <a:lnTo>
                    <a:pt x="129230" y="1322142"/>
                  </a:lnTo>
                  <a:lnTo>
                    <a:pt x="122381" y="1338359"/>
                  </a:lnTo>
                  <a:lnTo>
                    <a:pt x="108537" y="1368844"/>
                  </a:lnTo>
                  <a:lnTo>
                    <a:pt x="102742" y="1384686"/>
                  </a:lnTo>
                  <a:lnTo>
                    <a:pt x="97711" y="1401090"/>
                  </a:lnTo>
                  <a:lnTo>
                    <a:pt x="93187" y="1417870"/>
                  </a:lnTo>
                  <a:lnTo>
                    <a:pt x="87835" y="1433731"/>
                  </a:lnTo>
                  <a:lnTo>
                    <a:pt x="81930" y="1448979"/>
                  </a:lnTo>
                  <a:lnTo>
                    <a:pt x="75655" y="1463819"/>
                  </a:lnTo>
                  <a:lnTo>
                    <a:pt x="70303" y="1477218"/>
                  </a:lnTo>
                  <a:lnTo>
                    <a:pt x="61241" y="1501455"/>
                  </a:lnTo>
                  <a:lnTo>
                    <a:pt x="56020" y="1512826"/>
                  </a:lnTo>
                  <a:lnTo>
                    <a:pt x="50201" y="1523913"/>
                  </a:lnTo>
                  <a:lnTo>
                    <a:pt x="43985" y="1534811"/>
                  </a:lnTo>
                  <a:lnTo>
                    <a:pt x="37504" y="1545581"/>
                  </a:lnTo>
                  <a:lnTo>
                    <a:pt x="30846" y="1556268"/>
                  </a:lnTo>
                  <a:lnTo>
                    <a:pt x="0" y="15986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670476" y="4112381"/>
              <a:ext cx="370920" cy="374137"/>
            </a:xfrm>
            <a:custGeom>
              <a:avLst/>
              <a:gdLst/>
              <a:ahLst/>
              <a:cxnLst/>
              <a:rect l="0" t="0" r="0" b="0"/>
              <a:pathLst>
                <a:path w="370920" h="374137">
                  <a:moveTo>
                    <a:pt x="354451" y="63105"/>
                  </a:moveTo>
                  <a:lnTo>
                    <a:pt x="337701" y="57522"/>
                  </a:lnTo>
                  <a:lnTo>
                    <a:pt x="328093" y="55877"/>
                  </a:lnTo>
                  <a:lnTo>
                    <a:pt x="317012" y="54780"/>
                  </a:lnTo>
                  <a:lnTo>
                    <a:pt x="304951" y="54049"/>
                  </a:lnTo>
                  <a:lnTo>
                    <a:pt x="279084" y="53237"/>
                  </a:lnTo>
                  <a:lnTo>
                    <a:pt x="265642" y="53020"/>
                  </a:lnTo>
                  <a:lnTo>
                    <a:pt x="252006" y="54045"/>
                  </a:lnTo>
                  <a:lnTo>
                    <a:pt x="238241" y="55896"/>
                  </a:lnTo>
                  <a:lnTo>
                    <a:pt x="224390" y="58299"/>
                  </a:lnTo>
                  <a:lnTo>
                    <a:pt x="210481" y="62238"/>
                  </a:lnTo>
                  <a:lnTo>
                    <a:pt x="196534" y="67202"/>
                  </a:lnTo>
                  <a:lnTo>
                    <a:pt x="182561" y="72848"/>
                  </a:lnTo>
                  <a:lnTo>
                    <a:pt x="168572" y="78949"/>
                  </a:lnTo>
                  <a:lnTo>
                    <a:pt x="140563" y="91961"/>
                  </a:lnTo>
                  <a:lnTo>
                    <a:pt x="127718" y="99872"/>
                  </a:lnTo>
                  <a:lnTo>
                    <a:pt x="115650" y="108652"/>
                  </a:lnTo>
                  <a:lnTo>
                    <a:pt x="104098" y="118010"/>
                  </a:lnTo>
                  <a:lnTo>
                    <a:pt x="94059" y="126587"/>
                  </a:lnTo>
                  <a:lnTo>
                    <a:pt x="85029" y="134642"/>
                  </a:lnTo>
                  <a:lnTo>
                    <a:pt x="68764" y="149825"/>
                  </a:lnTo>
                  <a:lnTo>
                    <a:pt x="53744" y="164363"/>
                  </a:lnTo>
                  <a:lnTo>
                    <a:pt x="45298" y="175018"/>
                  </a:lnTo>
                  <a:lnTo>
                    <a:pt x="36162" y="187965"/>
                  </a:lnTo>
                  <a:lnTo>
                    <a:pt x="26565" y="202438"/>
                  </a:lnTo>
                  <a:lnTo>
                    <a:pt x="18998" y="217931"/>
                  </a:lnTo>
                  <a:lnTo>
                    <a:pt x="12785" y="234102"/>
                  </a:lnTo>
                  <a:lnTo>
                    <a:pt x="7474" y="250727"/>
                  </a:lnTo>
                  <a:lnTo>
                    <a:pt x="3933" y="266484"/>
                  </a:lnTo>
                  <a:lnTo>
                    <a:pt x="1573" y="281663"/>
                  </a:lnTo>
                  <a:lnTo>
                    <a:pt x="0" y="296457"/>
                  </a:lnTo>
                  <a:lnTo>
                    <a:pt x="120" y="309826"/>
                  </a:lnTo>
                  <a:lnTo>
                    <a:pt x="1368" y="322244"/>
                  </a:lnTo>
                  <a:lnTo>
                    <a:pt x="3369" y="334028"/>
                  </a:lnTo>
                  <a:lnTo>
                    <a:pt x="10545" y="344222"/>
                  </a:lnTo>
                  <a:lnTo>
                    <a:pt x="21173" y="353355"/>
                  </a:lnTo>
                  <a:lnTo>
                    <a:pt x="34102" y="361781"/>
                  </a:lnTo>
                  <a:lnTo>
                    <a:pt x="48564" y="367399"/>
                  </a:lnTo>
                  <a:lnTo>
                    <a:pt x="64048" y="371144"/>
                  </a:lnTo>
                  <a:lnTo>
                    <a:pt x="80214" y="373640"/>
                  </a:lnTo>
                  <a:lnTo>
                    <a:pt x="94498" y="374136"/>
                  </a:lnTo>
                  <a:lnTo>
                    <a:pt x="107525" y="373298"/>
                  </a:lnTo>
                  <a:lnTo>
                    <a:pt x="119716" y="371570"/>
                  </a:lnTo>
                  <a:lnTo>
                    <a:pt x="131350" y="369250"/>
                  </a:lnTo>
                  <a:lnTo>
                    <a:pt x="142612" y="366535"/>
                  </a:lnTo>
                  <a:lnTo>
                    <a:pt x="153625" y="363556"/>
                  </a:lnTo>
                  <a:lnTo>
                    <a:pt x="175212" y="357130"/>
                  </a:lnTo>
                  <a:lnTo>
                    <a:pt x="185876" y="353780"/>
                  </a:lnTo>
                  <a:lnTo>
                    <a:pt x="198829" y="348041"/>
                  </a:lnTo>
                  <a:lnTo>
                    <a:pt x="213307" y="340709"/>
                  </a:lnTo>
                  <a:lnTo>
                    <a:pt x="228803" y="332315"/>
                  </a:lnTo>
                  <a:lnTo>
                    <a:pt x="242638" y="325551"/>
                  </a:lnTo>
                  <a:lnTo>
                    <a:pt x="255368" y="319872"/>
                  </a:lnTo>
                  <a:lnTo>
                    <a:pt x="267361" y="314918"/>
                  </a:lnTo>
                  <a:lnTo>
                    <a:pt x="277693" y="309278"/>
                  </a:lnTo>
                  <a:lnTo>
                    <a:pt x="286918" y="303181"/>
                  </a:lnTo>
                  <a:lnTo>
                    <a:pt x="329686" y="271018"/>
                  </a:lnTo>
                  <a:lnTo>
                    <a:pt x="340278" y="260145"/>
                  </a:lnTo>
                  <a:lnTo>
                    <a:pt x="349677" y="248222"/>
                  </a:lnTo>
                  <a:lnTo>
                    <a:pt x="358280" y="235598"/>
                  </a:lnTo>
                  <a:lnTo>
                    <a:pt x="364016" y="221340"/>
                  </a:lnTo>
                  <a:lnTo>
                    <a:pt x="367839" y="205991"/>
                  </a:lnTo>
                  <a:lnTo>
                    <a:pt x="370389" y="189915"/>
                  </a:lnTo>
                  <a:lnTo>
                    <a:pt x="370919" y="174523"/>
                  </a:lnTo>
                  <a:lnTo>
                    <a:pt x="370104" y="159588"/>
                  </a:lnTo>
                  <a:lnTo>
                    <a:pt x="368393" y="144956"/>
                  </a:lnTo>
                  <a:lnTo>
                    <a:pt x="364914" y="129359"/>
                  </a:lnTo>
                  <a:lnTo>
                    <a:pt x="360257" y="113117"/>
                  </a:lnTo>
                  <a:lnTo>
                    <a:pt x="354816" y="96446"/>
                  </a:lnTo>
                  <a:lnTo>
                    <a:pt x="346514" y="81827"/>
                  </a:lnTo>
                  <a:lnTo>
                    <a:pt x="336305" y="68575"/>
                  </a:lnTo>
                  <a:lnTo>
                    <a:pt x="324825" y="56234"/>
                  </a:lnTo>
                  <a:lnTo>
                    <a:pt x="313665" y="46838"/>
                  </a:lnTo>
                  <a:lnTo>
                    <a:pt x="302719" y="39406"/>
                  </a:lnTo>
                  <a:lnTo>
                    <a:pt x="291916" y="33282"/>
                  </a:lnTo>
                  <a:lnTo>
                    <a:pt x="267448" y="20245"/>
                  </a:lnTo>
                  <a:lnTo>
                    <a:pt x="254379" y="13497"/>
                  </a:lnTo>
                  <a:lnTo>
                    <a:pt x="240991" y="8998"/>
                  </a:lnTo>
                  <a:lnTo>
                    <a:pt x="227392" y="5998"/>
                  </a:lnTo>
                  <a:lnTo>
                    <a:pt x="16513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952132" y="2040414"/>
              <a:ext cx="746751" cy="546916"/>
            </a:xfrm>
            <a:custGeom>
              <a:avLst/>
              <a:gdLst/>
              <a:ahLst/>
              <a:cxnLst/>
              <a:rect l="0" t="0" r="0" b="0"/>
              <a:pathLst>
                <a:path w="746751" h="546916">
                  <a:moveTo>
                    <a:pt x="746750" y="546915"/>
                  </a:moveTo>
                  <a:lnTo>
                    <a:pt x="724416" y="530164"/>
                  </a:lnTo>
                  <a:lnTo>
                    <a:pt x="704102" y="515708"/>
                  </a:lnTo>
                  <a:lnTo>
                    <a:pt x="683387" y="500324"/>
                  </a:lnTo>
                  <a:lnTo>
                    <a:pt x="672956" y="491313"/>
                  </a:lnTo>
                  <a:lnTo>
                    <a:pt x="662495" y="481800"/>
                  </a:lnTo>
                  <a:lnTo>
                    <a:pt x="641523" y="464997"/>
                  </a:lnTo>
                  <a:lnTo>
                    <a:pt x="620516" y="448570"/>
                  </a:lnTo>
                  <a:lnTo>
                    <a:pt x="610006" y="439281"/>
                  </a:lnTo>
                  <a:lnTo>
                    <a:pt x="599493" y="429583"/>
                  </a:lnTo>
                  <a:lnTo>
                    <a:pt x="587810" y="419611"/>
                  </a:lnTo>
                  <a:lnTo>
                    <a:pt x="575348" y="409458"/>
                  </a:lnTo>
                  <a:lnTo>
                    <a:pt x="549034" y="388827"/>
                  </a:lnTo>
                  <a:lnTo>
                    <a:pt x="521758" y="367972"/>
                  </a:lnTo>
                  <a:lnTo>
                    <a:pt x="509108" y="357502"/>
                  </a:lnTo>
                  <a:lnTo>
                    <a:pt x="497170" y="347016"/>
                  </a:lnTo>
                  <a:lnTo>
                    <a:pt x="485705" y="336520"/>
                  </a:lnTo>
                  <a:lnTo>
                    <a:pt x="460500" y="312392"/>
                  </a:lnTo>
                  <a:lnTo>
                    <a:pt x="447235" y="299414"/>
                  </a:lnTo>
                  <a:lnTo>
                    <a:pt x="433717" y="287256"/>
                  </a:lnTo>
                  <a:lnTo>
                    <a:pt x="420030" y="275645"/>
                  </a:lnTo>
                  <a:lnTo>
                    <a:pt x="392358" y="253394"/>
                  </a:lnTo>
                  <a:lnTo>
                    <a:pt x="364477" y="231819"/>
                  </a:lnTo>
                  <a:lnTo>
                    <a:pt x="350498" y="219989"/>
                  </a:lnTo>
                  <a:lnTo>
                    <a:pt x="336504" y="207427"/>
                  </a:lnTo>
                  <a:lnTo>
                    <a:pt x="322500" y="194379"/>
                  </a:lnTo>
                  <a:lnTo>
                    <a:pt x="308490" y="182174"/>
                  </a:lnTo>
                  <a:lnTo>
                    <a:pt x="294475" y="170531"/>
                  </a:lnTo>
                  <a:lnTo>
                    <a:pt x="280457" y="159263"/>
                  </a:lnTo>
                  <a:lnTo>
                    <a:pt x="265269" y="148246"/>
                  </a:lnTo>
                  <a:lnTo>
                    <a:pt x="249301" y="137395"/>
                  </a:lnTo>
                  <a:lnTo>
                    <a:pt x="192855" y="100373"/>
                  </a:lnTo>
                  <a:lnTo>
                    <a:pt x="179990" y="92625"/>
                  </a:lnTo>
                  <a:lnTo>
                    <a:pt x="166738" y="85122"/>
                  </a:lnTo>
                  <a:lnTo>
                    <a:pt x="139549" y="70553"/>
                  </a:lnTo>
                  <a:lnTo>
                    <a:pt x="111883" y="56287"/>
                  </a:lnTo>
                  <a:lnTo>
                    <a:pt x="99130" y="50380"/>
                  </a:lnTo>
                  <a:lnTo>
                    <a:pt x="87122" y="45273"/>
                  </a:lnTo>
                  <a:lnTo>
                    <a:pt x="65599" y="35313"/>
                  </a:lnTo>
                  <a:lnTo>
                    <a:pt x="48243" y="23096"/>
                  </a:lnTo>
                  <a:lnTo>
                    <a:pt x="29621" y="1299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01861" y="1828999"/>
              <a:ext cx="292343" cy="334328"/>
            </a:xfrm>
            <a:custGeom>
              <a:avLst/>
              <a:gdLst/>
              <a:ahLst/>
              <a:cxnLst/>
              <a:rect l="0" t="0" r="0" b="0"/>
              <a:pathLst>
                <a:path w="292343" h="334328">
                  <a:moveTo>
                    <a:pt x="39919" y="95721"/>
                  </a:moveTo>
                  <a:lnTo>
                    <a:pt x="39919" y="329171"/>
                  </a:lnTo>
                  <a:lnTo>
                    <a:pt x="37581" y="334327"/>
                  </a:lnTo>
                  <a:lnTo>
                    <a:pt x="33686" y="333089"/>
                  </a:lnTo>
                  <a:lnTo>
                    <a:pt x="28752" y="327590"/>
                  </a:lnTo>
                  <a:lnTo>
                    <a:pt x="24294" y="320417"/>
                  </a:lnTo>
                  <a:lnTo>
                    <a:pt x="20153" y="312130"/>
                  </a:lnTo>
                  <a:lnTo>
                    <a:pt x="16224" y="303099"/>
                  </a:lnTo>
                  <a:lnTo>
                    <a:pt x="12436" y="288898"/>
                  </a:lnTo>
                  <a:lnTo>
                    <a:pt x="8742" y="271251"/>
                  </a:lnTo>
                  <a:lnTo>
                    <a:pt x="5111" y="251305"/>
                  </a:lnTo>
                  <a:lnTo>
                    <a:pt x="2691" y="233334"/>
                  </a:lnTo>
                  <a:lnTo>
                    <a:pt x="1076" y="216678"/>
                  </a:lnTo>
                  <a:lnTo>
                    <a:pt x="0" y="200900"/>
                  </a:lnTo>
                  <a:lnTo>
                    <a:pt x="452" y="185707"/>
                  </a:lnTo>
                  <a:lnTo>
                    <a:pt x="1922" y="170904"/>
                  </a:lnTo>
                  <a:lnTo>
                    <a:pt x="4069" y="156360"/>
                  </a:lnTo>
                  <a:lnTo>
                    <a:pt x="6670" y="141990"/>
                  </a:lnTo>
                  <a:lnTo>
                    <a:pt x="9573" y="127736"/>
                  </a:lnTo>
                  <a:lnTo>
                    <a:pt x="12677" y="113558"/>
                  </a:lnTo>
                  <a:lnTo>
                    <a:pt x="15915" y="100601"/>
                  </a:lnTo>
                  <a:lnTo>
                    <a:pt x="19241" y="88457"/>
                  </a:lnTo>
                  <a:lnTo>
                    <a:pt x="22628" y="76855"/>
                  </a:lnTo>
                  <a:lnTo>
                    <a:pt x="27223" y="66783"/>
                  </a:lnTo>
                  <a:lnTo>
                    <a:pt x="32624" y="57731"/>
                  </a:lnTo>
                  <a:lnTo>
                    <a:pt x="38561" y="49359"/>
                  </a:lnTo>
                  <a:lnTo>
                    <a:pt x="44857" y="41441"/>
                  </a:lnTo>
                  <a:lnTo>
                    <a:pt x="51391" y="33824"/>
                  </a:lnTo>
                  <a:lnTo>
                    <a:pt x="58085" y="26410"/>
                  </a:lnTo>
                  <a:lnTo>
                    <a:pt x="66053" y="19129"/>
                  </a:lnTo>
                  <a:lnTo>
                    <a:pt x="74871" y="11939"/>
                  </a:lnTo>
                  <a:lnTo>
                    <a:pt x="84255" y="4807"/>
                  </a:lnTo>
                  <a:lnTo>
                    <a:pt x="94017" y="1222"/>
                  </a:lnTo>
                  <a:lnTo>
                    <a:pt x="104032" y="0"/>
                  </a:lnTo>
                  <a:lnTo>
                    <a:pt x="114214" y="354"/>
                  </a:lnTo>
                  <a:lnTo>
                    <a:pt x="123339" y="2928"/>
                  </a:lnTo>
                  <a:lnTo>
                    <a:pt x="131759" y="6980"/>
                  </a:lnTo>
                  <a:lnTo>
                    <a:pt x="139711" y="12020"/>
                  </a:lnTo>
                  <a:lnTo>
                    <a:pt x="143842" y="18885"/>
                  </a:lnTo>
                  <a:lnTo>
                    <a:pt x="145429" y="26968"/>
                  </a:lnTo>
                  <a:lnTo>
                    <a:pt x="145317" y="35862"/>
                  </a:lnTo>
                  <a:lnTo>
                    <a:pt x="144075" y="45298"/>
                  </a:lnTo>
                  <a:lnTo>
                    <a:pt x="142077" y="55094"/>
                  </a:lnTo>
                  <a:lnTo>
                    <a:pt x="139577" y="65130"/>
                  </a:lnTo>
                  <a:lnTo>
                    <a:pt x="135574" y="75327"/>
                  </a:lnTo>
                  <a:lnTo>
                    <a:pt x="130568" y="85631"/>
                  </a:lnTo>
                  <a:lnTo>
                    <a:pt x="124892" y="96006"/>
                  </a:lnTo>
                  <a:lnTo>
                    <a:pt x="118772" y="105260"/>
                  </a:lnTo>
                  <a:lnTo>
                    <a:pt x="112355" y="113766"/>
                  </a:lnTo>
                  <a:lnTo>
                    <a:pt x="105739" y="121775"/>
                  </a:lnTo>
                  <a:lnTo>
                    <a:pt x="98992" y="129451"/>
                  </a:lnTo>
                  <a:lnTo>
                    <a:pt x="92156" y="136906"/>
                  </a:lnTo>
                  <a:lnTo>
                    <a:pt x="85261" y="144213"/>
                  </a:lnTo>
                  <a:lnTo>
                    <a:pt x="77159" y="147915"/>
                  </a:lnTo>
                  <a:lnTo>
                    <a:pt x="68252" y="149215"/>
                  </a:lnTo>
                  <a:lnTo>
                    <a:pt x="58807" y="148913"/>
                  </a:lnTo>
                  <a:lnTo>
                    <a:pt x="56017" y="147543"/>
                  </a:lnTo>
                  <a:lnTo>
                    <a:pt x="57662" y="145461"/>
                  </a:lnTo>
                  <a:lnTo>
                    <a:pt x="62266" y="142905"/>
                  </a:lnTo>
                  <a:lnTo>
                    <a:pt x="68840" y="142369"/>
                  </a:lnTo>
                  <a:lnTo>
                    <a:pt x="76729" y="143180"/>
                  </a:lnTo>
                  <a:lnTo>
                    <a:pt x="85494" y="144890"/>
                  </a:lnTo>
                  <a:lnTo>
                    <a:pt x="96012" y="148367"/>
                  </a:lnTo>
                  <a:lnTo>
                    <a:pt x="107698" y="153022"/>
                  </a:lnTo>
                  <a:lnTo>
                    <a:pt x="120164" y="158463"/>
                  </a:lnTo>
                  <a:lnTo>
                    <a:pt x="131980" y="164427"/>
                  </a:lnTo>
                  <a:lnTo>
                    <a:pt x="143363" y="170741"/>
                  </a:lnTo>
                  <a:lnTo>
                    <a:pt x="154458" y="177287"/>
                  </a:lnTo>
                  <a:lnTo>
                    <a:pt x="165360" y="182820"/>
                  </a:lnTo>
                  <a:lnTo>
                    <a:pt x="176134" y="187677"/>
                  </a:lnTo>
                  <a:lnTo>
                    <a:pt x="186823" y="192084"/>
                  </a:lnTo>
                  <a:lnTo>
                    <a:pt x="198624" y="197359"/>
                  </a:lnTo>
                  <a:lnTo>
                    <a:pt x="224200" y="209452"/>
                  </a:lnTo>
                  <a:lnTo>
                    <a:pt x="235227" y="215950"/>
                  </a:lnTo>
                  <a:lnTo>
                    <a:pt x="244917" y="222618"/>
                  </a:lnTo>
                  <a:lnTo>
                    <a:pt x="292342" y="2534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130931" y="1861614"/>
              <a:ext cx="683645" cy="736233"/>
            </a:xfrm>
            <a:custGeom>
              <a:avLst/>
              <a:gdLst/>
              <a:ahLst/>
              <a:cxnLst/>
              <a:rect l="0" t="0" r="0" b="0"/>
              <a:pathLst>
                <a:path w="683645" h="736233">
                  <a:moveTo>
                    <a:pt x="683644" y="736232"/>
                  </a:moveTo>
                  <a:lnTo>
                    <a:pt x="661311" y="725066"/>
                  </a:lnTo>
                  <a:lnTo>
                    <a:pt x="640996" y="710234"/>
                  </a:lnTo>
                  <a:lnTo>
                    <a:pt x="620282" y="690787"/>
                  </a:lnTo>
                  <a:lnTo>
                    <a:pt x="609850" y="679058"/>
                  </a:lnTo>
                  <a:lnTo>
                    <a:pt x="599390" y="666563"/>
                  </a:lnTo>
                  <a:lnTo>
                    <a:pt x="588910" y="654727"/>
                  </a:lnTo>
                  <a:lnTo>
                    <a:pt x="567917" y="632228"/>
                  </a:lnTo>
                  <a:lnTo>
                    <a:pt x="525873" y="589217"/>
                  </a:lnTo>
                  <a:lnTo>
                    <a:pt x="504842" y="568054"/>
                  </a:lnTo>
                  <a:lnTo>
                    <a:pt x="494326" y="556333"/>
                  </a:lnTo>
                  <a:lnTo>
                    <a:pt x="483808" y="543845"/>
                  </a:lnTo>
                  <a:lnTo>
                    <a:pt x="462774" y="517504"/>
                  </a:lnTo>
                  <a:lnTo>
                    <a:pt x="441740" y="490215"/>
                  </a:lnTo>
                  <a:lnTo>
                    <a:pt x="430053" y="476394"/>
                  </a:lnTo>
                  <a:lnTo>
                    <a:pt x="417588" y="462505"/>
                  </a:lnTo>
                  <a:lnTo>
                    <a:pt x="404603" y="448572"/>
                  </a:lnTo>
                  <a:lnTo>
                    <a:pt x="392441" y="434608"/>
                  </a:lnTo>
                  <a:lnTo>
                    <a:pt x="380827" y="420624"/>
                  </a:lnTo>
                  <a:lnTo>
                    <a:pt x="331413" y="359011"/>
                  </a:lnTo>
                  <a:lnTo>
                    <a:pt x="317938" y="343348"/>
                  </a:lnTo>
                  <a:lnTo>
                    <a:pt x="304280" y="328232"/>
                  </a:lnTo>
                  <a:lnTo>
                    <a:pt x="276639" y="298970"/>
                  </a:lnTo>
                  <a:lnTo>
                    <a:pt x="178780" y="199892"/>
                  </a:lnTo>
                  <a:lnTo>
                    <a:pt x="86217" y="107257"/>
                  </a:lnTo>
                  <a:lnTo>
                    <a:pt x="67145" y="85066"/>
                  </a:lnTo>
                  <a:lnTo>
                    <a:pt x="50877" y="63517"/>
                  </a:lnTo>
                  <a:lnTo>
                    <a:pt x="35857" y="42254"/>
                  </a:lnTo>
                  <a:lnTo>
                    <a:pt x="21390" y="24233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04809" y="1435180"/>
              <a:ext cx="194571" cy="342587"/>
            </a:xfrm>
            <a:custGeom>
              <a:avLst/>
              <a:gdLst/>
              <a:ahLst/>
              <a:cxnLst/>
              <a:rect l="0" t="0" r="0" b="0"/>
              <a:pathLst>
                <a:path w="194571" h="342587">
                  <a:moveTo>
                    <a:pt x="47323" y="79354"/>
                  </a:moveTo>
                  <a:lnTo>
                    <a:pt x="41739" y="101687"/>
                  </a:lnTo>
                  <a:lnTo>
                    <a:pt x="40095" y="112941"/>
                  </a:lnTo>
                  <a:lnTo>
                    <a:pt x="38999" y="125118"/>
                  </a:lnTo>
                  <a:lnTo>
                    <a:pt x="38267" y="137910"/>
                  </a:lnTo>
                  <a:lnTo>
                    <a:pt x="37455" y="164589"/>
                  </a:lnTo>
                  <a:lnTo>
                    <a:pt x="37239" y="178247"/>
                  </a:lnTo>
                  <a:lnTo>
                    <a:pt x="38263" y="195534"/>
                  </a:lnTo>
                  <a:lnTo>
                    <a:pt x="40115" y="215238"/>
                  </a:lnTo>
                  <a:lnTo>
                    <a:pt x="42518" y="236555"/>
                  </a:lnTo>
                  <a:lnTo>
                    <a:pt x="44119" y="256609"/>
                  </a:lnTo>
                  <a:lnTo>
                    <a:pt x="45187" y="275821"/>
                  </a:lnTo>
                  <a:lnTo>
                    <a:pt x="45899" y="294473"/>
                  </a:lnTo>
                  <a:lnTo>
                    <a:pt x="47542" y="310413"/>
                  </a:lnTo>
                  <a:lnTo>
                    <a:pt x="49806" y="324546"/>
                  </a:lnTo>
                  <a:lnTo>
                    <a:pt x="52484" y="337474"/>
                  </a:lnTo>
                  <a:lnTo>
                    <a:pt x="50764" y="342586"/>
                  </a:lnTo>
                  <a:lnTo>
                    <a:pt x="46111" y="342489"/>
                  </a:lnTo>
                  <a:lnTo>
                    <a:pt x="39503" y="338918"/>
                  </a:lnTo>
                  <a:lnTo>
                    <a:pt x="32761" y="330694"/>
                  </a:lnTo>
                  <a:lnTo>
                    <a:pt x="25929" y="319368"/>
                  </a:lnTo>
                  <a:lnTo>
                    <a:pt x="19037" y="305975"/>
                  </a:lnTo>
                  <a:lnTo>
                    <a:pt x="14442" y="292371"/>
                  </a:lnTo>
                  <a:lnTo>
                    <a:pt x="11379" y="278628"/>
                  </a:lnTo>
                  <a:lnTo>
                    <a:pt x="9337" y="264791"/>
                  </a:lnTo>
                  <a:lnTo>
                    <a:pt x="6807" y="250892"/>
                  </a:lnTo>
                  <a:lnTo>
                    <a:pt x="3952" y="236952"/>
                  </a:lnTo>
                  <a:lnTo>
                    <a:pt x="880" y="222984"/>
                  </a:lnTo>
                  <a:lnTo>
                    <a:pt x="0" y="208997"/>
                  </a:lnTo>
                  <a:lnTo>
                    <a:pt x="583" y="194998"/>
                  </a:lnTo>
                  <a:lnTo>
                    <a:pt x="2139" y="180991"/>
                  </a:lnTo>
                  <a:lnTo>
                    <a:pt x="3177" y="166979"/>
                  </a:lnTo>
                  <a:lnTo>
                    <a:pt x="3870" y="152962"/>
                  </a:lnTo>
                  <a:lnTo>
                    <a:pt x="4331" y="138944"/>
                  </a:lnTo>
                  <a:lnTo>
                    <a:pt x="5807" y="126092"/>
                  </a:lnTo>
                  <a:lnTo>
                    <a:pt x="7959" y="114018"/>
                  </a:lnTo>
                  <a:lnTo>
                    <a:pt x="10563" y="102464"/>
                  </a:lnTo>
                  <a:lnTo>
                    <a:pt x="14636" y="91254"/>
                  </a:lnTo>
                  <a:lnTo>
                    <a:pt x="19689" y="80276"/>
                  </a:lnTo>
                  <a:lnTo>
                    <a:pt x="25395" y="69451"/>
                  </a:lnTo>
                  <a:lnTo>
                    <a:pt x="30367" y="58728"/>
                  </a:lnTo>
                  <a:lnTo>
                    <a:pt x="34851" y="48074"/>
                  </a:lnTo>
                  <a:lnTo>
                    <a:pt x="39008" y="37465"/>
                  </a:lnTo>
                  <a:lnTo>
                    <a:pt x="45286" y="28056"/>
                  </a:lnTo>
                  <a:lnTo>
                    <a:pt x="52977" y="19445"/>
                  </a:lnTo>
                  <a:lnTo>
                    <a:pt x="61609" y="11368"/>
                  </a:lnTo>
                  <a:lnTo>
                    <a:pt x="72039" y="5983"/>
                  </a:lnTo>
                  <a:lnTo>
                    <a:pt x="83667" y="2393"/>
                  </a:lnTo>
                  <a:lnTo>
                    <a:pt x="96093" y="0"/>
                  </a:lnTo>
                  <a:lnTo>
                    <a:pt x="105546" y="1910"/>
                  </a:lnTo>
                  <a:lnTo>
                    <a:pt x="113016" y="6689"/>
                  </a:lnTo>
                  <a:lnTo>
                    <a:pt x="119166" y="13381"/>
                  </a:lnTo>
                  <a:lnTo>
                    <a:pt x="122096" y="23686"/>
                  </a:lnTo>
                  <a:lnTo>
                    <a:pt x="122882" y="36399"/>
                  </a:lnTo>
                  <a:lnTo>
                    <a:pt x="122236" y="50717"/>
                  </a:lnTo>
                  <a:lnTo>
                    <a:pt x="119469" y="64937"/>
                  </a:lnTo>
                  <a:lnTo>
                    <a:pt x="115287" y="79092"/>
                  </a:lnTo>
                  <a:lnTo>
                    <a:pt x="110162" y="93202"/>
                  </a:lnTo>
                  <a:lnTo>
                    <a:pt x="104408" y="104947"/>
                  </a:lnTo>
                  <a:lnTo>
                    <a:pt x="98234" y="115114"/>
                  </a:lnTo>
                  <a:lnTo>
                    <a:pt x="91781" y="124229"/>
                  </a:lnTo>
                  <a:lnTo>
                    <a:pt x="82805" y="132643"/>
                  </a:lnTo>
                  <a:lnTo>
                    <a:pt x="72146" y="140590"/>
                  </a:lnTo>
                  <a:lnTo>
                    <a:pt x="60366" y="148225"/>
                  </a:lnTo>
                  <a:lnTo>
                    <a:pt x="47838" y="152146"/>
                  </a:lnTo>
                  <a:lnTo>
                    <a:pt x="34812" y="153592"/>
                  </a:lnTo>
                  <a:lnTo>
                    <a:pt x="21453" y="153387"/>
                  </a:lnTo>
                  <a:lnTo>
                    <a:pt x="14884" y="150913"/>
                  </a:lnTo>
                  <a:lnTo>
                    <a:pt x="12843" y="146926"/>
                  </a:lnTo>
                  <a:lnTo>
                    <a:pt x="13819" y="141931"/>
                  </a:lnTo>
                  <a:lnTo>
                    <a:pt x="20312" y="139770"/>
                  </a:lnTo>
                  <a:lnTo>
                    <a:pt x="30485" y="139498"/>
                  </a:lnTo>
                  <a:lnTo>
                    <a:pt x="43109" y="140485"/>
                  </a:lnTo>
                  <a:lnTo>
                    <a:pt x="53863" y="143480"/>
                  </a:lnTo>
                  <a:lnTo>
                    <a:pt x="63370" y="147815"/>
                  </a:lnTo>
                  <a:lnTo>
                    <a:pt x="72044" y="153041"/>
                  </a:lnTo>
                  <a:lnTo>
                    <a:pt x="80165" y="158863"/>
                  </a:lnTo>
                  <a:lnTo>
                    <a:pt x="87916" y="165081"/>
                  </a:lnTo>
                  <a:lnTo>
                    <a:pt x="95420" y="171564"/>
                  </a:lnTo>
                  <a:lnTo>
                    <a:pt x="103929" y="180560"/>
                  </a:lnTo>
                  <a:lnTo>
                    <a:pt x="113107" y="191232"/>
                  </a:lnTo>
                  <a:lnTo>
                    <a:pt x="122731" y="203022"/>
                  </a:lnTo>
                  <a:lnTo>
                    <a:pt x="131485" y="213218"/>
                  </a:lnTo>
                  <a:lnTo>
                    <a:pt x="139658" y="222353"/>
                  </a:lnTo>
                  <a:lnTo>
                    <a:pt x="147445" y="230781"/>
                  </a:lnTo>
                  <a:lnTo>
                    <a:pt x="156141" y="238736"/>
                  </a:lnTo>
                  <a:lnTo>
                    <a:pt x="165444" y="246377"/>
                  </a:lnTo>
                  <a:lnTo>
                    <a:pt x="194570" y="2686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404389" y="1745921"/>
              <a:ext cx="347082" cy="725715"/>
            </a:xfrm>
            <a:custGeom>
              <a:avLst/>
              <a:gdLst/>
              <a:ahLst/>
              <a:cxnLst/>
              <a:rect l="0" t="0" r="0" b="0"/>
              <a:pathLst>
                <a:path w="347082" h="725715">
                  <a:moveTo>
                    <a:pt x="347081" y="725714"/>
                  </a:moveTo>
                  <a:lnTo>
                    <a:pt x="341497" y="708964"/>
                  </a:lnTo>
                  <a:lnTo>
                    <a:pt x="332524" y="688275"/>
                  </a:lnTo>
                  <a:lnTo>
                    <a:pt x="326858" y="676214"/>
                  </a:lnTo>
                  <a:lnTo>
                    <a:pt x="320744" y="661161"/>
                  </a:lnTo>
                  <a:lnTo>
                    <a:pt x="314331" y="644114"/>
                  </a:lnTo>
                  <a:lnTo>
                    <a:pt x="292828" y="583125"/>
                  </a:lnTo>
                  <a:lnTo>
                    <a:pt x="287539" y="569886"/>
                  </a:lnTo>
                  <a:lnTo>
                    <a:pt x="281677" y="556386"/>
                  </a:lnTo>
                  <a:lnTo>
                    <a:pt x="275432" y="542711"/>
                  </a:lnTo>
                  <a:lnTo>
                    <a:pt x="270099" y="528920"/>
                  </a:lnTo>
                  <a:lnTo>
                    <a:pt x="265376" y="515052"/>
                  </a:lnTo>
                  <a:lnTo>
                    <a:pt x="261058" y="501132"/>
                  </a:lnTo>
                  <a:lnTo>
                    <a:pt x="255842" y="487177"/>
                  </a:lnTo>
                  <a:lnTo>
                    <a:pt x="250028" y="473200"/>
                  </a:lnTo>
                  <a:lnTo>
                    <a:pt x="243814" y="459207"/>
                  </a:lnTo>
                  <a:lnTo>
                    <a:pt x="238503" y="445204"/>
                  </a:lnTo>
                  <a:lnTo>
                    <a:pt x="233794" y="431194"/>
                  </a:lnTo>
                  <a:lnTo>
                    <a:pt x="229486" y="417180"/>
                  </a:lnTo>
                  <a:lnTo>
                    <a:pt x="224276" y="401994"/>
                  </a:lnTo>
                  <a:lnTo>
                    <a:pt x="212255" y="369539"/>
                  </a:lnTo>
                  <a:lnTo>
                    <a:pt x="205778" y="355041"/>
                  </a:lnTo>
                  <a:lnTo>
                    <a:pt x="199122" y="341870"/>
                  </a:lnTo>
                  <a:lnTo>
                    <a:pt x="192348" y="329583"/>
                  </a:lnTo>
                  <a:lnTo>
                    <a:pt x="178588" y="303466"/>
                  </a:lnTo>
                  <a:lnTo>
                    <a:pt x="171647" y="289958"/>
                  </a:lnTo>
                  <a:lnTo>
                    <a:pt x="163514" y="276277"/>
                  </a:lnTo>
                  <a:lnTo>
                    <a:pt x="154586" y="262482"/>
                  </a:lnTo>
                  <a:lnTo>
                    <a:pt x="77256" y="147421"/>
                  </a:lnTo>
                  <a:lnTo>
                    <a:pt x="71370" y="136845"/>
                  </a:lnTo>
                  <a:lnTo>
                    <a:pt x="61714" y="115745"/>
                  </a:lnTo>
                  <a:lnTo>
                    <a:pt x="56335" y="105210"/>
                  </a:lnTo>
                  <a:lnTo>
                    <a:pt x="50411" y="94681"/>
                  </a:lnTo>
                  <a:lnTo>
                    <a:pt x="44125" y="84156"/>
                  </a:lnTo>
                  <a:lnTo>
                    <a:pt x="30908" y="63112"/>
                  </a:lnTo>
                  <a:lnTo>
                    <a:pt x="24111" y="52592"/>
                  </a:lnTo>
                  <a:lnTo>
                    <a:pt x="13443" y="31555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205287" y="1187369"/>
              <a:ext cx="167550" cy="296662"/>
            </a:xfrm>
            <a:custGeom>
              <a:avLst/>
              <a:gdLst/>
              <a:ahLst/>
              <a:cxnLst/>
              <a:rect l="0" t="0" r="0" b="0"/>
              <a:pathLst>
                <a:path w="167550" h="296662">
                  <a:moveTo>
                    <a:pt x="72891" y="74742"/>
                  </a:moveTo>
                  <a:lnTo>
                    <a:pt x="67307" y="102659"/>
                  </a:lnTo>
                  <a:lnTo>
                    <a:pt x="61450" y="128831"/>
                  </a:lnTo>
                  <a:lnTo>
                    <a:pt x="48167" y="183721"/>
                  </a:lnTo>
                  <a:lnTo>
                    <a:pt x="45891" y="199982"/>
                  </a:lnTo>
                  <a:lnTo>
                    <a:pt x="44373" y="217835"/>
                  </a:lnTo>
                  <a:lnTo>
                    <a:pt x="43362" y="236749"/>
                  </a:lnTo>
                  <a:lnTo>
                    <a:pt x="41518" y="254033"/>
                  </a:lnTo>
                  <a:lnTo>
                    <a:pt x="39121" y="270230"/>
                  </a:lnTo>
                  <a:lnTo>
                    <a:pt x="36354" y="285702"/>
                  </a:lnTo>
                  <a:lnTo>
                    <a:pt x="32172" y="293680"/>
                  </a:lnTo>
                  <a:lnTo>
                    <a:pt x="27048" y="296661"/>
                  </a:lnTo>
                  <a:lnTo>
                    <a:pt x="21294" y="296311"/>
                  </a:lnTo>
                  <a:lnTo>
                    <a:pt x="16289" y="292572"/>
                  </a:lnTo>
                  <a:lnTo>
                    <a:pt x="11784" y="286574"/>
                  </a:lnTo>
                  <a:lnTo>
                    <a:pt x="7612" y="279069"/>
                  </a:lnTo>
                  <a:lnTo>
                    <a:pt x="4830" y="265885"/>
                  </a:lnTo>
                  <a:lnTo>
                    <a:pt x="2976" y="248916"/>
                  </a:lnTo>
                  <a:lnTo>
                    <a:pt x="1740" y="229423"/>
                  </a:lnTo>
                  <a:lnTo>
                    <a:pt x="366" y="195298"/>
                  </a:lnTo>
                  <a:lnTo>
                    <a:pt x="0" y="179654"/>
                  </a:lnTo>
                  <a:lnTo>
                    <a:pt x="925" y="164550"/>
                  </a:lnTo>
                  <a:lnTo>
                    <a:pt x="2710" y="149806"/>
                  </a:lnTo>
                  <a:lnTo>
                    <a:pt x="5069" y="135302"/>
                  </a:lnTo>
                  <a:lnTo>
                    <a:pt x="8978" y="118622"/>
                  </a:lnTo>
                  <a:lnTo>
                    <a:pt x="13921" y="100489"/>
                  </a:lnTo>
                  <a:lnTo>
                    <a:pt x="19554" y="81389"/>
                  </a:lnTo>
                  <a:lnTo>
                    <a:pt x="26816" y="63982"/>
                  </a:lnTo>
                  <a:lnTo>
                    <a:pt x="35162" y="47702"/>
                  </a:lnTo>
                  <a:lnTo>
                    <a:pt x="44233" y="32174"/>
                  </a:lnTo>
                  <a:lnTo>
                    <a:pt x="53785" y="20654"/>
                  </a:lnTo>
                  <a:lnTo>
                    <a:pt x="63660" y="11805"/>
                  </a:lnTo>
                  <a:lnTo>
                    <a:pt x="73748" y="4737"/>
                  </a:lnTo>
                  <a:lnTo>
                    <a:pt x="83980" y="1194"/>
                  </a:lnTo>
                  <a:lnTo>
                    <a:pt x="94307" y="0"/>
                  </a:lnTo>
                  <a:lnTo>
                    <a:pt x="104697" y="373"/>
                  </a:lnTo>
                  <a:lnTo>
                    <a:pt x="112793" y="4128"/>
                  </a:lnTo>
                  <a:lnTo>
                    <a:pt x="119359" y="10137"/>
                  </a:lnTo>
                  <a:lnTo>
                    <a:pt x="124905" y="17648"/>
                  </a:lnTo>
                  <a:lnTo>
                    <a:pt x="127433" y="28499"/>
                  </a:lnTo>
                  <a:lnTo>
                    <a:pt x="127950" y="41576"/>
                  </a:lnTo>
                  <a:lnTo>
                    <a:pt x="127126" y="56138"/>
                  </a:lnTo>
                  <a:lnTo>
                    <a:pt x="124240" y="71688"/>
                  </a:lnTo>
                  <a:lnTo>
                    <a:pt x="119979" y="87898"/>
                  </a:lnTo>
                  <a:lnTo>
                    <a:pt x="114800" y="104548"/>
                  </a:lnTo>
                  <a:lnTo>
                    <a:pt x="109011" y="117985"/>
                  </a:lnTo>
                  <a:lnTo>
                    <a:pt x="102814" y="129281"/>
                  </a:lnTo>
                  <a:lnTo>
                    <a:pt x="96345" y="139148"/>
                  </a:lnTo>
                  <a:lnTo>
                    <a:pt x="88527" y="148064"/>
                  </a:lnTo>
                  <a:lnTo>
                    <a:pt x="79809" y="156345"/>
                  </a:lnTo>
                  <a:lnTo>
                    <a:pt x="70492" y="164203"/>
                  </a:lnTo>
                  <a:lnTo>
                    <a:pt x="59605" y="168272"/>
                  </a:lnTo>
                  <a:lnTo>
                    <a:pt x="47673" y="169817"/>
                  </a:lnTo>
                  <a:lnTo>
                    <a:pt x="35043" y="169678"/>
                  </a:lnTo>
                  <a:lnTo>
                    <a:pt x="28962" y="167248"/>
                  </a:lnTo>
                  <a:lnTo>
                    <a:pt x="27244" y="163291"/>
                  </a:lnTo>
                  <a:lnTo>
                    <a:pt x="28436" y="158316"/>
                  </a:lnTo>
                  <a:lnTo>
                    <a:pt x="32737" y="156168"/>
                  </a:lnTo>
                  <a:lnTo>
                    <a:pt x="39110" y="155904"/>
                  </a:lnTo>
                  <a:lnTo>
                    <a:pt x="46864" y="156897"/>
                  </a:lnTo>
                  <a:lnTo>
                    <a:pt x="55540" y="159896"/>
                  </a:lnTo>
                  <a:lnTo>
                    <a:pt x="64829" y="164233"/>
                  </a:lnTo>
                  <a:lnTo>
                    <a:pt x="74528" y="169462"/>
                  </a:lnTo>
                  <a:lnTo>
                    <a:pt x="83331" y="175284"/>
                  </a:lnTo>
                  <a:lnTo>
                    <a:pt x="91537" y="181504"/>
                  </a:lnTo>
                  <a:lnTo>
                    <a:pt x="99345" y="187987"/>
                  </a:lnTo>
                  <a:lnTo>
                    <a:pt x="106888" y="194646"/>
                  </a:lnTo>
                  <a:lnTo>
                    <a:pt x="121501" y="208278"/>
                  </a:lnTo>
                  <a:lnTo>
                    <a:pt x="167549" y="2535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562153" y="1367287"/>
              <a:ext cx="262940" cy="1009691"/>
            </a:xfrm>
            <a:custGeom>
              <a:avLst/>
              <a:gdLst/>
              <a:ahLst/>
              <a:cxnLst/>
              <a:rect l="0" t="0" r="0" b="0"/>
              <a:pathLst>
                <a:path w="262940" h="1009691">
                  <a:moveTo>
                    <a:pt x="262939" y="1009690"/>
                  </a:moveTo>
                  <a:lnTo>
                    <a:pt x="217348" y="872913"/>
                  </a:lnTo>
                  <a:lnTo>
                    <a:pt x="210344" y="845672"/>
                  </a:lnTo>
                  <a:lnTo>
                    <a:pt x="199832" y="800601"/>
                  </a:lnTo>
                  <a:lnTo>
                    <a:pt x="192821" y="770684"/>
                  </a:lnTo>
                  <a:lnTo>
                    <a:pt x="175294" y="686608"/>
                  </a:lnTo>
                  <a:lnTo>
                    <a:pt x="170619" y="669260"/>
                  </a:lnTo>
                  <a:lnTo>
                    <a:pt x="165166" y="651851"/>
                  </a:lnTo>
                  <a:lnTo>
                    <a:pt x="159192" y="634402"/>
                  </a:lnTo>
                  <a:lnTo>
                    <a:pt x="154042" y="615757"/>
                  </a:lnTo>
                  <a:lnTo>
                    <a:pt x="149439" y="596316"/>
                  </a:lnTo>
                  <a:lnTo>
                    <a:pt x="145202" y="576343"/>
                  </a:lnTo>
                  <a:lnTo>
                    <a:pt x="140040" y="557185"/>
                  </a:lnTo>
                  <a:lnTo>
                    <a:pt x="134261" y="538570"/>
                  </a:lnTo>
                  <a:lnTo>
                    <a:pt x="128072" y="520316"/>
                  </a:lnTo>
                  <a:lnTo>
                    <a:pt x="122777" y="501136"/>
                  </a:lnTo>
                  <a:lnTo>
                    <a:pt x="118078" y="481337"/>
                  </a:lnTo>
                  <a:lnTo>
                    <a:pt x="113778" y="461126"/>
                  </a:lnTo>
                  <a:lnTo>
                    <a:pt x="108573" y="440641"/>
                  </a:lnTo>
                  <a:lnTo>
                    <a:pt x="102766" y="419972"/>
                  </a:lnTo>
                  <a:lnTo>
                    <a:pt x="96557" y="399181"/>
                  </a:lnTo>
                  <a:lnTo>
                    <a:pt x="91250" y="378308"/>
                  </a:lnTo>
                  <a:lnTo>
                    <a:pt x="86542" y="357382"/>
                  </a:lnTo>
                  <a:lnTo>
                    <a:pt x="38576" y="119253"/>
                  </a:lnTo>
                  <a:lnTo>
                    <a:pt x="31558" y="90397"/>
                  </a:lnTo>
                  <a:lnTo>
                    <a:pt x="24543" y="65886"/>
                  </a:lnTo>
                  <a:lnTo>
                    <a:pt x="21037" y="54442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48611" y="852139"/>
              <a:ext cx="166131" cy="308172"/>
            </a:xfrm>
            <a:custGeom>
              <a:avLst/>
              <a:gdLst/>
              <a:ahLst/>
              <a:cxnLst/>
              <a:rect l="0" t="0" r="0" b="0"/>
              <a:pathLst>
                <a:path w="166131" h="308172">
                  <a:moveTo>
                    <a:pt x="39919" y="273244"/>
                  </a:moveTo>
                  <a:lnTo>
                    <a:pt x="28751" y="284410"/>
                  </a:lnTo>
                  <a:lnTo>
                    <a:pt x="24294" y="291206"/>
                  </a:lnTo>
                  <a:lnTo>
                    <a:pt x="20153" y="299242"/>
                  </a:lnTo>
                  <a:lnTo>
                    <a:pt x="16224" y="308105"/>
                  </a:lnTo>
                  <a:lnTo>
                    <a:pt x="12436" y="308171"/>
                  </a:lnTo>
                  <a:lnTo>
                    <a:pt x="8742" y="302371"/>
                  </a:lnTo>
                  <a:lnTo>
                    <a:pt x="5111" y="292662"/>
                  </a:lnTo>
                  <a:lnTo>
                    <a:pt x="2689" y="280346"/>
                  </a:lnTo>
                  <a:lnTo>
                    <a:pt x="1076" y="266292"/>
                  </a:lnTo>
                  <a:lnTo>
                    <a:pt x="0" y="251080"/>
                  </a:lnTo>
                  <a:lnTo>
                    <a:pt x="452" y="232758"/>
                  </a:lnTo>
                  <a:lnTo>
                    <a:pt x="1921" y="212363"/>
                  </a:lnTo>
                  <a:lnTo>
                    <a:pt x="4069" y="190586"/>
                  </a:lnTo>
                  <a:lnTo>
                    <a:pt x="7839" y="169057"/>
                  </a:lnTo>
                  <a:lnTo>
                    <a:pt x="12689" y="147692"/>
                  </a:lnTo>
                  <a:lnTo>
                    <a:pt x="18260" y="126437"/>
                  </a:lnTo>
                  <a:lnTo>
                    <a:pt x="24311" y="106424"/>
                  </a:lnTo>
                  <a:lnTo>
                    <a:pt x="30682" y="87238"/>
                  </a:lnTo>
                  <a:lnTo>
                    <a:pt x="37266" y="68605"/>
                  </a:lnTo>
                  <a:lnTo>
                    <a:pt x="43994" y="52677"/>
                  </a:lnTo>
                  <a:lnTo>
                    <a:pt x="50816" y="38553"/>
                  </a:lnTo>
                  <a:lnTo>
                    <a:pt x="57701" y="25630"/>
                  </a:lnTo>
                  <a:lnTo>
                    <a:pt x="65796" y="15847"/>
                  </a:lnTo>
                  <a:lnTo>
                    <a:pt x="74701" y="8156"/>
                  </a:lnTo>
                  <a:lnTo>
                    <a:pt x="84142" y="1860"/>
                  </a:lnTo>
                  <a:lnTo>
                    <a:pt x="92773" y="0"/>
                  </a:lnTo>
                  <a:lnTo>
                    <a:pt x="100865" y="1097"/>
                  </a:lnTo>
                  <a:lnTo>
                    <a:pt x="108596" y="4166"/>
                  </a:lnTo>
                  <a:lnTo>
                    <a:pt x="113751" y="10887"/>
                  </a:lnTo>
                  <a:lnTo>
                    <a:pt x="117187" y="20041"/>
                  </a:lnTo>
                  <a:lnTo>
                    <a:pt x="119478" y="30819"/>
                  </a:lnTo>
                  <a:lnTo>
                    <a:pt x="121005" y="43847"/>
                  </a:lnTo>
                  <a:lnTo>
                    <a:pt x="122023" y="58376"/>
                  </a:lnTo>
                  <a:lnTo>
                    <a:pt x="122702" y="73904"/>
                  </a:lnTo>
                  <a:lnTo>
                    <a:pt x="121986" y="88931"/>
                  </a:lnTo>
                  <a:lnTo>
                    <a:pt x="120340" y="103624"/>
                  </a:lnTo>
                  <a:lnTo>
                    <a:pt x="118074" y="118093"/>
                  </a:lnTo>
                  <a:lnTo>
                    <a:pt x="114226" y="132414"/>
                  </a:lnTo>
                  <a:lnTo>
                    <a:pt x="109324" y="146636"/>
                  </a:lnTo>
                  <a:lnTo>
                    <a:pt x="103718" y="160792"/>
                  </a:lnTo>
                  <a:lnTo>
                    <a:pt x="97643" y="172566"/>
                  </a:lnTo>
                  <a:lnTo>
                    <a:pt x="91257" y="182753"/>
                  </a:lnTo>
                  <a:lnTo>
                    <a:pt x="84662" y="191881"/>
                  </a:lnTo>
                  <a:lnTo>
                    <a:pt x="76759" y="196798"/>
                  </a:lnTo>
                  <a:lnTo>
                    <a:pt x="67985" y="198907"/>
                  </a:lnTo>
                  <a:lnTo>
                    <a:pt x="58629" y="199145"/>
                  </a:lnTo>
                  <a:lnTo>
                    <a:pt x="50056" y="196966"/>
                  </a:lnTo>
                  <a:lnTo>
                    <a:pt x="42002" y="193176"/>
                  </a:lnTo>
                  <a:lnTo>
                    <a:pt x="34295" y="188313"/>
                  </a:lnTo>
                  <a:lnTo>
                    <a:pt x="29158" y="180396"/>
                  </a:lnTo>
                  <a:lnTo>
                    <a:pt x="25733" y="170443"/>
                  </a:lnTo>
                  <a:lnTo>
                    <a:pt x="23450" y="159134"/>
                  </a:lnTo>
                  <a:lnTo>
                    <a:pt x="25434" y="152763"/>
                  </a:lnTo>
                  <a:lnTo>
                    <a:pt x="30261" y="149684"/>
                  </a:lnTo>
                  <a:lnTo>
                    <a:pt x="36987" y="148800"/>
                  </a:lnTo>
                  <a:lnTo>
                    <a:pt x="44975" y="150548"/>
                  </a:lnTo>
                  <a:lnTo>
                    <a:pt x="53807" y="154051"/>
                  </a:lnTo>
                  <a:lnTo>
                    <a:pt x="63201" y="158723"/>
                  </a:lnTo>
                  <a:lnTo>
                    <a:pt x="72970" y="163006"/>
                  </a:lnTo>
                  <a:lnTo>
                    <a:pt x="82988" y="167031"/>
                  </a:lnTo>
                  <a:lnTo>
                    <a:pt x="93172" y="170882"/>
                  </a:lnTo>
                  <a:lnTo>
                    <a:pt x="104637" y="175787"/>
                  </a:lnTo>
                  <a:lnTo>
                    <a:pt x="116954" y="181394"/>
                  </a:lnTo>
                  <a:lnTo>
                    <a:pt x="166130" y="2101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825092" y="1135900"/>
              <a:ext cx="63108" cy="1314701"/>
            </a:xfrm>
            <a:custGeom>
              <a:avLst/>
              <a:gdLst/>
              <a:ahLst/>
              <a:cxnLst/>
              <a:rect l="0" t="0" r="0" b="0"/>
              <a:pathLst>
                <a:path w="63108" h="1314701">
                  <a:moveTo>
                    <a:pt x="31554" y="1314700"/>
                  </a:moveTo>
                  <a:lnTo>
                    <a:pt x="25970" y="1286783"/>
                  </a:lnTo>
                  <a:lnTo>
                    <a:pt x="26345" y="1254379"/>
                  </a:lnTo>
                  <a:lnTo>
                    <a:pt x="28082" y="1235921"/>
                  </a:lnTo>
                  <a:lnTo>
                    <a:pt x="30010" y="1202948"/>
                  </a:lnTo>
                  <a:lnTo>
                    <a:pt x="30525" y="1187611"/>
                  </a:lnTo>
                  <a:lnTo>
                    <a:pt x="32036" y="1171543"/>
                  </a:lnTo>
                  <a:lnTo>
                    <a:pt x="34213" y="1154987"/>
                  </a:lnTo>
                  <a:lnTo>
                    <a:pt x="36832" y="1138108"/>
                  </a:lnTo>
                  <a:lnTo>
                    <a:pt x="38579" y="1121011"/>
                  </a:lnTo>
                  <a:lnTo>
                    <a:pt x="40519" y="1086434"/>
                  </a:lnTo>
                  <a:lnTo>
                    <a:pt x="42206" y="1069033"/>
                  </a:lnTo>
                  <a:lnTo>
                    <a:pt x="44498" y="1051589"/>
                  </a:lnTo>
                  <a:lnTo>
                    <a:pt x="47195" y="1034117"/>
                  </a:lnTo>
                  <a:lnTo>
                    <a:pt x="48993" y="1015457"/>
                  </a:lnTo>
                  <a:lnTo>
                    <a:pt x="50192" y="996005"/>
                  </a:lnTo>
                  <a:lnTo>
                    <a:pt x="50991" y="976025"/>
                  </a:lnTo>
                  <a:lnTo>
                    <a:pt x="52693" y="956863"/>
                  </a:lnTo>
                  <a:lnTo>
                    <a:pt x="54995" y="938244"/>
                  </a:lnTo>
                  <a:lnTo>
                    <a:pt x="57699" y="919989"/>
                  </a:lnTo>
                  <a:lnTo>
                    <a:pt x="59501" y="900807"/>
                  </a:lnTo>
                  <a:lnTo>
                    <a:pt x="60704" y="881007"/>
                  </a:lnTo>
                  <a:lnTo>
                    <a:pt x="62038" y="840310"/>
                  </a:lnTo>
                  <a:lnTo>
                    <a:pt x="62966" y="736087"/>
                  </a:lnTo>
                  <a:lnTo>
                    <a:pt x="63107" y="450323"/>
                  </a:lnTo>
                  <a:lnTo>
                    <a:pt x="61938" y="432270"/>
                  </a:lnTo>
                  <a:lnTo>
                    <a:pt x="59991" y="415560"/>
                  </a:lnTo>
                  <a:lnTo>
                    <a:pt x="57523" y="399745"/>
                  </a:lnTo>
                  <a:lnTo>
                    <a:pt x="55878" y="384528"/>
                  </a:lnTo>
                  <a:lnTo>
                    <a:pt x="54051" y="355154"/>
                  </a:lnTo>
                  <a:lnTo>
                    <a:pt x="52395" y="340777"/>
                  </a:lnTo>
                  <a:lnTo>
                    <a:pt x="50122" y="326518"/>
                  </a:lnTo>
                  <a:lnTo>
                    <a:pt x="47439" y="312337"/>
                  </a:lnTo>
                  <a:lnTo>
                    <a:pt x="45650" y="297040"/>
                  </a:lnTo>
                  <a:lnTo>
                    <a:pt x="44457" y="280999"/>
                  </a:lnTo>
                  <a:lnTo>
                    <a:pt x="43662" y="264462"/>
                  </a:lnTo>
                  <a:lnTo>
                    <a:pt x="41963" y="249931"/>
                  </a:lnTo>
                  <a:lnTo>
                    <a:pt x="39662" y="236738"/>
                  </a:lnTo>
                  <a:lnTo>
                    <a:pt x="36959" y="224437"/>
                  </a:lnTo>
                  <a:lnTo>
                    <a:pt x="35158" y="211562"/>
                  </a:lnTo>
                  <a:lnTo>
                    <a:pt x="33956" y="198304"/>
                  </a:lnTo>
                  <a:lnTo>
                    <a:pt x="33156" y="184790"/>
                  </a:lnTo>
                  <a:lnTo>
                    <a:pt x="31453" y="172276"/>
                  </a:lnTo>
                  <a:lnTo>
                    <a:pt x="29150" y="160427"/>
                  </a:lnTo>
                  <a:lnTo>
                    <a:pt x="26445" y="149022"/>
                  </a:lnTo>
                  <a:lnTo>
                    <a:pt x="23474" y="137912"/>
                  </a:lnTo>
                  <a:lnTo>
                    <a:pt x="17055" y="116220"/>
                  </a:lnTo>
                  <a:lnTo>
                    <a:pt x="14876" y="103189"/>
                  </a:lnTo>
                  <a:lnTo>
                    <a:pt x="13424" y="88660"/>
                  </a:lnTo>
                  <a:lnTo>
                    <a:pt x="12455" y="73130"/>
                  </a:lnTo>
                  <a:lnTo>
                    <a:pt x="10641" y="58102"/>
                  </a:lnTo>
                  <a:lnTo>
                    <a:pt x="8263" y="43409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741697" y="724692"/>
              <a:ext cx="178055" cy="260195"/>
            </a:xfrm>
            <a:custGeom>
              <a:avLst/>
              <a:gdLst/>
              <a:ahLst/>
              <a:cxnLst/>
              <a:rect l="0" t="0" r="0" b="0"/>
              <a:pathLst>
                <a:path w="178055" h="260195">
                  <a:moveTo>
                    <a:pt x="125466" y="53610"/>
                  </a:moveTo>
                  <a:lnTo>
                    <a:pt x="114300" y="64777"/>
                  </a:lnTo>
                  <a:lnTo>
                    <a:pt x="108673" y="71572"/>
                  </a:lnTo>
                  <a:lnTo>
                    <a:pt x="102584" y="79608"/>
                  </a:lnTo>
                  <a:lnTo>
                    <a:pt x="96188" y="88471"/>
                  </a:lnTo>
                  <a:lnTo>
                    <a:pt x="89587" y="100223"/>
                  </a:lnTo>
                  <a:lnTo>
                    <a:pt x="82848" y="113901"/>
                  </a:lnTo>
                  <a:lnTo>
                    <a:pt x="76019" y="128862"/>
                  </a:lnTo>
                  <a:lnTo>
                    <a:pt x="70297" y="142343"/>
                  </a:lnTo>
                  <a:lnTo>
                    <a:pt x="65314" y="154836"/>
                  </a:lnTo>
                  <a:lnTo>
                    <a:pt x="56661" y="178065"/>
                  </a:lnTo>
                  <a:lnTo>
                    <a:pt x="41585" y="221545"/>
                  </a:lnTo>
                  <a:lnTo>
                    <a:pt x="37993" y="232178"/>
                  </a:lnTo>
                  <a:lnTo>
                    <a:pt x="33260" y="241604"/>
                  </a:lnTo>
                  <a:lnTo>
                    <a:pt x="27769" y="250225"/>
                  </a:lnTo>
                  <a:lnTo>
                    <a:pt x="21770" y="258310"/>
                  </a:lnTo>
                  <a:lnTo>
                    <a:pt x="16603" y="260194"/>
                  </a:lnTo>
                  <a:lnTo>
                    <a:pt x="11989" y="257944"/>
                  </a:lnTo>
                  <a:lnTo>
                    <a:pt x="7744" y="252938"/>
                  </a:lnTo>
                  <a:lnTo>
                    <a:pt x="4914" y="243758"/>
                  </a:lnTo>
                  <a:lnTo>
                    <a:pt x="3028" y="231794"/>
                  </a:lnTo>
                  <a:lnTo>
                    <a:pt x="1770" y="217976"/>
                  </a:lnTo>
                  <a:lnTo>
                    <a:pt x="932" y="204089"/>
                  </a:lnTo>
                  <a:lnTo>
                    <a:pt x="0" y="176194"/>
                  </a:lnTo>
                  <a:lnTo>
                    <a:pt x="921" y="163379"/>
                  </a:lnTo>
                  <a:lnTo>
                    <a:pt x="2703" y="151330"/>
                  </a:lnTo>
                  <a:lnTo>
                    <a:pt x="5060" y="139792"/>
                  </a:lnTo>
                  <a:lnTo>
                    <a:pt x="7799" y="128594"/>
                  </a:lnTo>
                  <a:lnTo>
                    <a:pt x="10794" y="117623"/>
                  </a:lnTo>
                  <a:lnTo>
                    <a:pt x="17238" y="96083"/>
                  </a:lnTo>
                  <a:lnTo>
                    <a:pt x="23997" y="74824"/>
                  </a:lnTo>
                  <a:lnTo>
                    <a:pt x="28605" y="65415"/>
                  </a:lnTo>
                  <a:lnTo>
                    <a:pt x="34014" y="56806"/>
                  </a:lnTo>
                  <a:lnTo>
                    <a:pt x="39957" y="48729"/>
                  </a:lnTo>
                  <a:lnTo>
                    <a:pt x="47425" y="39838"/>
                  </a:lnTo>
                  <a:lnTo>
                    <a:pt x="55909" y="30405"/>
                  </a:lnTo>
                  <a:lnTo>
                    <a:pt x="65071" y="20611"/>
                  </a:lnTo>
                  <a:lnTo>
                    <a:pt x="74685" y="12912"/>
                  </a:lnTo>
                  <a:lnTo>
                    <a:pt x="84600" y="6612"/>
                  </a:lnTo>
                  <a:lnTo>
                    <a:pt x="94716" y="1243"/>
                  </a:lnTo>
                  <a:lnTo>
                    <a:pt x="104966" y="0"/>
                  </a:lnTo>
                  <a:lnTo>
                    <a:pt x="115306" y="1509"/>
                  </a:lnTo>
                  <a:lnTo>
                    <a:pt x="125704" y="4853"/>
                  </a:lnTo>
                  <a:lnTo>
                    <a:pt x="132637" y="11756"/>
                  </a:lnTo>
                  <a:lnTo>
                    <a:pt x="137259" y="21033"/>
                  </a:lnTo>
                  <a:lnTo>
                    <a:pt x="140340" y="31892"/>
                  </a:lnTo>
                  <a:lnTo>
                    <a:pt x="141225" y="43806"/>
                  </a:lnTo>
                  <a:lnTo>
                    <a:pt x="140646" y="56423"/>
                  </a:lnTo>
                  <a:lnTo>
                    <a:pt x="139092" y="69509"/>
                  </a:lnTo>
                  <a:lnTo>
                    <a:pt x="135719" y="81738"/>
                  </a:lnTo>
                  <a:lnTo>
                    <a:pt x="131133" y="93397"/>
                  </a:lnTo>
                  <a:lnTo>
                    <a:pt x="125738" y="104676"/>
                  </a:lnTo>
                  <a:lnTo>
                    <a:pt x="119804" y="114532"/>
                  </a:lnTo>
                  <a:lnTo>
                    <a:pt x="113511" y="123440"/>
                  </a:lnTo>
                  <a:lnTo>
                    <a:pt x="106978" y="131716"/>
                  </a:lnTo>
                  <a:lnTo>
                    <a:pt x="103792" y="133728"/>
                  </a:lnTo>
                  <a:lnTo>
                    <a:pt x="102837" y="131563"/>
                  </a:lnTo>
                  <a:lnTo>
                    <a:pt x="103369" y="126614"/>
                  </a:lnTo>
                  <a:lnTo>
                    <a:pt x="107229" y="124483"/>
                  </a:lnTo>
                  <a:lnTo>
                    <a:pt x="113308" y="124231"/>
                  </a:lnTo>
                  <a:lnTo>
                    <a:pt x="120867" y="125232"/>
                  </a:lnTo>
                  <a:lnTo>
                    <a:pt x="127074" y="129405"/>
                  </a:lnTo>
                  <a:lnTo>
                    <a:pt x="132382" y="135692"/>
                  </a:lnTo>
                  <a:lnTo>
                    <a:pt x="137088" y="143390"/>
                  </a:lnTo>
                  <a:lnTo>
                    <a:pt x="141395" y="152028"/>
                  </a:lnTo>
                  <a:lnTo>
                    <a:pt x="145434" y="161292"/>
                  </a:lnTo>
                  <a:lnTo>
                    <a:pt x="149296" y="170974"/>
                  </a:lnTo>
                  <a:lnTo>
                    <a:pt x="154207" y="179766"/>
                  </a:lnTo>
                  <a:lnTo>
                    <a:pt x="159819" y="187965"/>
                  </a:lnTo>
                  <a:lnTo>
                    <a:pt x="178054" y="2113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88199" y="893995"/>
              <a:ext cx="178800" cy="1588159"/>
            </a:xfrm>
            <a:custGeom>
              <a:avLst/>
              <a:gdLst/>
              <a:ahLst/>
              <a:cxnLst/>
              <a:rect l="0" t="0" r="0" b="0"/>
              <a:pathLst>
                <a:path w="178800" h="1588159">
                  <a:moveTo>
                    <a:pt x="0" y="1588158"/>
                  </a:moveTo>
                  <a:lnTo>
                    <a:pt x="0" y="1480208"/>
                  </a:lnTo>
                  <a:lnTo>
                    <a:pt x="5583" y="1437622"/>
                  </a:lnTo>
                  <a:lnTo>
                    <a:pt x="9055" y="1389816"/>
                  </a:lnTo>
                  <a:lnTo>
                    <a:pt x="6751" y="1355876"/>
                  </a:lnTo>
                  <a:lnTo>
                    <a:pt x="4169" y="1320146"/>
                  </a:lnTo>
                  <a:lnTo>
                    <a:pt x="8917" y="1243191"/>
                  </a:lnTo>
                  <a:lnTo>
                    <a:pt x="9806" y="1204621"/>
                  </a:lnTo>
                  <a:lnTo>
                    <a:pt x="10423" y="1094801"/>
                  </a:lnTo>
                  <a:lnTo>
                    <a:pt x="13592" y="1049075"/>
                  </a:lnTo>
                  <a:lnTo>
                    <a:pt x="17727" y="1002653"/>
                  </a:lnTo>
                  <a:lnTo>
                    <a:pt x="19564" y="958649"/>
                  </a:lnTo>
                  <a:lnTo>
                    <a:pt x="23497" y="912603"/>
                  </a:lnTo>
                  <a:lnTo>
                    <a:pt x="29140" y="864870"/>
                  </a:lnTo>
                  <a:lnTo>
                    <a:pt x="45719" y="743102"/>
                  </a:lnTo>
                  <a:lnTo>
                    <a:pt x="49535" y="697215"/>
                  </a:lnTo>
                  <a:lnTo>
                    <a:pt x="52400" y="653448"/>
                  </a:lnTo>
                  <a:lnTo>
                    <a:pt x="57567" y="610624"/>
                  </a:lnTo>
                  <a:lnTo>
                    <a:pt x="67047" y="547094"/>
                  </a:lnTo>
                  <a:lnTo>
                    <a:pt x="70700" y="508041"/>
                  </a:lnTo>
                  <a:lnTo>
                    <a:pt x="73492" y="472375"/>
                  </a:lnTo>
                  <a:lnTo>
                    <a:pt x="78628" y="440942"/>
                  </a:lnTo>
                  <a:lnTo>
                    <a:pt x="81634" y="426016"/>
                  </a:lnTo>
                  <a:lnTo>
                    <a:pt x="88090" y="396966"/>
                  </a:lnTo>
                  <a:lnTo>
                    <a:pt x="92712" y="354331"/>
                  </a:lnTo>
                  <a:lnTo>
                    <a:pt x="96909" y="326152"/>
                  </a:lnTo>
                  <a:lnTo>
                    <a:pt x="101501" y="295709"/>
                  </a:lnTo>
                  <a:lnTo>
                    <a:pt x="103542" y="258806"/>
                  </a:lnTo>
                  <a:lnTo>
                    <a:pt x="107566" y="228382"/>
                  </a:lnTo>
                  <a:lnTo>
                    <a:pt x="110275" y="215360"/>
                  </a:lnTo>
                  <a:lnTo>
                    <a:pt x="119671" y="163533"/>
                  </a:lnTo>
                  <a:lnTo>
                    <a:pt x="123019" y="147587"/>
                  </a:lnTo>
                  <a:lnTo>
                    <a:pt x="126421" y="133450"/>
                  </a:lnTo>
                  <a:lnTo>
                    <a:pt x="140276" y="79988"/>
                  </a:lnTo>
                  <a:lnTo>
                    <a:pt x="144937" y="67349"/>
                  </a:lnTo>
                  <a:lnTo>
                    <a:pt x="150381" y="55417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62287" y="555636"/>
              <a:ext cx="215063" cy="317325"/>
            </a:xfrm>
            <a:custGeom>
              <a:avLst/>
              <a:gdLst/>
              <a:ahLst/>
              <a:cxnLst/>
              <a:rect l="0" t="0" r="0" b="0"/>
              <a:pathLst>
                <a:path w="215063" h="317325">
                  <a:moveTo>
                    <a:pt x="36263" y="149043"/>
                  </a:moveTo>
                  <a:lnTo>
                    <a:pt x="11540" y="223213"/>
                  </a:lnTo>
                  <a:lnTo>
                    <a:pt x="8095" y="225368"/>
                  </a:lnTo>
                  <a:lnTo>
                    <a:pt x="4629" y="222130"/>
                  </a:lnTo>
                  <a:lnTo>
                    <a:pt x="1151" y="215297"/>
                  </a:lnTo>
                  <a:lnTo>
                    <a:pt x="0" y="207236"/>
                  </a:lnTo>
                  <a:lnTo>
                    <a:pt x="402" y="198355"/>
                  </a:lnTo>
                  <a:lnTo>
                    <a:pt x="1838" y="188930"/>
                  </a:lnTo>
                  <a:lnTo>
                    <a:pt x="3964" y="179140"/>
                  </a:lnTo>
                  <a:lnTo>
                    <a:pt x="6550" y="169107"/>
                  </a:lnTo>
                  <a:lnTo>
                    <a:pt x="9443" y="158913"/>
                  </a:lnTo>
                  <a:lnTo>
                    <a:pt x="15773" y="138237"/>
                  </a:lnTo>
                  <a:lnTo>
                    <a:pt x="29359" y="96398"/>
                  </a:lnTo>
                  <a:lnTo>
                    <a:pt x="33997" y="87068"/>
                  </a:lnTo>
                  <a:lnTo>
                    <a:pt x="39427" y="78510"/>
                  </a:lnTo>
                  <a:lnTo>
                    <a:pt x="45384" y="70468"/>
                  </a:lnTo>
                  <a:lnTo>
                    <a:pt x="58236" y="52184"/>
                  </a:lnTo>
                  <a:lnTo>
                    <a:pt x="64935" y="42400"/>
                  </a:lnTo>
                  <a:lnTo>
                    <a:pt x="72907" y="33540"/>
                  </a:lnTo>
                  <a:lnTo>
                    <a:pt x="81728" y="25296"/>
                  </a:lnTo>
                  <a:lnTo>
                    <a:pt x="91114" y="17463"/>
                  </a:lnTo>
                  <a:lnTo>
                    <a:pt x="100878" y="11072"/>
                  </a:lnTo>
                  <a:lnTo>
                    <a:pt x="110893" y="5643"/>
                  </a:lnTo>
                  <a:lnTo>
                    <a:pt x="121075" y="855"/>
                  </a:lnTo>
                  <a:lnTo>
                    <a:pt x="130201" y="0"/>
                  </a:lnTo>
                  <a:lnTo>
                    <a:pt x="138622" y="1767"/>
                  </a:lnTo>
                  <a:lnTo>
                    <a:pt x="146573" y="5283"/>
                  </a:lnTo>
                  <a:lnTo>
                    <a:pt x="151873" y="12301"/>
                  </a:lnTo>
                  <a:lnTo>
                    <a:pt x="155408" y="21654"/>
                  </a:lnTo>
                  <a:lnTo>
                    <a:pt x="157763" y="32564"/>
                  </a:lnTo>
                  <a:lnTo>
                    <a:pt x="156997" y="45681"/>
                  </a:lnTo>
                  <a:lnTo>
                    <a:pt x="154148" y="60268"/>
                  </a:lnTo>
                  <a:lnTo>
                    <a:pt x="149912" y="75836"/>
                  </a:lnTo>
                  <a:lnTo>
                    <a:pt x="143582" y="88552"/>
                  </a:lnTo>
                  <a:lnTo>
                    <a:pt x="135856" y="99367"/>
                  </a:lnTo>
                  <a:lnTo>
                    <a:pt x="119091" y="117615"/>
                  </a:lnTo>
                  <a:lnTo>
                    <a:pt x="96513" y="141029"/>
                  </a:lnTo>
                  <a:lnTo>
                    <a:pt x="82129" y="155609"/>
                  </a:lnTo>
                  <a:lnTo>
                    <a:pt x="72683" y="162769"/>
                  </a:lnTo>
                  <a:lnTo>
                    <a:pt x="61712" y="169880"/>
                  </a:lnTo>
                  <a:lnTo>
                    <a:pt x="49724" y="176958"/>
                  </a:lnTo>
                  <a:lnTo>
                    <a:pt x="38225" y="180507"/>
                  </a:lnTo>
                  <a:lnTo>
                    <a:pt x="27054" y="181705"/>
                  </a:lnTo>
                  <a:lnTo>
                    <a:pt x="16100" y="181335"/>
                  </a:lnTo>
                  <a:lnTo>
                    <a:pt x="14641" y="182257"/>
                  </a:lnTo>
                  <a:lnTo>
                    <a:pt x="19511" y="184041"/>
                  </a:lnTo>
                  <a:lnTo>
                    <a:pt x="28601" y="186398"/>
                  </a:lnTo>
                  <a:lnTo>
                    <a:pt x="38167" y="190307"/>
                  </a:lnTo>
                  <a:lnTo>
                    <a:pt x="48049" y="195250"/>
                  </a:lnTo>
                  <a:lnTo>
                    <a:pt x="58144" y="200883"/>
                  </a:lnTo>
                  <a:lnTo>
                    <a:pt x="67211" y="206975"/>
                  </a:lnTo>
                  <a:lnTo>
                    <a:pt x="75593" y="213374"/>
                  </a:lnTo>
                  <a:lnTo>
                    <a:pt x="83518" y="219977"/>
                  </a:lnTo>
                  <a:lnTo>
                    <a:pt x="92308" y="225548"/>
                  </a:lnTo>
                  <a:lnTo>
                    <a:pt x="101673" y="230430"/>
                  </a:lnTo>
                  <a:lnTo>
                    <a:pt x="111423" y="234854"/>
                  </a:lnTo>
                  <a:lnTo>
                    <a:pt x="120260" y="240140"/>
                  </a:lnTo>
                  <a:lnTo>
                    <a:pt x="128489" y="246002"/>
                  </a:lnTo>
                  <a:lnTo>
                    <a:pt x="136311" y="252246"/>
                  </a:lnTo>
                  <a:lnTo>
                    <a:pt x="143864" y="258747"/>
                  </a:lnTo>
                  <a:lnTo>
                    <a:pt x="151236" y="265418"/>
                  </a:lnTo>
                  <a:lnTo>
                    <a:pt x="158487" y="272202"/>
                  </a:lnTo>
                  <a:lnTo>
                    <a:pt x="166829" y="279063"/>
                  </a:lnTo>
                  <a:lnTo>
                    <a:pt x="175895" y="285973"/>
                  </a:lnTo>
                  <a:lnTo>
                    <a:pt x="215062" y="3173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762815" y="2450744"/>
              <a:ext cx="883479" cy="262797"/>
            </a:xfrm>
            <a:custGeom>
              <a:avLst/>
              <a:gdLst/>
              <a:ahLst/>
              <a:cxnLst/>
              <a:rect l="0" t="0" r="0" b="0"/>
              <a:pathLst>
                <a:path w="883479" h="262797">
                  <a:moveTo>
                    <a:pt x="883478" y="262796"/>
                  </a:moveTo>
                  <a:lnTo>
                    <a:pt x="868840" y="218879"/>
                  </a:lnTo>
                  <a:lnTo>
                    <a:pt x="864370" y="207808"/>
                  </a:lnTo>
                  <a:lnTo>
                    <a:pt x="859053" y="195753"/>
                  </a:lnTo>
                  <a:lnTo>
                    <a:pt x="853172" y="183042"/>
                  </a:lnTo>
                  <a:lnTo>
                    <a:pt x="845744" y="169894"/>
                  </a:lnTo>
                  <a:lnTo>
                    <a:pt x="837288" y="156454"/>
                  </a:lnTo>
                  <a:lnTo>
                    <a:pt x="828144" y="142819"/>
                  </a:lnTo>
                  <a:lnTo>
                    <a:pt x="818542" y="132560"/>
                  </a:lnTo>
                  <a:lnTo>
                    <a:pt x="808635" y="124553"/>
                  </a:lnTo>
                  <a:lnTo>
                    <a:pt x="798525" y="118046"/>
                  </a:lnTo>
                  <a:lnTo>
                    <a:pt x="756377" y="92138"/>
                  </a:lnTo>
                  <a:lnTo>
                    <a:pt x="737976" y="83581"/>
                  </a:lnTo>
                  <a:lnTo>
                    <a:pt x="717529" y="75539"/>
                  </a:lnTo>
                  <a:lnTo>
                    <a:pt x="695716" y="67841"/>
                  </a:lnTo>
                  <a:lnTo>
                    <a:pt x="676500" y="61540"/>
                  </a:lnTo>
                  <a:lnTo>
                    <a:pt x="659015" y="56171"/>
                  </a:lnTo>
                  <a:lnTo>
                    <a:pt x="627122" y="47089"/>
                  </a:lnTo>
                  <a:lnTo>
                    <a:pt x="584055" y="35405"/>
                  </a:lnTo>
                  <a:lnTo>
                    <a:pt x="559916" y="28121"/>
                  </a:lnTo>
                  <a:lnTo>
                    <a:pt x="546234" y="24542"/>
                  </a:lnTo>
                  <a:lnTo>
                    <a:pt x="515450" y="17450"/>
                  </a:lnTo>
                  <a:lnTo>
                    <a:pt x="500228" y="15091"/>
                  </a:lnTo>
                  <a:lnTo>
                    <a:pt x="485406" y="13518"/>
                  </a:lnTo>
                  <a:lnTo>
                    <a:pt x="470851" y="12470"/>
                  </a:lnTo>
                  <a:lnTo>
                    <a:pt x="456473" y="10603"/>
                  </a:lnTo>
                  <a:lnTo>
                    <a:pt x="442212" y="8189"/>
                  </a:lnTo>
                  <a:lnTo>
                    <a:pt x="428032" y="5411"/>
                  </a:lnTo>
                  <a:lnTo>
                    <a:pt x="412734" y="3560"/>
                  </a:lnTo>
                  <a:lnTo>
                    <a:pt x="396693" y="2325"/>
                  </a:lnTo>
                  <a:lnTo>
                    <a:pt x="380155" y="1502"/>
                  </a:lnTo>
                  <a:lnTo>
                    <a:pt x="349315" y="587"/>
                  </a:lnTo>
                  <a:lnTo>
                    <a:pt x="285845" y="0"/>
                  </a:lnTo>
                  <a:lnTo>
                    <a:pt x="270030" y="1121"/>
                  </a:lnTo>
                  <a:lnTo>
                    <a:pt x="254812" y="3037"/>
                  </a:lnTo>
                  <a:lnTo>
                    <a:pt x="239993" y="5482"/>
                  </a:lnTo>
                  <a:lnTo>
                    <a:pt x="225438" y="7113"/>
                  </a:lnTo>
                  <a:lnTo>
                    <a:pt x="211060" y="8200"/>
                  </a:lnTo>
                  <a:lnTo>
                    <a:pt x="196801" y="8924"/>
                  </a:lnTo>
                  <a:lnTo>
                    <a:pt x="168492" y="9729"/>
                  </a:lnTo>
                  <a:lnTo>
                    <a:pt x="77927" y="10317"/>
                  </a:lnTo>
                  <a:lnTo>
                    <a:pt x="0" y="103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57488" y="2281971"/>
              <a:ext cx="268434" cy="305558"/>
            </a:xfrm>
            <a:custGeom>
              <a:avLst/>
              <a:gdLst/>
              <a:ahLst/>
              <a:cxnLst/>
              <a:rect l="0" t="0" r="0" b="0"/>
              <a:pathLst>
                <a:path w="268434" h="305558">
                  <a:moveTo>
                    <a:pt x="79116" y="347"/>
                  </a:moveTo>
                  <a:lnTo>
                    <a:pt x="73533" y="17098"/>
                  </a:lnTo>
                  <a:lnTo>
                    <a:pt x="70719" y="26706"/>
                  </a:lnTo>
                  <a:lnTo>
                    <a:pt x="64477" y="49848"/>
                  </a:lnTo>
                  <a:lnTo>
                    <a:pt x="62345" y="62563"/>
                  </a:lnTo>
                  <a:lnTo>
                    <a:pt x="60925" y="75715"/>
                  </a:lnTo>
                  <a:lnTo>
                    <a:pt x="59977" y="89157"/>
                  </a:lnTo>
                  <a:lnTo>
                    <a:pt x="59345" y="102793"/>
                  </a:lnTo>
                  <a:lnTo>
                    <a:pt x="58643" y="130409"/>
                  </a:lnTo>
                  <a:lnTo>
                    <a:pt x="57288" y="145486"/>
                  </a:lnTo>
                  <a:lnTo>
                    <a:pt x="55215" y="161381"/>
                  </a:lnTo>
                  <a:lnTo>
                    <a:pt x="52664" y="177820"/>
                  </a:lnTo>
                  <a:lnTo>
                    <a:pt x="50964" y="196960"/>
                  </a:lnTo>
                  <a:lnTo>
                    <a:pt x="49831" y="217901"/>
                  </a:lnTo>
                  <a:lnTo>
                    <a:pt x="49075" y="240041"/>
                  </a:lnTo>
                  <a:lnTo>
                    <a:pt x="47402" y="259476"/>
                  </a:lnTo>
                  <a:lnTo>
                    <a:pt x="45119" y="277107"/>
                  </a:lnTo>
                  <a:lnTo>
                    <a:pt x="42428" y="293536"/>
                  </a:lnTo>
                  <a:lnTo>
                    <a:pt x="38296" y="302151"/>
                  </a:lnTo>
                  <a:lnTo>
                    <a:pt x="33205" y="305557"/>
                  </a:lnTo>
                  <a:lnTo>
                    <a:pt x="27473" y="305491"/>
                  </a:lnTo>
                  <a:lnTo>
                    <a:pt x="22484" y="298435"/>
                  </a:lnTo>
                  <a:lnTo>
                    <a:pt x="17989" y="286719"/>
                  </a:lnTo>
                  <a:lnTo>
                    <a:pt x="13824" y="271897"/>
                  </a:lnTo>
                  <a:lnTo>
                    <a:pt x="11047" y="253835"/>
                  </a:lnTo>
                  <a:lnTo>
                    <a:pt x="9196" y="233613"/>
                  </a:lnTo>
                  <a:lnTo>
                    <a:pt x="7961" y="211952"/>
                  </a:lnTo>
                  <a:lnTo>
                    <a:pt x="8307" y="189331"/>
                  </a:lnTo>
                  <a:lnTo>
                    <a:pt x="9706" y="166069"/>
                  </a:lnTo>
                  <a:lnTo>
                    <a:pt x="11807" y="142381"/>
                  </a:lnTo>
                  <a:lnTo>
                    <a:pt x="14377" y="123084"/>
                  </a:lnTo>
                  <a:lnTo>
                    <a:pt x="17258" y="106713"/>
                  </a:lnTo>
                  <a:lnTo>
                    <a:pt x="20349" y="92293"/>
                  </a:lnTo>
                  <a:lnTo>
                    <a:pt x="24745" y="80342"/>
                  </a:lnTo>
                  <a:lnTo>
                    <a:pt x="30014" y="70038"/>
                  </a:lnTo>
                  <a:lnTo>
                    <a:pt x="35864" y="60831"/>
                  </a:lnTo>
                  <a:lnTo>
                    <a:pt x="43270" y="51188"/>
                  </a:lnTo>
                  <a:lnTo>
                    <a:pt x="51713" y="41253"/>
                  </a:lnTo>
                  <a:lnTo>
                    <a:pt x="60848" y="31123"/>
                  </a:lnTo>
                  <a:lnTo>
                    <a:pt x="70443" y="22033"/>
                  </a:lnTo>
                  <a:lnTo>
                    <a:pt x="80346" y="13636"/>
                  </a:lnTo>
                  <a:lnTo>
                    <a:pt x="90454" y="5700"/>
                  </a:lnTo>
                  <a:lnTo>
                    <a:pt x="100698" y="1579"/>
                  </a:lnTo>
                  <a:lnTo>
                    <a:pt x="111033" y="0"/>
                  </a:lnTo>
                  <a:lnTo>
                    <a:pt x="121429" y="116"/>
                  </a:lnTo>
                  <a:lnTo>
                    <a:pt x="127192" y="3699"/>
                  </a:lnTo>
                  <a:lnTo>
                    <a:pt x="129865" y="9593"/>
                  </a:lnTo>
                  <a:lnTo>
                    <a:pt x="130478" y="17029"/>
                  </a:lnTo>
                  <a:lnTo>
                    <a:pt x="128549" y="26660"/>
                  </a:lnTo>
                  <a:lnTo>
                    <a:pt x="124926" y="37756"/>
                  </a:lnTo>
                  <a:lnTo>
                    <a:pt x="120174" y="49827"/>
                  </a:lnTo>
                  <a:lnTo>
                    <a:pt x="113500" y="61381"/>
                  </a:lnTo>
                  <a:lnTo>
                    <a:pt x="105544" y="72589"/>
                  </a:lnTo>
                  <a:lnTo>
                    <a:pt x="96736" y="83567"/>
                  </a:lnTo>
                  <a:lnTo>
                    <a:pt x="87356" y="94392"/>
                  </a:lnTo>
                  <a:lnTo>
                    <a:pt x="77598" y="105114"/>
                  </a:lnTo>
                  <a:lnTo>
                    <a:pt x="67586" y="115768"/>
                  </a:lnTo>
                  <a:lnTo>
                    <a:pt x="57406" y="124039"/>
                  </a:lnTo>
                  <a:lnTo>
                    <a:pt x="47114" y="130722"/>
                  </a:lnTo>
                  <a:lnTo>
                    <a:pt x="36745" y="136346"/>
                  </a:lnTo>
                  <a:lnTo>
                    <a:pt x="26328" y="137758"/>
                  </a:lnTo>
                  <a:lnTo>
                    <a:pt x="15877" y="136362"/>
                  </a:lnTo>
                  <a:lnTo>
                    <a:pt x="5404" y="133094"/>
                  </a:lnTo>
                  <a:lnTo>
                    <a:pt x="759" y="128578"/>
                  </a:lnTo>
                  <a:lnTo>
                    <a:pt x="0" y="123231"/>
                  </a:lnTo>
                  <a:lnTo>
                    <a:pt x="1831" y="117328"/>
                  </a:lnTo>
                  <a:lnTo>
                    <a:pt x="8894" y="114562"/>
                  </a:lnTo>
                  <a:lnTo>
                    <a:pt x="19446" y="113886"/>
                  </a:lnTo>
                  <a:lnTo>
                    <a:pt x="32325" y="114605"/>
                  </a:lnTo>
                  <a:lnTo>
                    <a:pt x="45585" y="117421"/>
                  </a:lnTo>
                  <a:lnTo>
                    <a:pt x="59099" y="121635"/>
                  </a:lnTo>
                  <a:lnTo>
                    <a:pt x="103569" y="138734"/>
                  </a:lnTo>
                  <a:lnTo>
                    <a:pt x="119959" y="145193"/>
                  </a:lnTo>
                  <a:lnTo>
                    <a:pt x="137897" y="150668"/>
                  </a:lnTo>
                  <a:lnTo>
                    <a:pt x="156868" y="155486"/>
                  </a:lnTo>
                  <a:lnTo>
                    <a:pt x="176527" y="159867"/>
                  </a:lnTo>
                  <a:lnTo>
                    <a:pt x="195476" y="162788"/>
                  </a:lnTo>
                  <a:lnTo>
                    <a:pt x="213952" y="164735"/>
                  </a:lnTo>
                  <a:lnTo>
                    <a:pt x="268433" y="1686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993374" y="1356770"/>
              <a:ext cx="694163" cy="1020208"/>
            </a:xfrm>
            <a:custGeom>
              <a:avLst/>
              <a:gdLst/>
              <a:ahLst/>
              <a:cxnLst/>
              <a:rect l="0" t="0" r="0" b="0"/>
              <a:pathLst>
                <a:path w="694163" h="1020208">
                  <a:moveTo>
                    <a:pt x="0" y="1020207"/>
                  </a:moveTo>
                  <a:lnTo>
                    <a:pt x="0" y="997873"/>
                  </a:lnTo>
                  <a:lnTo>
                    <a:pt x="6233" y="977559"/>
                  </a:lnTo>
                  <a:lnTo>
                    <a:pt x="22883" y="946412"/>
                  </a:lnTo>
                  <a:lnTo>
                    <a:pt x="35880" y="924304"/>
                  </a:lnTo>
                  <a:lnTo>
                    <a:pt x="49447" y="898896"/>
                  </a:lnTo>
                  <a:lnTo>
                    <a:pt x="69501" y="868906"/>
                  </a:lnTo>
                  <a:lnTo>
                    <a:pt x="81392" y="852728"/>
                  </a:lnTo>
                  <a:lnTo>
                    <a:pt x="92827" y="836100"/>
                  </a:lnTo>
                  <a:lnTo>
                    <a:pt x="114879" y="802042"/>
                  </a:lnTo>
                  <a:lnTo>
                    <a:pt x="125669" y="783611"/>
                  </a:lnTo>
                  <a:lnTo>
                    <a:pt x="136366" y="764312"/>
                  </a:lnTo>
                  <a:lnTo>
                    <a:pt x="147005" y="744434"/>
                  </a:lnTo>
                  <a:lnTo>
                    <a:pt x="158771" y="725339"/>
                  </a:lnTo>
                  <a:lnTo>
                    <a:pt x="171291" y="706766"/>
                  </a:lnTo>
                  <a:lnTo>
                    <a:pt x="197667" y="669379"/>
                  </a:lnTo>
                  <a:lnTo>
                    <a:pt x="266622" y="567457"/>
                  </a:lnTo>
                  <a:lnTo>
                    <a:pt x="280587" y="547755"/>
                  </a:lnTo>
                  <a:lnTo>
                    <a:pt x="322574" y="490940"/>
                  </a:lnTo>
                  <a:lnTo>
                    <a:pt x="350602" y="450751"/>
                  </a:lnTo>
                  <a:lnTo>
                    <a:pt x="392662" y="388705"/>
                  </a:lnTo>
                  <a:lnTo>
                    <a:pt x="406684" y="368987"/>
                  </a:lnTo>
                  <a:lnTo>
                    <a:pt x="434729" y="331497"/>
                  </a:lnTo>
                  <a:lnTo>
                    <a:pt x="476798" y="277540"/>
                  </a:lnTo>
                  <a:lnTo>
                    <a:pt x="489653" y="259818"/>
                  </a:lnTo>
                  <a:lnTo>
                    <a:pt x="501729" y="242161"/>
                  </a:lnTo>
                  <a:lnTo>
                    <a:pt x="513285" y="224546"/>
                  </a:lnTo>
                  <a:lnTo>
                    <a:pt x="525664" y="208128"/>
                  </a:lnTo>
                  <a:lnTo>
                    <a:pt x="538592" y="192509"/>
                  </a:lnTo>
                  <a:lnTo>
                    <a:pt x="551884" y="177421"/>
                  </a:lnTo>
                  <a:lnTo>
                    <a:pt x="564251" y="162688"/>
                  </a:lnTo>
                  <a:lnTo>
                    <a:pt x="587341" y="133853"/>
                  </a:lnTo>
                  <a:lnTo>
                    <a:pt x="598407" y="120788"/>
                  </a:lnTo>
                  <a:lnTo>
                    <a:pt x="620051" y="96922"/>
                  </a:lnTo>
                  <a:lnTo>
                    <a:pt x="638240" y="74629"/>
                  </a:lnTo>
                  <a:lnTo>
                    <a:pt x="654115" y="54204"/>
                  </a:lnTo>
                  <a:lnTo>
                    <a:pt x="661621" y="45485"/>
                  </a:lnTo>
                  <a:lnTo>
                    <a:pt x="69416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40124" y="1108094"/>
              <a:ext cx="199067" cy="288896"/>
            </a:xfrm>
            <a:custGeom>
              <a:avLst/>
              <a:gdLst/>
              <a:ahLst/>
              <a:cxnLst/>
              <a:rect l="0" t="0" r="0" b="0"/>
              <a:pathLst>
                <a:path w="199067" h="288896">
                  <a:moveTo>
                    <a:pt x="42070" y="185570"/>
                  </a:moveTo>
                  <a:lnTo>
                    <a:pt x="42070" y="207904"/>
                  </a:lnTo>
                  <a:lnTo>
                    <a:pt x="40902" y="219157"/>
                  </a:lnTo>
                  <a:lnTo>
                    <a:pt x="38954" y="231334"/>
                  </a:lnTo>
                  <a:lnTo>
                    <a:pt x="36486" y="244126"/>
                  </a:lnTo>
                  <a:lnTo>
                    <a:pt x="34842" y="257329"/>
                  </a:lnTo>
                  <a:lnTo>
                    <a:pt x="33745" y="270805"/>
                  </a:lnTo>
                  <a:lnTo>
                    <a:pt x="33014" y="284464"/>
                  </a:lnTo>
                  <a:lnTo>
                    <a:pt x="31359" y="288895"/>
                  </a:lnTo>
                  <a:lnTo>
                    <a:pt x="29086" y="287175"/>
                  </a:lnTo>
                  <a:lnTo>
                    <a:pt x="26402" y="281354"/>
                  </a:lnTo>
                  <a:lnTo>
                    <a:pt x="23444" y="273967"/>
                  </a:lnTo>
                  <a:lnTo>
                    <a:pt x="17042" y="256410"/>
                  </a:lnTo>
                  <a:lnTo>
                    <a:pt x="16036" y="244483"/>
                  </a:lnTo>
                  <a:lnTo>
                    <a:pt x="16534" y="230689"/>
                  </a:lnTo>
                  <a:lnTo>
                    <a:pt x="18034" y="215649"/>
                  </a:lnTo>
                  <a:lnTo>
                    <a:pt x="19035" y="200948"/>
                  </a:lnTo>
                  <a:lnTo>
                    <a:pt x="19701" y="186473"/>
                  </a:lnTo>
                  <a:lnTo>
                    <a:pt x="20146" y="172149"/>
                  </a:lnTo>
                  <a:lnTo>
                    <a:pt x="21610" y="159093"/>
                  </a:lnTo>
                  <a:lnTo>
                    <a:pt x="23756" y="146884"/>
                  </a:lnTo>
                  <a:lnTo>
                    <a:pt x="26355" y="135238"/>
                  </a:lnTo>
                  <a:lnTo>
                    <a:pt x="29256" y="123968"/>
                  </a:lnTo>
                  <a:lnTo>
                    <a:pt x="32359" y="112950"/>
                  </a:lnTo>
                  <a:lnTo>
                    <a:pt x="35596" y="102098"/>
                  </a:lnTo>
                  <a:lnTo>
                    <a:pt x="40092" y="91357"/>
                  </a:lnTo>
                  <a:lnTo>
                    <a:pt x="45426" y="80691"/>
                  </a:lnTo>
                  <a:lnTo>
                    <a:pt x="51320" y="70075"/>
                  </a:lnTo>
                  <a:lnTo>
                    <a:pt x="64100" y="45813"/>
                  </a:lnTo>
                  <a:lnTo>
                    <a:pt x="70780" y="32799"/>
                  </a:lnTo>
                  <a:lnTo>
                    <a:pt x="79908" y="22954"/>
                  </a:lnTo>
                  <a:lnTo>
                    <a:pt x="90668" y="15223"/>
                  </a:lnTo>
                  <a:lnTo>
                    <a:pt x="102516" y="8900"/>
                  </a:lnTo>
                  <a:lnTo>
                    <a:pt x="115088" y="4684"/>
                  </a:lnTo>
                  <a:lnTo>
                    <a:pt x="128145" y="1874"/>
                  </a:lnTo>
                  <a:lnTo>
                    <a:pt x="141524" y="0"/>
                  </a:lnTo>
                  <a:lnTo>
                    <a:pt x="153949" y="1089"/>
                  </a:lnTo>
                  <a:lnTo>
                    <a:pt x="165738" y="4151"/>
                  </a:lnTo>
                  <a:lnTo>
                    <a:pt x="177103" y="8530"/>
                  </a:lnTo>
                  <a:lnTo>
                    <a:pt x="185849" y="16124"/>
                  </a:lnTo>
                  <a:lnTo>
                    <a:pt x="192847" y="25861"/>
                  </a:lnTo>
                  <a:lnTo>
                    <a:pt x="198682" y="37027"/>
                  </a:lnTo>
                  <a:lnTo>
                    <a:pt x="199066" y="49146"/>
                  </a:lnTo>
                  <a:lnTo>
                    <a:pt x="195817" y="61899"/>
                  </a:lnTo>
                  <a:lnTo>
                    <a:pt x="190144" y="75076"/>
                  </a:lnTo>
                  <a:lnTo>
                    <a:pt x="184025" y="86198"/>
                  </a:lnTo>
                  <a:lnTo>
                    <a:pt x="177609" y="95949"/>
                  </a:lnTo>
                  <a:lnTo>
                    <a:pt x="170994" y="104788"/>
                  </a:lnTo>
                  <a:lnTo>
                    <a:pt x="163078" y="114186"/>
                  </a:lnTo>
                  <a:lnTo>
                    <a:pt x="154295" y="123957"/>
                  </a:lnTo>
                  <a:lnTo>
                    <a:pt x="144934" y="133977"/>
                  </a:lnTo>
                  <a:lnTo>
                    <a:pt x="135187" y="141826"/>
                  </a:lnTo>
                  <a:lnTo>
                    <a:pt x="125183" y="148227"/>
                  </a:lnTo>
                  <a:lnTo>
                    <a:pt x="115008" y="153663"/>
                  </a:lnTo>
                  <a:lnTo>
                    <a:pt x="104719" y="159624"/>
                  </a:lnTo>
                  <a:lnTo>
                    <a:pt x="83938" y="172480"/>
                  </a:lnTo>
                  <a:lnTo>
                    <a:pt x="72319" y="179181"/>
                  </a:lnTo>
                  <a:lnTo>
                    <a:pt x="59900" y="185985"/>
                  </a:lnTo>
                  <a:lnTo>
                    <a:pt x="0" y="2171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066998" y="1693333"/>
              <a:ext cx="652092" cy="757268"/>
            </a:xfrm>
            <a:custGeom>
              <a:avLst/>
              <a:gdLst/>
              <a:ahLst/>
              <a:cxnLst/>
              <a:rect l="0" t="0" r="0" b="0"/>
              <a:pathLst>
                <a:path w="652092" h="757268">
                  <a:moveTo>
                    <a:pt x="0" y="757267"/>
                  </a:moveTo>
                  <a:lnTo>
                    <a:pt x="11167" y="740517"/>
                  </a:lnTo>
                  <a:lnTo>
                    <a:pt x="29278" y="718933"/>
                  </a:lnTo>
                  <a:lnTo>
                    <a:pt x="42617" y="701665"/>
                  </a:lnTo>
                  <a:lnTo>
                    <a:pt x="56337" y="683473"/>
                  </a:lnTo>
                  <a:lnTo>
                    <a:pt x="70225" y="667597"/>
                  </a:lnTo>
                  <a:lnTo>
                    <a:pt x="84188" y="646517"/>
                  </a:lnTo>
                  <a:lnTo>
                    <a:pt x="91184" y="634352"/>
                  </a:lnTo>
                  <a:lnTo>
                    <a:pt x="108306" y="611485"/>
                  </a:lnTo>
                  <a:lnTo>
                    <a:pt x="127602" y="588468"/>
                  </a:lnTo>
                  <a:lnTo>
                    <a:pt x="147864" y="562656"/>
                  </a:lnTo>
                  <a:lnTo>
                    <a:pt x="178982" y="521844"/>
                  </a:lnTo>
                  <a:lnTo>
                    <a:pt x="189439" y="506829"/>
                  </a:lnTo>
                  <a:lnTo>
                    <a:pt x="199916" y="490975"/>
                  </a:lnTo>
                  <a:lnTo>
                    <a:pt x="210406" y="474563"/>
                  </a:lnTo>
                  <a:lnTo>
                    <a:pt x="222074" y="458947"/>
                  </a:lnTo>
                  <a:lnTo>
                    <a:pt x="234527" y="443862"/>
                  </a:lnTo>
                  <a:lnTo>
                    <a:pt x="247503" y="429131"/>
                  </a:lnTo>
                  <a:lnTo>
                    <a:pt x="274387" y="397182"/>
                  </a:lnTo>
                  <a:lnTo>
                    <a:pt x="329735" y="329060"/>
                  </a:lnTo>
                  <a:lnTo>
                    <a:pt x="343697" y="312863"/>
                  </a:lnTo>
                  <a:lnTo>
                    <a:pt x="357680" y="297391"/>
                  </a:lnTo>
                  <a:lnTo>
                    <a:pt x="385682" y="267734"/>
                  </a:lnTo>
                  <a:lnTo>
                    <a:pt x="455767" y="196498"/>
                  </a:lnTo>
                  <a:lnTo>
                    <a:pt x="469789" y="183587"/>
                  </a:lnTo>
                  <a:lnTo>
                    <a:pt x="483811" y="171473"/>
                  </a:lnTo>
                  <a:lnTo>
                    <a:pt x="497834" y="159892"/>
                  </a:lnTo>
                  <a:lnTo>
                    <a:pt x="510688" y="147496"/>
                  </a:lnTo>
                  <a:lnTo>
                    <a:pt x="522763" y="134558"/>
                  </a:lnTo>
                  <a:lnTo>
                    <a:pt x="534320" y="121258"/>
                  </a:lnTo>
                  <a:lnTo>
                    <a:pt x="545530" y="108886"/>
                  </a:lnTo>
                  <a:lnTo>
                    <a:pt x="567334" y="85789"/>
                  </a:lnTo>
                  <a:lnTo>
                    <a:pt x="65209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764713" y="1417461"/>
              <a:ext cx="244117" cy="357586"/>
            </a:xfrm>
            <a:custGeom>
              <a:avLst/>
              <a:gdLst/>
              <a:ahLst/>
              <a:cxnLst/>
              <a:rect l="0" t="0" r="0" b="0"/>
              <a:pathLst>
                <a:path w="244117" h="357586">
                  <a:moveTo>
                    <a:pt x="112140" y="2414"/>
                  </a:moveTo>
                  <a:lnTo>
                    <a:pt x="106557" y="19165"/>
                  </a:lnTo>
                  <a:lnTo>
                    <a:pt x="104912" y="28773"/>
                  </a:lnTo>
                  <a:lnTo>
                    <a:pt x="103815" y="39854"/>
                  </a:lnTo>
                  <a:lnTo>
                    <a:pt x="103084" y="51915"/>
                  </a:lnTo>
                  <a:lnTo>
                    <a:pt x="100259" y="63462"/>
                  </a:lnTo>
                  <a:lnTo>
                    <a:pt x="96039" y="74665"/>
                  </a:lnTo>
                  <a:lnTo>
                    <a:pt x="90889" y="85640"/>
                  </a:lnTo>
                  <a:lnTo>
                    <a:pt x="86286" y="98800"/>
                  </a:lnTo>
                  <a:lnTo>
                    <a:pt x="82049" y="113416"/>
                  </a:lnTo>
                  <a:lnTo>
                    <a:pt x="66852" y="173275"/>
                  </a:lnTo>
                  <a:lnTo>
                    <a:pt x="62082" y="188776"/>
                  </a:lnTo>
                  <a:lnTo>
                    <a:pt x="56564" y="204953"/>
                  </a:lnTo>
                  <a:lnTo>
                    <a:pt x="50548" y="221581"/>
                  </a:lnTo>
                  <a:lnTo>
                    <a:pt x="45369" y="237341"/>
                  </a:lnTo>
                  <a:lnTo>
                    <a:pt x="40747" y="252522"/>
                  </a:lnTo>
                  <a:lnTo>
                    <a:pt x="32496" y="281855"/>
                  </a:lnTo>
                  <a:lnTo>
                    <a:pt x="24934" y="310473"/>
                  </a:lnTo>
                  <a:lnTo>
                    <a:pt x="20112" y="324649"/>
                  </a:lnTo>
                  <a:lnTo>
                    <a:pt x="14561" y="338774"/>
                  </a:lnTo>
                  <a:lnTo>
                    <a:pt x="8522" y="352865"/>
                  </a:lnTo>
                  <a:lnTo>
                    <a:pt x="4497" y="357585"/>
                  </a:lnTo>
                  <a:lnTo>
                    <a:pt x="1813" y="356057"/>
                  </a:lnTo>
                  <a:lnTo>
                    <a:pt x="24" y="350364"/>
                  </a:lnTo>
                  <a:lnTo>
                    <a:pt x="0" y="343062"/>
                  </a:lnTo>
                  <a:lnTo>
                    <a:pt x="1153" y="334689"/>
                  </a:lnTo>
                  <a:lnTo>
                    <a:pt x="3089" y="325601"/>
                  </a:lnTo>
                  <a:lnTo>
                    <a:pt x="11399" y="290476"/>
                  </a:lnTo>
                  <a:lnTo>
                    <a:pt x="15764" y="277428"/>
                  </a:lnTo>
                  <a:lnTo>
                    <a:pt x="21011" y="264054"/>
                  </a:lnTo>
                  <a:lnTo>
                    <a:pt x="26846" y="250464"/>
                  </a:lnTo>
                  <a:lnTo>
                    <a:pt x="39563" y="222899"/>
                  </a:lnTo>
                  <a:lnTo>
                    <a:pt x="73713" y="153116"/>
                  </a:lnTo>
                  <a:lnTo>
                    <a:pt x="87660" y="125097"/>
                  </a:lnTo>
                  <a:lnTo>
                    <a:pt x="93482" y="112250"/>
                  </a:lnTo>
                  <a:lnTo>
                    <a:pt x="98533" y="100179"/>
                  </a:lnTo>
                  <a:lnTo>
                    <a:pt x="103068" y="88626"/>
                  </a:lnTo>
                  <a:lnTo>
                    <a:pt x="108430" y="77418"/>
                  </a:lnTo>
                  <a:lnTo>
                    <a:pt x="114341" y="66440"/>
                  </a:lnTo>
                  <a:lnTo>
                    <a:pt x="120619" y="55616"/>
                  </a:lnTo>
                  <a:lnTo>
                    <a:pt x="128310" y="44894"/>
                  </a:lnTo>
                  <a:lnTo>
                    <a:pt x="136943" y="34240"/>
                  </a:lnTo>
                  <a:lnTo>
                    <a:pt x="146205" y="23631"/>
                  </a:lnTo>
                  <a:lnTo>
                    <a:pt x="155885" y="15390"/>
                  </a:lnTo>
                  <a:lnTo>
                    <a:pt x="165844" y="8728"/>
                  </a:lnTo>
                  <a:lnTo>
                    <a:pt x="175990" y="3117"/>
                  </a:lnTo>
                  <a:lnTo>
                    <a:pt x="186259" y="546"/>
                  </a:lnTo>
                  <a:lnTo>
                    <a:pt x="196611" y="0"/>
                  </a:lnTo>
                  <a:lnTo>
                    <a:pt x="207019" y="805"/>
                  </a:lnTo>
                  <a:lnTo>
                    <a:pt x="216294" y="6016"/>
                  </a:lnTo>
                  <a:lnTo>
                    <a:pt x="224815" y="14164"/>
                  </a:lnTo>
                  <a:lnTo>
                    <a:pt x="232833" y="24271"/>
                  </a:lnTo>
                  <a:lnTo>
                    <a:pt x="238178" y="36852"/>
                  </a:lnTo>
                  <a:lnTo>
                    <a:pt x="241741" y="51083"/>
                  </a:lnTo>
                  <a:lnTo>
                    <a:pt x="244116" y="66413"/>
                  </a:lnTo>
                  <a:lnTo>
                    <a:pt x="243363" y="81307"/>
                  </a:lnTo>
                  <a:lnTo>
                    <a:pt x="240524" y="95911"/>
                  </a:lnTo>
                  <a:lnTo>
                    <a:pt x="236294" y="110322"/>
                  </a:lnTo>
                  <a:lnTo>
                    <a:pt x="229968" y="122266"/>
                  </a:lnTo>
                  <a:lnTo>
                    <a:pt x="222245" y="132566"/>
                  </a:lnTo>
                  <a:lnTo>
                    <a:pt x="205482" y="150244"/>
                  </a:lnTo>
                  <a:lnTo>
                    <a:pt x="190242" y="165891"/>
                  </a:lnTo>
                  <a:lnTo>
                    <a:pt x="181737" y="172167"/>
                  </a:lnTo>
                  <a:lnTo>
                    <a:pt x="172561" y="177520"/>
                  </a:lnTo>
                  <a:lnTo>
                    <a:pt x="162938" y="182257"/>
                  </a:lnTo>
                  <a:lnTo>
                    <a:pt x="153017" y="186584"/>
                  </a:lnTo>
                  <a:lnTo>
                    <a:pt x="142897" y="190637"/>
                  </a:lnTo>
                  <a:lnTo>
                    <a:pt x="122304" y="198256"/>
                  </a:lnTo>
                  <a:lnTo>
                    <a:pt x="101465" y="205538"/>
                  </a:lnTo>
                  <a:lnTo>
                    <a:pt x="88662" y="207948"/>
                  </a:lnTo>
                  <a:lnTo>
                    <a:pt x="74285" y="209554"/>
                  </a:lnTo>
                  <a:lnTo>
                    <a:pt x="27999" y="21276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088033" y="1861614"/>
              <a:ext cx="830891" cy="599504"/>
            </a:xfrm>
            <a:custGeom>
              <a:avLst/>
              <a:gdLst/>
              <a:ahLst/>
              <a:cxnLst/>
              <a:rect l="0" t="0" r="0" b="0"/>
              <a:pathLst>
                <a:path w="830891" h="599504">
                  <a:moveTo>
                    <a:pt x="0" y="599503"/>
                  </a:moveTo>
                  <a:lnTo>
                    <a:pt x="24021" y="582710"/>
                  </a:lnTo>
                  <a:lnTo>
                    <a:pt x="38332" y="570225"/>
                  </a:lnTo>
                  <a:lnTo>
                    <a:pt x="55601" y="556886"/>
                  </a:lnTo>
                  <a:lnTo>
                    <a:pt x="74962" y="541998"/>
                  </a:lnTo>
                  <a:lnTo>
                    <a:pt x="95254" y="523695"/>
                  </a:lnTo>
                  <a:lnTo>
                    <a:pt x="106741" y="513906"/>
                  </a:lnTo>
                  <a:lnTo>
                    <a:pt x="131971" y="493680"/>
                  </a:lnTo>
                  <a:lnTo>
                    <a:pt x="172455" y="462583"/>
                  </a:lnTo>
                  <a:lnTo>
                    <a:pt x="186256" y="450961"/>
                  </a:lnTo>
                  <a:lnTo>
                    <a:pt x="200131" y="438538"/>
                  </a:lnTo>
                  <a:lnTo>
                    <a:pt x="214055" y="425582"/>
                  </a:lnTo>
                  <a:lnTo>
                    <a:pt x="229181" y="412270"/>
                  </a:lnTo>
                  <a:lnTo>
                    <a:pt x="261570" y="385013"/>
                  </a:lnTo>
                  <a:lnTo>
                    <a:pt x="279556" y="372369"/>
                  </a:lnTo>
                  <a:lnTo>
                    <a:pt x="298558" y="360434"/>
                  </a:lnTo>
                  <a:lnTo>
                    <a:pt x="318238" y="348971"/>
                  </a:lnTo>
                  <a:lnTo>
                    <a:pt x="337201" y="336655"/>
                  </a:lnTo>
                  <a:lnTo>
                    <a:pt x="355686" y="323770"/>
                  </a:lnTo>
                  <a:lnTo>
                    <a:pt x="373853" y="310505"/>
                  </a:lnTo>
                  <a:lnTo>
                    <a:pt x="409620" y="283301"/>
                  </a:lnTo>
                  <a:lnTo>
                    <a:pt x="427338" y="269503"/>
                  </a:lnTo>
                  <a:lnTo>
                    <a:pt x="446162" y="255629"/>
                  </a:lnTo>
                  <a:lnTo>
                    <a:pt x="504986" y="213769"/>
                  </a:lnTo>
                  <a:lnTo>
                    <a:pt x="541913" y="185772"/>
                  </a:lnTo>
                  <a:lnTo>
                    <a:pt x="561110" y="172930"/>
                  </a:lnTo>
                  <a:lnTo>
                    <a:pt x="580920" y="160863"/>
                  </a:lnTo>
                  <a:lnTo>
                    <a:pt x="601138" y="149313"/>
                  </a:lnTo>
                  <a:lnTo>
                    <a:pt x="619291" y="138106"/>
                  </a:lnTo>
                  <a:lnTo>
                    <a:pt x="636067" y="127130"/>
                  </a:lnTo>
                  <a:lnTo>
                    <a:pt x="651926" y="116306"/>
                  </a:lnTo>
                  <a:lnTo>
                    <a:pt x="667173" y="106753"/>
                  </a:lnTo>
                  <a:lnTo>
                    <a:pt x="682013" y="98047"/>
                  </a:lnTo>
                  <a:lnTo>
                    <a:pt x="696580" y="89906"/>
                  </a:lnTo>
                  <a:lnTo>
                    <a:pt x="725230" y="74628"/>
                  </a:lnTo>
                  <a:lnTo>
                    <a:pt x="739415" y="67281"/>
                  </a:lnTo>
                  <a:lnTo>
                    <a:pt x="764525" y="52886"/>
                  </a:lnTo>
                  <a:lnTo>
                    <a:pt x="786202" y="38697"/>
                  </a:lnTo>
                  <a:lnTo>
                    <a:pt x="795255" y="31641"/>
                  </a:lnTo>
                  <a:lnTo>
                    <a:pt x="83089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969615" y="1571804"/>
              <a:ext cx="253864" cy="420601"/>
            </a:xfrm>
            <a:custGeom>
              <a:avLst/>
              <a:gdLst/>
              <a:ahLst/>
              <a:cxnLst/>
              <a:rect l="0" t="0" r="0" b="0"/>
              <a:pathLst>
                <a:path w="253864" h="420601">
                  <a:moveTo>
                    <a:pt x="96554" y="89976"/>
                  </a:moveTo>
                  <a:lnTo>
                    <a:pt x="90971" y="106726"/>
                  </a:lnTo>
                  <a:lnTo>
                    <a:pt x="89326" y="116335"/>
                  </a:lnTo>
                  <a:lnTo>
                    <a:pt x="88230" y="127415"/>
                  </a:lnTo>
                  <a:lnTo>
                    <a:pt x="87499" y="139477"/>
                  </a:lnTo>
                  <a:lnTo>
                    <a:pt x="84674" y="152192"/>
                  </a:lnTo>
                  <a:lnTo>
                    <a:pt x="80454" y="165343"/>
                  </a:lnTo>
                  <a:lnTo>
                    <a:pt x="75303" y="178786"/>
                  </a:lnTo>
                  <a:lnTo>
                    <a:pt x="70701" y="193590"/>
                  </a:lnTo>
                  <a:lnTo>
                    <a:pt x="66463" y="209303"/>
                  </a:lnTo>
                  <a:lnTo>
                    <a:pt x="51266" y="270921"/>
                  </a:lnTo>
                  <a:lnTo>
                    <a:pt x="46496" y="286567"/>
                  </a:lnTo>
                  <a:lnTo>
                    <a:pt x="40978" y="302840"/>
                  </a:lnTo>
                  <a:lnTo>
                    <a:pt x="34963" y="319532"/>
                  </a:lnTo>
                  <a:lnTo>
                    <a:pt x="29783" y="335335"/>
                  </a:lnTo>
                  <a:lnTo>
                    <a:pt x="25163" y="350544"/>
                  </a:lnTo>
                  <a:lnTo>
                    <a:pt x="20912" y="365358"/>
                  </a:lnTo>
                  <a:lnTo>
                    <a:pt x="15742" y="381077"/>
                  </a:lnTo>
                  <a:lnTo>
                    <a:pt x="3765" y="414125"/>
                  </a:lnTo>
                  <a:lnTo>
                    <a:pt x="804" y="420600"/>
                  </a:lnTo>
                  <a:lnTo>
                    <a:pt x="0" y="420243"/>
                  </a:lnTo>
                  <a:lnTo>
                    <a:pt x="1053" y="407380"/>
                  </a:lnTo>
                  <a:lnTo>
                    <a:pt x="1521" y="386082"/>
                  </a:lnTo>
                  <a:lnTo>
                    <a:pt x="2814" y="373858"/>
                  </a:lnTo>
                  <a:lnTo>
                    <a:pt x="4846" y="361034"/>
                  </a:lnTo>
                  <a:lnTo>
                    <a:pt x="7368" y="347810"/>
                  </a:lnTo>
                  <a:lnTo>
                    <a:pt x="11387" y="334320"/>
                  </a:lnTo>
                  <a:lnTo>
                    <a:pt x="16404" y="320652"/>
                  </a:lnTo>
                  <a:lnTo>
                    <a:pt x="22086" y="306866"/>
                  </a:lnTo>
                  <a:lnTo>
                    <a:pt x="27042" y="291832"/>
                  </a:lnTo>
                  <a:lnTo>
                    <a:pt x="31515" y="275966"/>
                  </a:lnTo>
                  <a:lnTo>
                    <a:pt x="47091" y="214102"/>
                  </a:lnTo>
                  <a:lnTo>
                    <a:pt x="54314" y="182149"/>
                  </a:lnTo>
                  <a:lnTo>
                    <a:pt x="57876" y="165448"/>
                  </a:lnTo>
                  <a:lnTo>
                    <a:pt x="62589" y="149640"/>
                  </a:lnTo>
                  <a:lnTo>
                    <a:pt x="68068" y="134427"/>
                  </a:lnTo>
                  <a:lnTo>
                    <a:pt x="74057" y="119610"/>
                  </a:lnTo>
                  <a:lnTo>
                    <a:pt x="80388" y="106226"/>
                  </a:lnTo>
                  <a:lnTo>
                    <a:pt x="86945" y="93798"/>
                  </a:lnTo>
                  <a:lnTo>
                    <a:pt x="93655" y="82006"/>
                  </a:lnTo>
                  <a:lnTo>
                    <a:pt x="102801" y="69471"/>
                  </a:lnTo>
                  <a:lnTo>
                    <a:pt x="113573" y="56439"/>
                  </a:lnTo>
                  <a:lnTo>
                    <a:pt x="135671" y="31832"/>
                  </a:lnTo>
                  <a:lnTo>
                    <a:pt x="153283" y="13104"/>
                  </a:lnTo>
                  <a:lnTo>
                    <a:pt x="163590" y="7176"/>
                  </a:lnTo>
                  <a:lnTo>
                    <a:pt x="175135" y="3223"/>
                  </a:lnTo>
                  <a:lnTo>
                    <a:pt x="187506" y="588"/>
                  </a:lnTo>
                  <a:lnTo>
                    <a:pt x="200428" y="0"/>
                  </a:lnTo>
                  <a:lnTo>
                    <a:pt x="213717" y="776"/>
                  </a:lnTo>
                  <a:lnTo>
                    <a:pt x="227251" y="2463"/>
                  </a:lnTo>
                  <a:lnTo>
                    <a:pt x="237442" y="8261"/>
                  </a:lnTo>
                  <a:lnTo>
                    <a:pt x="245404" y="16802"/>
                  </a:lnTo>
                  <a:lnTo>
                    <a:pt x="251881" y="27170"/>
                  </a:lnTo>
                  <a:lnTo>
                    <a:pt x="253863" y="36419"/>
                  </a:lnTo>
                  <a:lnTo>
                    <a:pt x="252846" y="44922"/>
                  </a:lnTo>
                  <a:lnTo>
                    <a:pt x="249831" y="52928"/>
                  </a:lnTo>
                  <a:lnTo>
                    <a:pt x="245483" y="60603"/>
                  </a:lnTo>
                  <a:lnTo>
                    <a:pt x="240248" y="68057"/>
                  </a:lnTo>
                  <a:lnTo>
                    <a:pt x="234420" y="75363"/>
                  </a:lnTo>
                  <a:lnTo>
                    <a:pt x="228198" y="82571"/>
                  </a:lnTo>
                  <a:lnTo>
                    <a:pt x="221713" y="89714"/>
                  </a:lnTo>
                  <a:lnTo>
                    <a:pt x="215052" y="96813"/>
                  </a:lnTo>
                  <a:lnTo>
                    <a:pt x="207106" y="103883"/>
                  </a:lnTo>
                  <a:lnTo>
                    <a:pt x="198302" y="110934"/>
                  </a:lnTo>
                  <a:lnTo>
                    <a:pt x="188928" y="117971"/>
                  </a:lnTo>
                  <a:lnTo>
                    <a:pt x="169162" y="132023"/>
                  </a:lnTo>
                  <a:lnTo>
                    <a:pt x="158982" y="139043"/>
                  </a:lnTo>
                  <a:lnTo>
                    <a:pt x="148691" y="144891"/>
                  </a:lnTo>
                  <a:lnTo>
                    <a:pt x="138324" y="149959"/>
                  </a:lnTo>
                  <a:lnTo>
                    <a:pt x="127907" y="154505"/>
                  </a:lnTo>
                  <a:lnTo>
                    <a:pt x="117456" y="159874"/>
                  </a:lnTo>
                  <a:lnTo>
                    <a:pt x="106983" y="165790"/>
                  </a:lnTo>
                  <a:lnTo>
                    <a:pt x="75519" y="1846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172174" y="2177142"/>
              <a:ext cx="788821" cy="283976"/>
            </a:xfrm>
            <a:custGeom>
              <a:avLst/>
              <a:gdLst/>
              <a:ahLst/>
              <a:cxnLst/>
              <a:rect l="0" t="0" r="0" b="0"/>
              <a:pathLst>
                <a:path w="788821" h="283976">
                  <a:moveTo>
                    <a:pt x="0" y="283975"/>
                  </a:moveTo>
                  <a:lnTo>
                    <a:pt x="16750" y="272809"/>
                  </a:lnTo>
                  <a:lnTo>
                    <a:pt x="37439" y="264210"/>
                  </a:lnTo>
                  <a:lnTo>
                    <a:pt x="49500" y="260281"/>
                  </a:lnTo>
                  <a:lnTo>
                    <a:pt x="62216" y="256493"/>
                  </a:lnTo>
                  <a:lnTo>
                    <a:pt x="88809" y="249168"/>
                  </a:lnTo>
                  <a:lnTo>
                    <a:pt x="171889" y="227904"/>
                  </a:lnTo>
                  <a:lnTo>
                    <a:pt x="185879" y="223222"/>
                  </a:lnTo>
                  <a:lnTo>
                    <a:pt x="199880" y="217763"/>
                  </a:lnTo>
                  <a:lnTo>
                    <a:pt x="213888" y="211787"/>
                  </a:lnTo>
                  <a:lnTo>
                    <a:pt x="229069" y="206634"/>
                  </a:lnTo>
                  <a:lnTo>
                    <a:pt x="245034" y="202031"/>
                  </a:lnTo>
                  <a:lnTo>
                    <a:pt x="261520" y="197793"/>
                  </a:lnTo>
                  <a:lnTo>
                    <a:pt x="278354" y="192630"/>
                  </a:lnTo>
                  <a:lnTo>
                    <a:pt x="295420" y="186852"/>
                  </a:lnTo>
                  <a:lnTo>
                    <a:pt x="329963" y="174198"/>
                  </a:lnTo>
                  <a:lnTo>
                    <a:pt x="435932" y="133127"/>
                  </a:lnTo>
                  <a:lnTo>
                    <a:pt x="494554" y="112160"/>
                  </a:lnTo>
                  <a:lnTo>
                    <a:pt x="531435" y="98152"/>
                  </a:lnTo>
                  <a:lnTo>
                    <a:pt x="548281" y="91144"/>
                  </a:lnTo>
                  <a:lnTo>
                    <a:pt x="564186" y="84136"/>
                  </a:lnTo>
                  <a:lnTo>
                    <a:pt x="579464" y="77126"/>
                  </a:lnTo>
                  <a:lnTo>
                    <a:pt x="612021" y="63104"/>
                  </a:lnTo>
                  <a:lnTo>
                    <a:pt x="628884" y="56093"/>
                  </a:lnTo>
                  <a:lnTo>
                    <a:pt x="644800" y="49082"/>
                  </a:lnTo>
                  <a:lnTo>
                    <a:pt x="674950" y="35059"/>
                  </a:lnTo>
                  <a:lnTo>
                    <a:pt x="689534" y="29216"/>
                  </a:lnTo>
                  <a:lnTo>
                    <a:pt x="703932" y="24152"/>
                  </a:lnTo>
                  <a:lnTo>
                    <a:pt x="718204" y="19607"/>
                  </a:lnTo>
                  <a:lnTo>
                    <a:pt x="746528" y="11441"/>
                  </a:lnTo>
                  <a:lnTo>
                    <a:pt x="78882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994635" y="1933275"/>
              <a:ext cx="209942" cy="382525"/>
            </a:xfrm>
            <a:custGeom>
              <a:avLst/>
              <a:gdLst/>
              <a:ahLst/>
              <a:cxnLst/>
              <a:rect l="0" t="0" r="0" b="0"/>
              <a:pathLst>
                <a:path w="209942" h="382525">
                  <a:moveTo>
                    <a:pt x="103087" y="65068"/>
                  </a:moveTo>
                  <a:lnTo>
                    <a:pt x="88448" y="108985"/>
                  </a:lnTo>
                  <a:lnTo>
                    <a:pt x="86316" y="120056"/>
                  </a:lnTo>
                  <a:lnTo>
                    <a:pt x="84895" y="132111"/>
                  </a:lnTo>
                  <a:lnTo>
                    <a:pt x="83948" y="144822"/>
                  </a:lnTo>
                  <a:lnTo>
                    <a:pt x="82147" y="157970"/>
                  </a:lnTo>
                  <a:lnTo>
                    <a:pt x="79778" y="171411"/>
                  </a:lnTo>
                  <a:lnTo>
                    <a:pt x="77030" y="185045"/>
                  </a:lnTo>
                  <a:lnTo>
                    <a:pt x="70861" y="212660"/>
                  </a:lnTo>
                  <a:lnTo>
                    <a:pt x="67580" y="226568"/>
                  </a:lnTo>
                  <a:lnTo>
                    <a:pt x="63055" y="240515"/>
                  </a:lnTo>
                  <a:lnTo>
                    <a:pt x="57701" y="254487"/>
                  </a:lnTo>
                  <a:lnTo>
                    <a:pt x="51794" y="268477"/>
                  </a:lnTo>
                  <a:lnTo>
                    <a:pt x="46688" y="282477"/>
                  </a:lnTo>
                  <a:lnTo>
                    <a:pt x="42115" y="296486"/>
                  </a:lnTo>
                  <a:lnTo>
                    <a:pt x="33918" y="323347"/>
                  </a:lnTo>
                  <a:lnTo>
                    <a:pt x="15566" y="379982"/>
                  </a:lnTo>
                  <a:lnTo>
                    <a:pt x="12018" y="382524"/>
                  </a:lnTo>
                  <a:lnTo>
                    <a:pt x="8484" y="379544"/>
                  </a:lnTo>
                  <a:lnTo>
                    <a:pt x="4960" y="372883"/>
                  </a:lnTo>
                  <a:lnTo>
                    <a:pt x="2611" y="360262"/>
                  </a:lnTo>
                  <a:lnTo>
                    <a:pt x="1044" y="343668"/>
                  </a:lnTo>
                  <a:lnTo>
                    <a:pt x="0" y="324424"/>
                  </a:lnTo>
                  <a:lnTo>
                    <a:pt x="472" y="306921"/>
                  </a:lnTo>
                  <a:lnTo>
                    <a:pt x="1956" y="290578"/>
                  </a:lnTo>
                  <a:lnTo>
                    <a:pt x="4114" y="275008"/>
                  </a:lnTo>
                  <a:lnTo>
                    <a:pt x="6720" y="259953"/>
                  </a:lnTo>
                  <a:lnTo>
                    <a:pt x="9627" y="245242"/>
                  </a:lnTo>
                  <a:lnTo>
                    <a:pt x="15973" y="216431"/>
                  </a:lnTo>
                  <a:lnTo>
                    <a:pt x="33040" y="145784"/>
                  </a:lnTo>
                  <a:lnTo>
                    <a:pt x="37691" y="131733"/>
                  </a:lnTo>
                  <a:lnTo>
                    <a:pt x="43129" y="117692"/>
                  </a:lnTo>
                  <a:lnTo>
                    <a:pt x="49092" y="103657"/>
                  </a:lnTo>
                  <a:lnTo>
                    <a:pt x="55404" y="90794"/>
                  </a:lnTo>
                  <a:lnTo>
                    <a:pt x="61950" y="78713"/>
                  </a:lnTo>
                  <a:lnTo>
                    <a:pt x="68650" y="67153"/>
                  </a:lnTo>
                  <a:lnTo>
                    <a:pt x="75455" y="57109"/>
                  </a:lnTo>
                  <a:lnTo>
                    <a:pt x="82328" y="48076"/>
                  </a:lnTo>
                  <a:lnTo>
                    <a:pt x="89248" y="39716"/>
                  </a:lnTo>
                  <a:lnTo>
                    <a:pt x="96199" y="31806"/>
                  </a:lnTo>
                  <a:lnTo>
                    <a:pt x="103169" y="24196"/>
                  </a:lnTo>
                  <a:lnTo>
                    <a:pt x="110154" y="16785"/>
                  </a:lnTo>
                  <a:lnTo>
                    <a:pt x="119485" y="10675"/>
                  </a:lnTo>
                  <a:lnTo>
                    <a:pt x="130380" y="5434"/>
                  </a:lnTo>
                  <a:lnTo>
                    <a:pt x="142318" y="771"/>
                  </a:lnTo>
                  <a:lnTo>
                    <a:pt x="154951" y="0"/>
                  </a:lnTo>
                  <a:lnTo>
                    <a:pt x="168047" y="1822"/>
                  </a:lnTo>
                  <a:lnTo>
                    <a:pt x="181452" y="5375"/>
                  </a:lnTo>
                  <a:lnTo>
                    <a:pt x="191558" y="11249"/>
                  </a:lnTo>
                  <a:lnTo>
                    <a:pt x="199464" y="18671"/>
                  </a:lnTo>
                  <a:lnTo>
                    <a:pt x="205903" y="27125"/>
                  </a:lnTo>
                  <a:lnTo>
                    <a:pt x="209027" y="37436"/>
                  </a:lnTo>
                  <a:lnTo>
                    <a:pt x="209941" y="48984"/>
                  </a:lnTo>
                  <a:lnTo>
                    <a:pt x="209382" y="61357"/>
                  </a:lnTo>
                  <a:lnTo>
                    <a:pt x="204335" y="74280"/>
                  </a:lnTo>
                  <a:lnTo>
                    <a:pt x="196295" y="87570"/>
                  </a:lnTo>
                  <a:lnTo>
                    <a:pt x="186261" y="101105"/>
                  </a:lnTo>
                  <a:lnTo>
                    <a:pt x="177234" y="112465"/>
                  </a:lnTo>
                  <a:lnTo>
                    <a:pt x="168880" y="122376"/>
                  </a:lnTo>
                  <a:lnTo>
                    <a:pt x="160972" y="131320"/>
                  </a:lnTo>
                  <a:lnTo>
                    <a:pt x="149857" y="140789"/>
                  </a:lnTo>
                  <a:lnTo>
                    <a:pt x="136605" y="150607"/>
                  </a:lnTo>
                  <a:lnTo>
                    <a:pt x="121926" y="160659"/>
                  </a:lnTo>
                  <a:lnTo>
                    <a:pt x="108634" y="168528"/>
                  </a:lnTo>
                  <a:lnTo>
                    <a:pt x="96268" y="174943"/>
                  </a:lnTo>
                  <a:lnTo>
                    <a:pt x="84518" y="180389"/>
                  </a:lnTo>
                  <a:lnTo>
                    <a:pt x="72010" y="185188"/>
                  </a:lnTo>
                  <a:lnTo>
                    <a:pt x="58996" y="189555"/>
                  </a:lnTo>
                  <a:lnTo>
                    <a:pt x="18946" y="2017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130103" y="2408530"/>
              <a:ext cx="809856" cy="136729"/>
            </a:xfrm>
            <a:custGeom>
              <a:avLst/>
              <a:gdLst/>
              <a:ahLst/>
              <a:cxnLst/>
              <a:rect l="0" t="0" r="0" b="0"/>
              <a:pathLst>
                <a:path w="809856" h="136729">
                  <a:moveTo>
                    <a:pt x="0" y="136728"/>
                  </a:moveTo>
                  <a:lnTo>
                    <a:pt x="16750" y="131145"/>
                  </a:lnTo>
                  <a:lnTo>
                    <a:pt x="26358" y="128332"/>
                  </a:lnTo>
                  <a:lnTo>
                    <a:pt x="61048" y="118789"/>
                  </a:lnTo>
                  <a:lnTo>
                    <a:pt x="95218" y="108560"/>
                  </a:lnTo>
                  <a:lnTo>
                    <a:pt x="121006" y="101616"/>
                  </a:lnTo>
                  <a:lnTo>
                    <a:pt x="134427" y="99296"/>
                  </a:lnTo>
                  <a:lnTo>
                    <a:pt x="148049" y="97750"/>
                  </a:lnTo>
                  <a:lnTo>
                    <a:pt x="161805" y="96719"/>
                  </a:lnTo>
                  <a:lnTo>
                    <a:pt x="176818" y="94864"/>
                  </a:lnTo>
                  <a:lnTo>
                    <a:pt x="192671" y="92458"/>
                  </a:lnTo>
                  <a:lnTo>
                    <a:pt x="225866" y="86669"/>
                  </a:lnTo>
                  <a:lnTo>
                    <a:pt x="260097" y="80200"/>
                  </a:lnTo>
                  <a:lnTo>
                    <a:pt x="277405" y="75670"/>
                  </a:lnTo>
                  <a:lnTo>
                    <a:pt x="294787" y="70313"/>
                  </a:lnTo>
                  <a:lnTo>
                    <a:pt x="312218" y="64405"/>
                  </a:lnTo>
                  <a:lnTo>
                    <a:pt x="330851" y="59297"/>
                  </a:lnTo>
                  <a:lnTo>
                    <a:pt x="350284" y="54723"/>
                  </a:lnTo>
                  <a:lnTo>
                    <a:pt x="426271" y="38986"/>
                  </a:lnTo>
                  <a:lnTo>
                    <a:pt x="485459" y="28172"/>
                  </a:lnTo>
                  <a:lnTo>
                    <a:pt x="505945" y="25793"/>
                  </a:lnTo>
                  <a:lnTo>
                    <a:pt x="526613" y="24207"/>
                  </a:lnTo>
                  <a:lnTo>
                    <a:pt x="547404" y="23149"/>
                  </a:lnTo>
                  <a:lnTo>
                    <a:pt x="567107" y="21276"/>
                  </a:lnTo>
                  <a:lnTo>
                    <a:pt x="586087" y="18858"/>
                  </a:lnTo>
                  <a:lnTo>
                    <a:pt x="604582" y="16078"/>
                  </a:lnTo>
                  <a:lnTo>
                    <a:pt x="640715" y="9872"/>
                  </a:lnTo>
                  <a:lnTo>
                    <a:pt x="658531" y="6581"/>
                  </a:lnTo>
                  <a:lnTo>
                    <a:pt x="676250" y="4388"/>
                  </a:lnTo>
                  <a:lnTo>
                    <a:pt x="693908" y="2925"/>
                  </a:lnTo>
                  <a:lnTo>
                    <a:pt x="711522" y="1950"/>
                  </a:lnTo>
                  <a:lnTo>
                    <a:pt x="743559" y="866"/>
                  </a:lnTo>
                  <a:lnTo>
                    <a:pt x="80985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058161" y="2144865"/>
              <a:ext cx="235076" cy="442571"/>
            </a:xfrm>
            <a:custGeom>
              <a:avLst/>
              <a:gdLst/>
              <a:ahLst/>
              <a:cxnLst/>
              <a:rect l="0" t="0" r="0" b="0"/>
              <a:pathLst>
                <a:path w="235076" h="442571">
                  <a:moveTo>
                    <a:pt x="81632" y="169006"/>
                  </a:moveTo>
                  <a:lnTo>
                    <a:pt x="76048" y="191340"/>
                  </a:lnTo>
                  <a:lnTo>
                    <a:pt x="74404" y="202593"/>
                  </a:lnTo>
                  <a:lnTo>
                    <a:pt x="73307" y="214770"/>
                  </a:lnTo>
                  <a:lnTo>
                    <a:pt x="72577" y="227562"/>
                  </a:lnTo>
                  <a:lnTo>
                    <a:pt x="70920" y="239596"/>
                  </a:lnTo>
                  <a:lnTo>
                    <a:pt x="68647" y="251125"/>
                  </a:lnTo>
                  <a:lnTo>
                    <a:pt x="65964" y="262317"/>
                  </a:lnTo>
                  <a:lnTo>
                    <a:pt x="63007" y="273283"/>
                  </a:lnTo>
                  <a:lnTo>
                    <a:pt x="53260" y="306637"/>
                  </a:lnTo>
                  <a:lnTo>
                    <a:pt x="42971" y="344437"/>
                  </a:lnTo>
                  <a:lnTo>
                    <a:pt x="36013" y="367344"/>
                  </a:lnTo>
                  <a:lnTo>
                    <a:pt x="31352" y="379529"/>
                  </a:lnTo>
                  <a:lnTo>
                    <a:pt x="25908" y="392327"/>
                  </a:lnTo>
                  <a:lnTo>
                    <a:pt x="19942" y="405533"/>
                  </a:lnTo>
                  <a:lnTo>
                    <a:pt x="14796" y="417843"/>
                  </a:lnTo>
                  <a:lnTo>
                    <a:pt x="10196" y="429556"/>
                  </a:lnTo>
                  <a:lnTo>
                    <a:pt x="5961" y="440870"/>
                  </a:lnTo>
                  <a:lnTo>
                    <a:pt x="3137" y="442570"/>
                  </a:lnTo>
                  <a:lnTo>
                    <a:pt x="1255" y="437860"/>
                  </a:lnTo>
                  <a:lnTo>
                    <a:pt x="0" y="428877"/>
                  </a:lnTo>
                  <a:lnTo>
                    <a:pt x="333" y="419382"/>
                  </a:lnTo>
                  <a:lnTo>
                    <a:pt x="1723" y="409547"/>
                  </a:lnTo>
                  <a:lnTo>
                    <a:pt x="3818" y="399484"/>
                  </a:lnTo>
                  <a:lnTo>
                    <a:pt x="5215" y="388101"/>
                  </a:lnTo>
                  <a:lnTo>
                    <a:pt x="6146" y="375838"/>
                  </a:lnTo>
                  <a:lnTo>
                    <a:pt x="6767" y="362988"/>
                  </a:lnTo>
                  <a:lnTo>
                    <a:pt x="8349" y="349747"/>
                  </a:lnTo>
                  <a:lnTo>
                    <a:pt x="10573" y="336245"/>
                  </a:lnTo>
                  <a:lnTo>
                    <a:pt x="13224" y="322569"/>
                  </a:lnTo>
                  <a:lnTo>
                    <a:pt x="19286" y="294908"/>
                  </a:lnTo>
                  <a:lnTo>
                    <a:pt x="32700" y="239062"/>
                  </a:lnTo>
                  <a:lnTo>
                    <a:pt x="37324" y="225059"/>
                  </a:lnTo>
                  <a:lnTo>
                    <a:pt x="42744" y="211049"/>
                  </a:lnTo>
                  <a:lnTo>
                    <a:pt x="48695" y="197035"/>
                  </a:lnTo>
                  <a:lnTo>
                    <a:pt x="61540" y="168998"/>
                  </a:lnTo>
                  <a:lnTo>
                    <a:pt x="68237" y="154977"/>
                  </a:lnTo>
                  <a:lnTo>
                    <a:pt x="73871" y="142124"/>
                  </a:lnTo>
                  <a:lnTo>
                    <a:pt x="78796" y="130050"/>
                  </a:lnTo>
                  <a:lnTo>
                    <a:pt x="83246" y="118494"/>
                  </a:lnTo>
                  <a:lnTo>
                    <a:pt x="88552" y="107285"/>
                  </a:lnTo>
                  <a:lnTo>
                    <a:pt x="94425" y="96305"/>
                  </a:lnTo>
                  <a:lnTo>
                    <a:pt x="100678" y="85480"/>
                  </a:lnTo>
                  <a:lnTo>
                    <a:pt x="107184" y="74758"/>
                  </a:lnTo>
                  <a:lnTo>
                    <a:pt x="120646" y="53495"/>
                  </a:lnTo>
                  <a:lnTo>
                    <a:pt x="128676" y="42916"/>
                  </a:lnTo>
                  <a:lnTo>
                    <a:pt x="137535" y="32358"/>
                  </a:lnTo>
                  <a:lnTo>
                    <a:pt x="146948" y="21814"/>
                  </a:lnTo>
                  <a:lnTo>
                    <a:pt x="156729" y="13616"/>
                  </a:lnTo>
                  <a:lnTo>
                    <a:pt x="166754" y="6981"/>
                  </a:lnTo>
                  <a:lnTo>
                    <a:pt x="176945" y="1390"/>
                  </a:lnTo>
                  <a:lnTo>
                    <a:pt x="186076" y="0"/>
                  </a:lnTo>
                  <a:lnTo>
                    <a:pt x="194500" y="1410"/>
                  </a:lnTo>
                  <a:lnTo>
                    <a:pt x="202454" y="4687"/>
                  </a:lnTo>
                  <a:lnTo>
                    <a:pt x="210093" y="10378"/>
                  </a:lnTo>
                  <a:lnTo>
                    <a:pt x="217523" y="17678"/>
                  </a:lnTo>
                  <a:lnTo>
                    <a:pt x="224814" y="26050"/>
                  </a:lnTo>
                  <a:lnTo>
                    <a:pt x="229675" y="36306"/>
                  </a:lnTo>
                  <a:lnTo>
                    <a:pt x="232915" y="47818"/>
                  </a:lnTo>
                  <a:lnTo>
                    <a:pt x="235075" y="60167"/>
                  </a:lnTo>
                  <a:lnTo>
                    <a:pt x="234178" y="71906"/>
                  </a:lnTo>
                  <a:lnTo>
                    <a:pt x="231243" y="83237"/>
                  </a:lnTo>
                  <a:lnTo>
                    <a:pt x="226948" y="94298"/>
                  </a:lnTo>
                  <a:lnTo>
                    <a:pt x="221749" y="104008"/>
                  </a:lnTo>
                  <a:lnTo>
                    <a:pt x="215945" y="112819"/>
                  </a:lnTo>
                  <a:lnTo>
                    <a:pt x="209738" y="121031"/>
                  </a:lnTo>
                  <a:lnTo>
                    <a:pt x="196609" y="139503"/>
                  </a:lnTo>
                  <a:lnTo>
                    <a:pt x="189836" y="149338"/>
                  </a:lnTo>
                  <a:lnTo>
                    <a:pt x="181815" y="158231"/>
                  </a:lnTo>
                  <a:lnTo>
                    <a:pt x="172962" y="166497"/>
                  </a:lnTo>
                  <a:lnTo>
                    <a:pt x="163553" y="174345"/>
                  </a:lnTo>
                  <a:lnTo>
                    <a:pt x="151438" y="181915"/>
                  </a:lnTo>
                  <a:lnTo>
                    <a:pt x="137518" y="189298"/>
                  </a:lnTo>
                  <a:lnTo>
                    <a:pt x="122395" y="196557"/>
                  </a:lnTo>
                  <a:lnTo>
                    <a:pt x="106470" y="202566"/>
                  </a:lnTo>
                  <a:lnTo>
                    <a:pt x="90010" y="207740"/>
                  </a:lnTo>
                  <a:lnTo>
                    <a:pt x="39561" y="2215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626915" y="4722401"/>
            <a:ext cx="1882069" cy="820374"/>
            <a:chOff x="5626915" y="4722401"/>
            <a:chExt cx="1882069" cy="820374"/>
          </a:xfrm>
        </p:grpSpPr>
        <p:sp>
          <p:nvSpPr>
            <p:cNvPr id="84" name="Freeform 83"/>
            <p:cNvSpPr/>
            <p:nvPr/>
          </p:nvSpPr>
          <p:spPr>
            <a:xfrm>
              <a:off x="5647950" y="4922235"/>
              <a:ext cx="73624" cy="473294"/>
            </a:xfrm>
            <a:custGeom>
              <a:avLst/>
              <a:gdLst/>
              <a:ahLst/>
              <a:cxnLst/>
              <a:rect l="0" t="0" r="0" b="0"/>
              <a:pathLst>
                <a:path w="73624" h="473294">
                  <a:moveTo>
                    <a:pt x="73623" y="0"/>
                  </a:moveTo>
                  <a:lnTo>
                    <a:pt x="68040" y="27918"/>
                  </a:lnTo>
                  <a:lnTo>
                    <a:pt x="55684" y="95759"/>
                  </a:lnTo>
                  <a:lnTo>
                    <a:pt x="48900" y="127090"/>
                  </a:lnTo>
                  <a:lnTo>
                    <a:pt x="46623" y="144327"/>
                  </a:lnTo>
                  <a:lnTo>
                    <a:pt x="45105" y="162829"/>
                  </a:lnTo>
                  <a:lnTo>
                    <a:pt x="44094" y="182177"/>
                  </a:lnTo>
                  <a:lnTo>
                    <a:pt x="42251" y="200918"/>
                  </a:lnTo>
                  <a:lnTo>
                    <a:pt x="39853" y="219255"/>
                  </a:lnTo>
                  <a:lnTo>
                    <a:pt x="37087" y="237322"/>
                  </a:lnTo>
                  <a:lnTo>
                    <a:pt x="30896" y="272980"/>
                  </a:lnTo>
                  <a:lnTo>
                    <a:pt x="17400" y="343481"/>
                  </a:lnTo>
                  <a:lnTo>
                    <a:pt x="15106" y="359873"/>
                  </a:lnTo>
                  <a:lnTo>
                    <a:pt x="13576" y="375476"/>
                  </a:lnTo>
                  <a:lnTo>
                    <a:pt x="12557" y="390552"/>
                  </a:lnTo>
                  <a:lnTo>
                    <a:pt x="10708" y="405277"/>
                  </a:lnTo>
                  <a:lnTo>
                    <a:pt x="0" y="4732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626915" y="4890943"/>
              <a:ext cx="183353" cy="213223"/>
            </a:xfrm>
            <a:custGeom>
              <a:avLst/>
              <a:gdLst/>
              <a:ahLst/>
              <a:cxnLst/>
              <a:rect l="0" t="0" r="0" b="0"/>
              <a:pathLst>
                <a:path w="183353" h="213223">
                  <a:moveTo>
                    <a:pt x="10517" y="125951"/>
                  </a:moveTo>
                  <a:lnTo>
                    <a:pt x="16101" y="103617"/>
                  </a:lnTo>
                  <a:lnTo>
                    <a:pt x="18914" y="93532"/>
                  </a:lnTo>
                  <a:lnTo>
                    <a:pt x="25157" y="72978"/>
                  </a:lnTo>
                  <a:lnTo>
                    <a:pt x="30794" y="61420"/>
                  </a:lnTo>
                  <a:lnTo>
                    <a:pt x="38059" y="49040"/>
                  </a:lnTo>
                  <a:lnTo>
                    <a:pt x="46408" y="36113"/>
                  </a:lnTo>
                  <a:lnTo>
                    <a:pt x="56648" y="25157"/>
                  </a:lnTo>
                  <a:lnTo>
                    <a:pt x="68149" y="15516"/>
                  </a:lnTo>
                  <a:lnTo>
                    <a:pt x="80492" y="6751"/>
                  </a:lnTo>
                  <a:lnTo>
                    <a:pt x="94563" y="2077"/>
                  </a:lnTo>
                  <a:lnTo>
                    <a:pt x="109787" y="130"/>
                  </a:lnTo>
                  <a:lnTo>
                    <a:pt x="125779" y="0"/>
                  </a:lnTo>
                  <a:lnTo>
                    <a:pt x="139946" y="2250"/>
                  </a:lnTo>
                  <a:lnTo>
                    <a:pt x="152897" y="6088"/>
                  </a:lnTo>
                  <a:lnTo>
                    <a:pt x="165037" y="10984"/>
                  </a:lnTo>
                  <a:lnTo>
                    <a:pt x="173130" y="18922"/>
                  </a:lnTo>
                  <a:lnTo>
                    <a:pt x="178526" y="28888"/>
                  </a:lnTo>
                  <a:lnTo>
                    <a:pt x="182123" y="40207"/>
                  </a:lnTo>
                  <a:lnTo>
                    <a:pt x="183352" y="53597"/>
                  </a:lnTo>
                  <a:lnTo>
                    <a:pt x="183003" y="68365"/>
                  </a:lnTo>
                  <a:lnTo>
                    <a:pt x="181602" y="84055"/>
                  </a:lnTo>
                  <a:lnTo>
                    <a:pt x="177162" y="100358"/>
                  </a:lnTo>
                  <a:lnTo>
                    <a:pt x="170696" y="117069"/>
                  </a:lnTo>
                  <a:lnTo>
                    <a:pt x="162879" y="134053"/>
                  </a:lnTo>
                  <a:lnTo>
                    <a:pt x="155331" y="147713"/>
                  </a:lnTo>
                  <a:lnTo>
                    <a:pt x="147961" y="159157"/>
                  </a:lnTo>
                  <a:lnTo>
                    <a:pt x="140711" y="169124"/>
                  </a:lnTo>
                  <a:lnTo>
                    <a:pt x="131203" y="178105"/>
                  </a:lnTo>
                  <a:lnTo>
                    <a:pt x="120190" y="186430"/>
                  </a:lnTo>
                  <a:lnTo>
                    <a:pt x="108174" y="194317"/>
                  </a:lnTo>
                  <a:lnTo>
                    <a:pt x="96657" y="200744"/>
                  </a:lnTo>
                  <a:lnTo>
                    <a:pt x="85473" y="206197"/>
                  </a:lnTo>
                  <a:lnTo>
                    <a:pt x="74511" y="211001"/>
                  </a:lnTo>
                  <a:lnTo>
                    <a:pt x="62529" y="213035"/>
                  </a:lnTo>
                  <a:lnTo>
                    <a:pt x="49866" y="213222"/>
                  </a:lnTo>
                  <a:lnTo>
                    <a:pt x="0" y="1995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795826" y="4848612"/>
              <a:ext cx="157135" cy="578469"/>
            </a:xfrm>
            <a:custGeom>
              <a:avLst/>
              <a:gdLst/>
              <a:ahLst/>
              <a:cxnLst/>
              <a:rect l="0" t="0" r="0" b="0"/>
              <a:pathLst>
                <a:path w="157135" h="578469">
                  <a:moveTo>
                    <a:pt x="157134" y="0"/>
                  </a:moveTo>
                  <a:lnTo>
                    <a:pt x="134800" y="5584"/>
                  </a:lnTo>
                  <a:lnTo>
                    <a:pt x="127053" y="10734"/>
                  </a:lnTo>
                  <a:lnTo>
                    <a:pt x="120719" y="17674"/>
                  </a:lnTo>
                  <a:lnTo>
                    <a:pt x="96574" y="54002"/>
                  </a:lnTo>
                  <a:lnTo>
                    <a:pt x="91051" y="65217"/>
                  </a:lnTo>
                  <a:lnTo>
                    <a:pt x="86201" y="77368"/>
                  </a:lnTo>
                  <a:lnTo>
                    <a:pt x="81798" y="90144"/>
                  </a:lnTo>
                  <a:lnTo>
                    <a:pt x="76526" y="103335"/>
                  </a:lnTo>
                  <a:lnTo>
                    <a:pt x="70674" y="116804"/>
                  </a:lnTo>
                  <a:lnTo>
                    <a:pt x="64436" y="130457"/>
                  </a:lnTo>
                  <a:lnTo>
                    <a:pt x="51272" y="161210"/>
                  </a:lnTo>
                  <a:lnTo>
                    <a:pt x="44489" y="177590"/>
                  </a:lnTo>
                  <a:lnTo>
                    <a:pt x="38798" y="194354"/>
                  </a:lnTo>
                  <a:lnTo>
                    <a:pt x="33836" y="211373"/>
                  </a:lnTo>
                  <a:lnTo>
                    <a:pt x="17475" y="275088"/>
                  </a:lnTo>
                  <a:lnTo>
                    <a:pt x="10143" y="307293"/>
                  </a:lnTo>
                  <a:lnTo>
                    <a:pt x="6552" y="324062"/>
                  </a:lnTo>
                  <a:lnTo>
                    <a:pt x="4158" y="339915"/>
                  </a:lnTo>
                  <a:lnTo>
                    <a:pt x="2562" y="355159"/>
                  </a:lnTo>
                  <a:lnTo>
                    <a:pt x="1498" y="369996"/>
                  </a:lnTo>
                  <a:lnTo>
                    <a:pt x="789" y="385730"/>
                  </a:lnTo>
                  <a:lnTo>
                    <a:pt x="0" y="418794"/>
                  </a:lnTo>
                  <a:lnTo>
                    <a:pt x="959" y="438129"/>
                  </a:lnTo>
                  <a:lnTo>
                    <a:pt x="2767" y="459199"/>
                  </a:lnTo>
                  <a:lnTo>
                    <a:pt x="5140" y="481426"/>
                  </a:lnTo>
                  <a:lnTo>
                    <a:pt x="7891" y="500919"/>
                  </a:lnTo>
                  <a:lnTo>
                    <a:pt x="10894" y="518588"/>
                  </a:lnTo>
                  <a:lnTo>
                    <a:pt x="14065" y="535042"/>
                  </a:lnTo>
                  <a:lnTo>
                    <a:pt x="19684" y="547180"/>
                  </a:lnTo>
                  <a:lnTo>
                    <a:pt x="26937" y="556441"/>
                  </a:lnTo>
                  <a:lnTo>
                    <a:pt x="62476" y="5784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890097" y="5040152"/>
              <a:ext cx="104934" cy="282265"/>
            </a:xfrm>
            <a:custGeom>
              <a:avLst/>
              <a:gdLst/>
              <a:ahLst/>
              <a:cxnLst/>
              <a:rect l="0" t="0" r="0" b="0"/>
              <a:pathLst>
                <a:path w="104934" h="282265">
                  <a:moveTo>
                    <a:pt x="31310" y="29330"/>
                  </a:moveTo>
                  <a:lnTo>
                    <a:pt x="31310" y="62831"/>
                  </a:lnTo>
                  <a:lnTo>
                    <a:pt x="32479" y="76205"/>
                  </a:lnTo>
                  <a:lnTo>
                    <a:pt x="34427" y="88627"/>
                  </a:lnTo>
                  <a:lnTo>
                    <a:pt x="36894" y="100414"/>
                  </a:lnTo>
                  <a:lnTo>
                    <a:pt x="38539" y="116453"/>
                  </a:lnTo>
                  <a:lnTo>
                    <a:pt x="39635" y="135325"/>
                  </a:lnTo>
                  <a:lnTo>
                    <a:pt x="40853" y="176940"/>
                  </a:lnTo>
                  <a:lnTo>
                    <a:pt x="41700" y="270633"/>
                  </a:lnTo>
                  <a:lnTo>
                    <a:pt x="38236" y="279014"/>
                  </a:lnTo>
                  <a:lnTo>
                    <a:pt x="32422" y="282264"/>
                  </a:lnTo>
                  <a:lnTo>
                    <a:pt x="25040" y="282094"/>
                  </a:lnTo>
                  <a:lnTo>
                    <a:pt x="18950" y="278474"/>
                  </a:lnTo>
                  <a:lnTo>
                    <a:pt x="13721" y="272555"/>
                  </a:lnTo>
                  <a:lnTo>
                    <a:pt x="9067" y="265103"/>
                  </a:lnTo>
                  <a:lnTo>
                    <a:pt x="5964" y="253124"/>
                  </a:lnTo>
                  <a:lnTo>
                    <a:pt x="3895" y="238125"/>
                  </a:lnTo>
                  <a:lnTo>
                    <a:pt x="2516" y="221115"/>
                  </a:lnTo>
                  <a:lnTo>
                    <a:pt x="1596" y="205100"/>
                  </a:lnTo>
                  <a:lnTo>
                    <a:pt x="575" y="174840"/>
                  </a:lnTo>
                  <a:lnTo>
                    <a:pt x="0" y="131525"/>
                  </a:lnTo>
                  <a:lnTo>
                    <a:pt x="1087" y="118495"/>
                  </a:lnTo>
                  <a:lnTo>
                    <a:pt x="2982" y="106303"/>
                  </a:lnTo>
                  <a:lnTo>
                    <a:pt x="14418" y="50377"/>
                  </a:lnTo>
                  <a:lnTo>
                    <a:pt x="20049" y="36350"/>
                  </a:lnTo>
                  <a:lnTo>
                    <a:pt x="27309" y="23492"/>
                  </a:lnTo>
                  <a:lnTo>
                    <a:pt x="35654" y="11415"/>
                  </a:lnTo>
                  <a:lnTo>
                    <a:pt x="45892" y="4531"/>
                  </a:lnTo>
                  <a:lnTo>
                    <a:pt x="57393" y="1111"/>
                  </a:lnTo>
                  <a:lnTo>
                    <a:pt x="69734" y="0"/>
                  </a:lnTo>
                  <a:lnTo>
                    <a:pt x="79130" y="3934"/>
                  </a:lnTo>
                  <a:lnTo>
                    <a:pt x="86562" y="11231"/>
                  </a:lnTo>
                  <a:lnTo>
                    <a:pt x="92686" y="20770"/>
                  </a:lnTo>
                  <a:lnTo>
                    <a:pt x="95600" y="31803"/>
                  </a:lnTo>
                  <a:lnTo>
                    <a:pt x="96374" y="43833"/>
                  </a:lnTo>
                  <a:lnTo>
                    <a:pt x="95721" y="56528"/>
                  </a:lnTo>
                  <a:lnTo>
                    <a:pt x="92949" y="69666"/>
                  </a:lnTo>
                  <a:lnTo>
                    <a:pt x="88763" y="83099"/>
                  </a:lnTo>
                  <a:lnTo>
                    <a:pt x="83636" y="96729"/>
                  </a:lnTo>
                  <a:lnTo>
                    <a:pt x="76712" y="108153"/>
                  </a:lnTo>
                  <a:lnTo>
                    <a:pt x="68589" y="118106"/>
                  </a:lnTo>
                  <a:lnTo>
                    <a:pt x="59669" y="127078"/>
                  </a:lnTo>
                  <a:lnTo>
                    <a:pt x="50216" y="135397"/>
                  </a:lnTo>
                  <a:lnTo>
                    <a:pt x="40408" y="143281"/>
                  </a:lnTo>
                  <a:lnTo>
                    <a:pt x="30364" y="150873"/>
                  </a:lnTo>
                  <a:lnTo>
                    <a:pt x="26005" y="159441"/>
                  </a:lnTo>
                  <a:lnTo>
                    <a:pt x="25437" y="168659"/>
                  </a:lnTo>
                  <a:lnTo>
                    <a:pt x="27395" y="178310"/>
                  </a:lnTo>
                  <a:lnTo>
                    <a:pt x="32206" y="187081"/>
                  </a:lnTo>
                  <a:lnTo>
                    <a:pt x="38919" y="195266"/>
                  </a:lnTo>
                  <a:lnTo>
                    <a:pt x="46901" y="203059"/>
                  </a:lnTo>
                  <a:lnTo>
                    <a:pt x="55728" y="209424"/>
                  </a:lnTo>
                  <a:lnTo>
                    <a:pt x="65118" y="214835"/>
                  </a:lnTo>
                  <a:lnTo>
                    <a:pt x="104933" y="2396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029277" y="5103543"/>
              <a:ext cx="81448" cy="198721"/>
            </a:xfrm>
            <a:custGeom>
              <a:avLst/>
              <a:gdLst/>
              <a:ahLst/>
              <a:cxnLst/>
              <a:rect l="0" t="0" r="0" b="0"/>
              <a:pathLst>
                <a:path w="81448" h="198721">
                  <a:moveTo>
                    <a:pt x="18342" y="92150"/>
                  </a:moveTo>
                  <a:lnTo>
                    <a:pt x="35092" y="86567"/>
                  </a:lnTo>
                  <a:lnTo>
                    <a:pt x="42364" y="82585"/>
                  </a:lnTo>
                  <a:lnTo>
                    <a:pt x="49548" y="77593"/>
                  </a:lnTo>
                  <a:lnTo>
                    <a:pt x="56675" y="71928"/>
                  </a:lnTo>
                  <a:lnTo>
                    <a:pt x="62595" y="64645"/>
                  </a:lnTo>
                  <a:lnTo>
                    <a:pt x="67710" y="56284"/>
                  </a:lnTo>
                  <a:lnTo>
                    <a:pt x="72289" y="47205"/>
                  </a:lnTo>
                  <a:lnTo>
                    <a:pt x="75342" y="36477"/>
                  </a:lnTo>
                  <a:lnTo>
                    <a:pt x="77377" y="24650"/>
                  </a:lnTo>
                  <a:lnTo>
                    <a:pt x="78733" y="12092"/>
                  </a:lnTo>
                  <a:lnTo>
                    <a:pt x="76132" y="4888"/>
                  </a:lnTo>
                  <a:lnTo>
                    <a:pt x="70892" y="1253"/>
                  </a:lnTo>
                  <a:lnTo>
                    <a:pt x="63893" y="0"/>
                  </a:lnTo>
                  <a:lnTo>
                    <a:pt x="56889" y="2670"/>
                  </a:lnTo>
                  <a:lnTo>
                    <a:pt x="49884" y="7955"/>
                  </a:lnTo>
                  <a:lnTo>
                    <a:pt x="42876" y="14985"/>
                  </a:lnTo>
                  <a:lnTo>
                    <a:pt x="35866" y="24346"/>
                  </a:lnTo>
                  <a:lnTo>
                    <a:pt x="28856" y="35261"/>
                  </a:lnTo>
                  <a:lnTo>
                    <a:pt x="21845" y="47212"/>
                  </a:lnTo>
                  <a:lnTo>
                    <a:pt x="16003" y="58686"/>
                  </a:lnTo>
                  <a:lnTo>
                    <a:pt x="10939" y="69841"/>
                  </a:lnTo>
                  <a:lnTo>
                    <a:pt x="6395" y="80783"/>
                  </a:lnTo>
                  <a:lnTo>
                    <a:pt x="3366" y="93921"/>
                  </a:lnTo>
                  <a:lnTo>
                    <a:pt x="1346" y="108523"/>
                  </a:lnTo>
                  <a:lnTo>
                    <a:pt x="0" y="124101"/>
                  </a:lnTo>
                  <a:lnTo>
                    <a:pt x="271" y="139160"/>
                  </a:lnTo>
                  <a:lnTo>
                    <a:pt x="1620" y="153874"/>
                  </a:lnTo>
                  <a:lnTo>
                    <a:pt x="3688" y="168358"/>
                  </a:lnTo>
                  <a:lnTo>
                    <a:pt x="9741" y="179183"/>
                  </a:lnTo>
                  <a:lnTo>
                    <a:pt x="18451" y="187568"/>
                  </a:lnTo>
                  <a:lnTo>
                    <a:pt x="28932" y="194327"/>
                  </a:lnTo>
                  <a:lnTo>
                    <a:pt x="39426" y="197664"/>
                  </a:lnTo>
                  <a:lnTo>
                    <a:pt x="49927" y="198720"/>
                  </a:lnTo>
                  <a:lnTo>
                    <a:pt x="81447" y="1973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154955" y="4948497"/>
              <a:ext cx="112018" cy="384217"/>
            </a:xfrm>
            <a:custGeom>
              <a:avLst/>
              <a:gdLst/>
              <a:ahLst/>
              <a:cxnLst/>
              <a:rect l="0" t="0" r="0" b="0"/>
              <a:pathLst>
                <a:path w="112018" h="384217">
                  <a:moveTo>
                    <a:pt x="81980" y="173573"/>
                  </a:moveTo>
                  <a:lnTo>
                    <a:pt x="70814" y="162406"/>
                  </a:lnTo>
                  <a:lnTo>
                    <a:pt x="64018" y="161454"/>
                  </a:lnTo>
                  <a:lnTo>
                    <a:pt x="55982" y="163156"/>
                  </a:lnTo>
                  <a:lnTo>
                    <a:pt x="47119" y="166628"/>
                  </a:lnTo>
                  <a:lnTo>
                    <a:pt x="40042" y="172449"/>
                  </a:lnTo>
                  <a:lnTo>
                    <a:pt x="34154" y="179836"/>
                  </a:lnTo>
                  <a:lnTo>
                    <a:pt x="29061" y="188266"/>
                  </a:lnTo>
                  <a:lnTo>
                    <a:pt x="24497" y="197392"/>
                  </a:lnTo>
                  <a:lnTo>
                    <a:pt x="20286" y="206982"/>
                  </a:lnTo>
                  <a:lnTo>
                    <a:pt x="16310" y="216881"/>
                  </a:lnTo>
                  <a:lnTo>
                    <a:pt x="12490" y="229323"/>
                  </a:lnTo>
                  <a:lnTo>
                    <a:pt x="8775" y="243461"/>
                  </a:lnTo>
                  <a:lnTo>
                    <a:pt x="5130" y="258729"/>
                  </a:lnTo>
                  <a:lnTo>
                    <a:pt x="2700" y="277089"/>
                  </a:lnTo>
                  <a:lnTo>
                    <a:pt x="1080" y="297509"/>
                  </a:lnTo>
                  <a:lnTo>
                    <a:pt x="0" y="319303"/>
                  </a:lnTo>
                  <a:lnTo>
                    <a:pt x="449" y="338506"/>
                  </a:lnTo>
                  <a:lnTo>
                    <a:pt x="1916" y="355983"/>
                  </a:lnTo>
                  <a:lnTo>
                    <a:pt x="4063" y="372309"/>
                  </a:lnTo>
                  <a:lnTo>
                    <a:pt x="9000" y="380855"/>
                  </a:lnTo>
                  <a:lnTo>
                    <a:pt x="15798" y="384216"/>
                  </a:lnTo>
                  <a:lnTo>
                    <a:pt x="23835" y="384119"/>
                  </a:lnTo>
                  <a:lnTo>
                    <a:pt x="31531" y="379380"/>
                  </a:lnTo>
                  <a:lnTo>
                    <a:pt x="38998" y="371546"/>
                  </a:lnTo>
                  <a:lnTo>
                    <a:pt x="46314" y="361649"/>
                  </a:lnTo>
                  <a:lnTo>
                    <a:pt x="52360" y="351545"/>
                  </a:lnTo>
                  <a:lnTo>
                    <a:pt x="57559" y="341303"/>
                  </a:lnTo>
                  <a:lnTo>
                    <a:pt x="62194" y="330969"/>
                  </a:lnTo>
                  <a:lnTo>
                    <a:pt x="66452" y="319405"/>
                  </a:lnTo>
                  <a:lnTo>
                    <a:pt x="70459" y="307022"/>
                  </a:lnTo>
                  <a:lnTo>
                    <a:pt x="74300" y="294092"/>
                  </a:lnTo>
                  <a:lnTo>
                    <a:pt x="78029" y="279628"/>
                  </a:lnTo>
                  <a:lnTo>
                    <a:pt x="95945" y="202890"/>
                  </a:lnTo>
                  <a:lnTo>
                    <a:pt x="98302" y="187274"/>
                  </a:lnTo>
                  <a:lnTo>
                    <a:pt x="99873" y="171021"/>
                  </a:lnTo>
                  <a:lnTo>
                    <a:pt x="100920" y="154342"/>
                  </a:lnTo>
                  <a:lnTo>
                    <a:pt x="102085" y="123345"/>
                  </a:lnTo>
                  <a:lnTo>
                    <a:pt x="102395" y="108535"/>
                  </a:lnTo>
                  <a:lnTo>
                    <a:pt x="103771" y="93987"/>
                  </a:lnTo>
                  <a:lnTo>
                    <a:pt x="105857" y="79614"/>
                  </a:lnTo>
                  <a:lnTo>
                    <a:pt x="108416" y="65357"/>
                  </a:lnTo>
                  <a:lnTo>
                    <a:pt x="110121" y="48841"/>
                  </a:lnTo>
                  <a:lnTo>
                    <a:pt x="111259" y="30819"/>
                  </a:lnTo>
                  <a:lnTo>
                    <a:pt x="112017" y="11792"/>
                  </a:lnTo>
                  <a:lnTo>
                    <a:pt x="111354" y="2613"/>
                  </a:lnTo>
                  <a:lnTo>
                    <a:pt x="109743" y="0"/>
                  </a:lnTo>
                  <a:lnTo>
                    <a:pt x="107501" y="1764"/>
                  </a:lnTo>
                  <a:lnTo>
                    <a:pt x="104837" y="7614"/>
                  </a:lnTo>
                  <a:lnTo>
                    <a:pt x="101892" y="16189"/>
                  </a:lnTo>
                  <a:lnTo>
                    <a:pt x="98761" y="26580"/>
                  </a:lnTo>
                  <a:lnTo>
                    <a:pt x="96673" y="39350"/>
                  </a:lnTo>
                  <a:lnTo>
                    <a:pt x="95282" y="53707"/>
                  </a:lnTo>
                  <a:lnTo>
                    <a:pt x="94353" y="69121"/>
                  </a:lnTo>
                  <a:lnTo>
                    <a:pt x="92566" y="84072"/>
                  </a:lnTo>
                  <a:lnTo>
                    <a:pt x="90206" y="98713"/>
                  </a:lnTo>
                  <a:lnTo>
                    <a:pt x="87464" y="113149"/>
                  </a:lnTo>
                  <a:lnTo>
                    <a:pt x="85636" y="128616"/>
                  </a:lnTo>
                  <a:lnTo>
                    <a:pt x="84418" y="144770"/>
                  </a:lnTo>
                  <a:lnTo>
                    <a:pt x="83605" y="161383"/>
                  </a:lnTo>
                  <a:lnTo>
                    <a:pt x="82703" y="192307"/>
                  </a:lnTo>
                  <a:lnTo>
                    <a:pt x="82123" y="250248"/>
                  </a:lnTo>
                  <a:lnTo>
                    <a:pt x="83244" y="263254"/>
                  </a:lnTo>
                  <a:lnTo>
                    <a:pt x="85161" y="275431"/>
                  </a:lnTo>
                  <a:lnTo>
                    <a:pt x="103016" y="3313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396837" y="5069482"/>
              <a:ext cx="89957" cy="231388"/>
            </a:xfrm>
            <a:custGeom>
              <a:avLst/>
              <a:gdLst/>
              <a:ahLst/>
              <a:cxnLst/>
              <a:rect l="0" t="0" r="0" b="0"/>
              <a:pathLst>
                <a:path w="89957" h="231388">
                  <a:moveTo>
                    <a:pt x="60968" y="0"/>
                  </a:moveTo>
                  <a:lnTo>
                    <a:pt x="44217" y="16750"/>
                  </a:lnTo>
                  <a:lnTo>
                    <a:pt x="38115" y="26359"/>
                  </a:lnTo>
                  <a:lnTo>
                    <a:pt x="32877" y="37439"/>
                  </a:lnTo>
                  <a:lnTo>
                    <a:pt x="23942" y="61047"/>
                  </a:lnTo>
                  <a:lnTo>
                    <a:pt x="16076" y="83226"/>
                  </a:lnTo>
                  <a:lnTo>
                    <a:pt x="12342" y="96386"/>
                  </a:lnTo>
                  <a:lnTo>
                    <a:pt x="8684" y="111002"/>
                  </a:lnTo>
                  <a:lnTo>
                    <a:pt x="5077" y="126589"/>
                  </a:lnTo>
                  <a:lnTo>
                    <a:pt x="2672" y="141655"/>
                  </a:lnTo>
                  <a:lnTo>
                    <a:pt x="1068" y="156374"/>
                  </a:lnTo>
                  <a:lnTo>
                    <a:pt x="0" y="170861"/>
                  </a:lnTo>
                  <a:lnTo>
                    <a:pt x="2793" y="179350"/>
                  </a:lnTo>
                  <a:lnTo>
                    <a:pt x="8161" y="183841"/>
                  </a:lnTo>
                  <a:lnTo>
                    <a:pt x="15246" y="185666"/>
                  </a:lnTo>
                  <a:lnTo>
                    <a:pt x="22306" y="182208"/>
                  </a:lnTo>
                  <a:lnTo>
                    <a:pt x="29350" y="175229"/>
                  </a:lnTo>
                  <a:lnTo>
                    <a:pt x="36384" y="165901"/>
                  </a:lnTo>
                  <a:lnTo>
                    <a:pt x="42241" y="156177"/>
                  </a:lnTo>
                  <a:lnTo>
                    <a:pt x="47315" y="146188"/>
                  </a:lnTo>
                  <a:lnTo>
                    <a:pt x="51866" y="136023"/>
                  </a:lnTo>
                  <a:lnTo>
                    <a:pt x="63155" y="112264"/>
                  </a:lnTo>
                  <a:lnTo>
                    <a:pt x="69438" y="99384"/>
                  </a:lnTo>
                  <a:lnTo>
                    <a:pt x="74795" y="87291"/>
                  </a:lnTo>
                  <a:lnTo>
                    <a:pt x="79535" y="75723"/>
                  </a:lnTo>
                  <a:lnTo>
                    <a:pt x="83863" y="64505"/>
                  </a:lnTo>
                  <a:lnTo>
                    <a:pt x="86749" y="61702"/>
                  </a:lnTo>
                  <a:lnTo>
                    <a:pt x="88673" y="64507"/>
                  </a:lnTo>
                  <a:lnTo>
                    <a:pt x="89956" y="71052"/>
                  </a:lnTo>
                  <a:lnTo>
                    <a:pt x="89642" y="80089"/>
                  </a:lnTo>
                  <a:lnTo>
                    <a:pt x="88265" y="90789"/>
                  </a:lnTo>
                  <a:lnTo>
                    <a:pt x="86177" y="102596"/>
                  </a:lnTo>
                  <a:lnTo>
                    <a:pt x="84786" y="116311"/>
                  </a:lnTo>
                  <a:lnTo>
                    <a:pt x="83858" y="131297"/>
                  </a:lnTo>
                  <a:lnTo>
                    <a:pt x="83240" y="147131"/>
                  </a:lnTo>
                  <a:lnTo>
                    <a:pt x="81659" y="161193"/>
                  </a:lnTo>
                  <a:lnTo>
                    <a:pt x="79436" y="174073"/>
                  </a:lnTo>
                  <a:lnTo>
                    <a:pt x="71486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541946" y="5080000"/>
              <a:ext cx="84142" cy="148929"/>
            </a:xfrm>
            <a:custGeom>
              <a:avLst/>
              <a:gdLst/>
              <a:ahLst/>
              <a:cxnLst/>
              <a:rect l="0" t="0" r="0" b="0"/>
              <a:pathLst>
                <a:path w="84142" h="148929">
                  <a:moveTo>
                    <a:pt x="0" y="0"/>
                  </a:moveTo>
                  <a:lnTo>
                    <a:pt x="0" y="148928"/>
                  </a:lnTo>
                  <a:lnTo>
                    <a:pt x="0" y="140203"/>
                  </a:lnTo>
                  <a:lnTo>
                    <a:pt x="1168" y="132033"/>
                  </a:lnTo>
                  <a:lnTo>
                    <a:pt x="3116" y="123080"/>
                  </a:lnTo>
                  <a:lnTo>
                    <a:pt x="5583" y="113606"/>
                  </a:lnTo>
                  <a:lnTo>
                    <a:pt x="7227" y="100278"/>
                  </a:lnTo>
                  <a:lnTo>
                    <a:pt x="8323" y="84381"/>
                  </a:lnTo>
                  <a:lnTo>
                    <a:pt x="9055" y="66771"/>
                  </a:lnTo>
                  <a:lnTo>
                    <a:pt x="11880" y="51526"/>
                  </a:lnTo>
                  <a:lnTo>
                    <a:pt x="16100" y="37856"/>
                  </a:lnTo>
                  <a:lnTo>
                    <a:pt x="21251" y="25237"/>
                  </a:lnTo>
                  <a:lnTo>
                    <a:pt x="28190" y="19162"/>
                  </a:lnTo>
                  <a:lnTo>
                    <a:pt x="36323" y="17449"/>
                  </a:lnTo>
                  <a:lnTo>
                    <a:pt x="45251" y="18644"/>
                  </a:lnTo>
                  <a:lnTo>
                    <a:pt x="52371" y="24115"/>
                  </a:lnTo>
                  <a:lnTo>
                    <a:pt x="58286" y="32437"/>
                  </a:lnTo>
                  <a:lnTo>
                    <a:pt x="63399" y="42660"/>
                  </a:lnTo>
                  <a:lnTo>
                    <a:pt x="66807" y="55318"/>
                  </a:lnTo>
                  <a:lnTo>
                    <a:pt x="69079" y="69600"/>
                  </a:lnTo>
                  <a:lnTo>
                    <a:pt x="70594" y="84964"/>
                  </a:lnTo>
                  <a:lnTo>
                    <a:pt x="72772" y="98713"/>
                  </a:lnTo>
                  <a:lnTo>
                    <a:pt x="75394" y="111385"/>
                  </a:lnTo>
                  <a:lnTo>
                    <a:pt x="84141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679783" y="4966668"/>
              <a:ext cx="83033" cy="345263"/>
            </a:xfrm>
            <a:custGeom>
              <a:avLst/>
              <a:gdLst/>
              <a:ahLst/>
              <a:cxnLst/>
              <a:rect l="0" t="0" r="0" b="0"/>
              <a:pathLst>
                <a:path w="83033" h="345263">
                  <a:moveTo>
                    <a:pt x="61997" y="123849"/>
                  </a:moveTo>
                  <a:lnTo>
                    <a:pt x="45246" y="129432"/>
                  </a:lnTo>
                  <a:lnTo>
                    <a:pt x="39144" y="134583"/>
                  </a:lnTo>
                  <a:lnTo>
                    <a:pt x="33906" y="141523"/>
                  </a:lnTo>
                  <a:lnTo>
                    <a:pt x="29247" y="149655"/>
                  </a:lnTo>
                  <a:lnTo>
                    <a:pt x="23803" y="160920"/>
                  </a:lnTo>
                  <a:lnTo>
                    <a:pt x="17836" y="174272"/>
                  </a:lnTo>
                  <a:lnTo>
                    <a:pt x="11521" y="189018"/>
                  </a:lnTo>
                  <a:lnTo>
                    <a:pt x="7311" y="205859"/>
                  </a:lnTo>
                  <a:lnTo>
                    <a:pt x="4505" y="224099"/>
                  </a:lnTo>
                  <a:lnTo>
                    <a:pt x="2634" y="243270"/>
                  </a:lnTo>
                  <a:lnTo>
                    <a:pt x="1386" y="261894"/>
                  </a:lnTo>
                  <a:lnTo>
                    <a:pt x="555" y="280153"/>
                  </a:lnTo>
                  <a:lnTo>
                    <a:pt x="0" y="298169"/>
                  </a:lnTo>
                  <a:lnTo>
                    <a:pt x="799" y="313686"/>
                  </a:lnTo>
                  <a:lnTo>
                    <a:pt x="2501" y="327536"/>
                  </a:lnTo>
                  <a:lnTo>
                    <a:pt x="4804" y="340275"/>
                  </a:lnTo>
                  <a:lnTo>
                    <a:pt x="8676" y="345262"/>
                  </a:lnTo>
                  <a:lnTo>
                    <a:pt x="13595" y="345081"/>
                  </a:lnTo>
                  <a:lnTo>
                    <a:pt x="19211" y="341454"/>
                  </a:lnTo>
                  <a:lnTo>
                    <a:pt x="24124" y="333194"/>
                  </a:lnTo>
                  <a:lnTo>
                    <a:pt x="28567" y="321843"/>
                  </a:lnTo>
                  <a:lnTo>
                    <a:pt x="32699" y="308433"/>
                  </a:lnTo>
                  <a:lnTo>
                    <a:pt x="40406" y="281068"/>
                  </a:lnTo>
                  <a:lnTo>
                    <a:pt x="44097" y="267226"/>
                  </a:lnTo>
                  <a:lnTo>
                    <a:pt x="46558" y="253324"/>
                  </a:lnTo>
                  <a:lnTo>
                    <a:pt x="48198" y="239381"/>
                  </a:lnTo>
                  <a:lnTo>
                    <a:pt x="49292" y="225412"/>
                  </a:lnTo>
                  <a:lnTo>
                    <a:pt x="51189" y="210255"/>
                  </a:lnTo>
                  <a:lnTo>
                    <a:pt x="53623" y="194308"/>
                  </a:lnTo>
                  <a:lnTo>
                    <a:pt x="56415" y="177833"/>
                  </a:lnTo>
                  <a:lnTo>
                    <a:pt x="58275" y="162176"/>
                  </a:lnTo>
                  <a:lnTo>
                    <a:pt x="59516" y="147063"/>
                  </a:lnTo>
                  <a:lnTo>
                    <a:pt x="60343" y="132313"/>
                  </a:lnTo>
                  <a:lnTo>
                    <a:pt x="62062" y="117806"/>
                  </a:lnTo>
                  <a:lnTo>
                    <a:pt x="64378" y="103460"/>
                  </a:lnTo>
                  <a:lnTo>
                    <a:pt x="67090" y="89221"/>
                  </a:lnTo>
                  <a:lnTo>
                    <a:pt x="68898" y="75054"/>
                  </a:lnTo>
                  <a:lnTo>
                    <a:pt x="70103" y="60935"/>
                  </a:lnTo>
                  <a:lnTo>
                    <a:pt x="70907" y="46848"/>
                  </a:lnTo>
                  <a:lnTo>
                    <a:pt x="72611" y="32782"/>
                  </a:lnTo>
                  <a:lnTo>
                    <a:pt x="74917" y="18730"/>
                  </a:lnTo>
                  <a:lnTo>
                    <a:pt x="77622" y="4687"/>
                  </a:lnTo>
                  <a:lnTo>
                    <a:pt x="79426" y="0"/>
                  </a:lnTo>
                  <a:lnTo>
                    <a:pt x="80628" y="1550"/>
                  </a:lnTo>
                  <a:lnTo>
                    <a:pt x="81429" y="7258"/>
                  </a:lnTo>
                  <a:lnTo>
                    <a:pt x="81964" y="15737"/>
                  </a:lnTo>
                  <a:lnTo>
                    <a:pt x="82558" y="37624"/>
                  </a:lnTo>
                  <a:lnTo>
                    <a:pt x="83032" y="27109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949546" y="4910590"/>
              <a:ext cx="102600" cy="415570"/>
            </a:xfrm>
            <a:custGeom>
              <a:avLst/>
              <a:gdLst/>
              <a:ahLst/>
              <a:cxnLst/>
              <a:rect l="0" t="0" r="0" b="0"/>
              <a:pathLst>
                <a:path w="102600" h="415570">
                  <a:moveTo>
                    <a:pt x="34139" y="137857"/>
                  </a:moveTo>
                  <a:lnTo>
                    <a:pt x="28555" y="165774"/>
                  </a:lnTo>
                  <a:lnTo>
                    <a:pt x="19500" y="216635"/>
                  </a:lnTo>
                  <a:lnTo>
                    <a:pt x="17368" y="234783"/>
                  </a:lnTo>
                  <a:lnTo>
                    <a:pt x="15947" y="252725"/>
                  </a:lnTo>
                  <a:lnTo>
                    <a:pt x="14999" y="270530"/>
                  </a:lnTo>
                  <a:lnTo>
                    <a:pt x="13946" y="305894"/>
                  </a:lnTo>
                  <a:lnTo>
                    <a:pt x="13177" y="399852"/>
                  </a:lnTo>
                  <a:lnTo>
                    <a:pt x="13153" y="414190"/>
                  </a:lnTo>
                  <a:lnTo>
                    <a:pt x="11968" y="415569"/>
                  </a:lnTo>
                  <a:lnTo>
                    <a:pt x="10009" y="408308"/>
                  </a:lnTo>
                  <a:lnTo>
                    <a:pt x="7535" y="395286"/>
                  </a:lnTo>
                  <a:lnTo>
                    <a:pt x="5886" y="381931"/>
                  </a:lnTo>
                  <a:lnTo>
                    <a:pt x="4786" y="368353"/>
                  </a:lnTo>
                  <a:lnTo>
                    <a:pt x="4052" y="354626"/>
                  </a:lnTo>
                  <a:lnTo>
                    <a:pt x="3238" y="326910"/>
                  </a:lnTo>
                  <a:lnTo>
                    <a:pt x="2643" y="234685"/>
                  </a:lnTo>
                  <a:lnTo>
                    <a:pt x="2597" y="176850"/>
                  </a:lnTo>
                  <a:lnTo>
                    <a:pt x="3762" y="162684"/>
                  </a:lnTo>
                  <a:lnTo>
                    <a:pt x="5707" y="148565"/>
                  </a:lnTo>
                  <a:lnTo>
                    <a:pt x="17226" y="81151"/>
                  </a:lnTo>
                  <a:lnTo>
                    <a:pt x="21695" y="63826"/>
                  </a:lnTo>
                  <a:lnTo>
                    <a:pt x="27011" y="47601"/>
                  </a:lnTo>
                  <a:lnTo>
                    <a:pt x="32893" y="32110"/>
                  </a:lnTo>
                  <a:lnTo>
                    <a:pt x="40321" y="20614"/>
                  </a:lnTo>
                  <a:lnTo>
                    <a:pt x="48777" y="11782"/>
                  </a:lnTo>
                  <a:lnTo>
                    <a:pt x="57921" y="4725"/>
                  </a:lnTo>
                  <a:lnTo>
                    <a:pt x="67523" y="1188"/>
                  </a:lnTo>
                  <a:lnTo>
                    <a:pt x="77430" y="0"/>
                  </a:lnTo>
                  <a:lnTo>
                    <a:pt x="87540" y="376"/>
                  </a:lnTo>
                  <a:lnTo>
                    <a:pt x="94281" y="6470"/>
                  </a:lnTo>
                  <a:lnTo>
                    <a:pt x="98774" y="16375"/>
                  </a:lnTo>
                  <a:lnTo>
                    <a:pt x="101770" y="28822"/>
                  </a:lnTo>
                  <a:lnTo>
                    <a:pt x="102599" y="40626"/>
                  </a:lnTo>
                  <a:lnTo>
                    <a:pt x="101983" y="52001"/>
                  </a:lnTo>
                  <a:lnTo>
                    <a:pt x="100403" y="63090"/>
                  </a:lnTo>
                  <a:lnTo>
                    <a:pt x="98181" y="73989"/>
                  </a:lnTo>
                  <a:lnTo>
                    <a:pt x="95532" y="84761"/>
                  </a:lnTo>
                  <a:lnTo>
                    <a:pt x="92597" y="95448"/>
                  </a:lnTo>
                  <a:lnTo>
                    <a:pt x="86219" y="116671"/>
                  </a:lnTo>
                  <a:lnTo>
                    <a:pt x="82882" y="127239"/>
                  </a:lnTo>
                  <a:lnTo>
                    <a:pt x="77152" y="140127"/>
                  </a:lnTo>
                  <a:lnTo>
                    <a:pt x="69826" y="154562"/>
                  </a:lnTo>
                  <a:lnTo>
                    <a:pt x="61436" y="170029"/>
                  </a:lnTo>
                  <a:lnTo>
                    <a:pt x="52337" y="183846"/>
                  </a:lnTo>
                  <a:lnTo>
                    <a:pt x="42765" y="196563"/>
                  </a:lnTo>
                  <a:lnTo>
                    <a:pt x="32878" y="208547"/>
                  </a:lnTo>
                  <a:lnTo>
                    <a:pt x="22781" y="217705"/>
                  </a:lnTo>
                  <a:lnTo>
                    <a:pt x="12543" y="224979"/>
                  </a:lnTo>
                  <a:lnTo>
                    <a:pt x="2213" y="230997"/>
                  </a:lnTo>
                  <a:lnTo>
                    <a:pt x="0" y="237346"/>
                  </a:lnTo>
                  <a:lnTo>
                    <a:pt x="3199" y="243916"/>
                  </a:lnTo>
                  <a:lnTo>
                    <a:pt x="10007" y="250634"/>
                  </a:lnTo>
                  <a:lnTo>
                    <a:pt x="16883" y="258618"/>
                  </a:lnTo>
                  <a:lnTo>
                    <a:pt x="23803" y="267446"/>
                  </a:lnTo>
                  <a:lnTo>
                    <a:pt x="57288" y="312389"/>
                  </a:lnTo>
                  <a:lnTo>
                    <a:pt x="64763" y="324329"/>
                  </a:lnTo>
                  <a:lnTo>
                    <a:pt x="70916" y="335795"/>
                  </a:lnTo>
                  <a:lnTo>
                    <a:pt x="97244" y="3692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91136" y="5034755"/>
              <a:ext cx="107102" cy="243957"/>
            </a:xfrm>
            <a:custGeom>
              <a:avLst/>
              <a:gdLst/>
              <a:ahLst/>
              <a:cxnLst/>
              <a:rect l="0" t="0" r="0" b="0"/>
              <a:pathLst>
                <a:path w="107102" h="243957">
                  <a:moveTo>
                    <a:pt x="18760" y="171456"/>
                  </a:moveTo>
                  <a:lnTo>
                    <a:pt x="29927" y="160289"/>
                  </a:lnTo>
                  <a:lnTo>
                    <a:pt x="36722" y="154662"/>
                  </a:lnTo>
                  <a:lnTo>
                    <a:pt x="44758" y="148574"/>
                  </a:lnTo>
                  <a:lnTo>
                    <a:pt x="53621" y="142178"/>
                  </a:lnTo>
                  <a:lnTo>
                    <a:pt x="61867" y="133239"/>
                  </a:lnTo>
                  <a:lnTo>
                    <a:pt x="69702" y="122606"/>
                  </a:lnTo>
                  <a:lnTo>
                    <a:pt x="77262" y="110842"/>
                  </a:lnTo>
                  <a:lnTo>
                    <a:pt x="83471" y="98325"/>
                  </a:lnTo>
                  <a:lnTo>
                    <a:pt x="88779" y="85306"/>
                  </a:lnTo>
                  <a:lnTo>
                    <a:pt x="105695" y="36408"/>
                  </a:lnTo>
                  <a:lnTo>
                    <a:pt x="107101" y="25330"/>
                  </a:lnTo>
                  <a:lnTo>
                    <a:pt x="106869" y="14439"/>
                  </a:lnTo>
                  <a:lnTo>
                    <a:pt x="105546" y="3672"/>
                  </a:lnTo>
                  <a:lnTo>
                    <a:pt x="99990" y="0"/>
                  </a:lnTo>
                  <a:lnTo>
                    <a:pt x="91611" y="1058"/>
                  </a:lnTo>
                  <a:lnTo>
                    <a:pt x="81351" y="5269"/>
                  </a:lnTo>
                  <a:lnTo>
                    <a:pt x="72174" y="15089"/>
                  </a:lnTo>
                  <a:lnTo>
                    <a:pt x="63718" y="28646"/>
                  </a:lnTo>
                  <a:lnTo>
                    <a:pt x="55744" y="44696"/>
                  </a:lnTo>
                  <a:lnTo>
                    <a:pt x="48091" y="58903"/>
                  </a:lnTo>
                  <a:lnTo>
                    <a:pt x="40651" y="71879"/>
                  </a:lnTo>
                  <a:lnTo>
                    <a:pt x="33353" y="84036"/>
                  </a:lnTo>
                  <a:lnTo>
                    <a:pt x="27320" y="96815"/>
                  </a:lnTo>
                  <a:lnTo>
                    <a:pt x="22130" y="110009"/>
                  </a:lnTo>
                  <a:lnTo>
                    <a:pt x="5402" y="159188"/>
                  </a:lnTo>
                  <a:lnTo>
                    <a:pt x="2843" y="172626"/>
                  </a:lnTo>
                  <a:lnTo>
                    <a:pt x="1137" y="187428"/>
                  </a:lnTo>
                  <a:lnTo>
                    <a:pt x="0" y="203139"/>
                  </a:lnTo>
                  <a:lnTo>
                    <a:pt x="1579" y="215950"/>
                  </a:lnTo>
                  <a:lnTo>
                    <a:pt x="4968" y="226829"/>
                  </a:lnTo>
                  <a:lnTo>
                    <a:pt x="9566" y="236418"/>
                  </a:lnTo>
                  <a:lnTo>
                    <a:pt x="16137" y="241642"/>
                  </a:lnTo>
                  <a:lnTo>
                    <a:pt x="24023" y="243956"/>
                  </a:lnTo>
                  <a:lnTo>
                    <a:pt x="60831" y="2345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227894" y="4840459"/>
              <a:ext cx="122403" cy="491964"/>
            </a:xfrm>
            <a:custGeom>
              <a:avLst/>
              <a:gdLst/>
              <a:ahLst/>
              <a:cxnLst/>
              <a:rect l="0" t="0" r="0" b="0"/>
              <a:pathLst>
                <a:path w="122403" h="491964">
                  <a:moveTo>
                    <a:pt x="81837" y="207988"/>
                  </a:moveTo>
                  <a:lnTo>
                    <a:pt x="59503" y="213572"/>
                  </a:lnTo>
                  <a:lnTo>
                    <a:pt x="50587" y="218722"/>
                  </a:lnTo>
                  <a:lnTo>
                    <a:pt x="42305" y="225662"/>
                  </a:lnTo>
                  <a:lnTo>
                    <a:pt x="34447" y="233794"/>
                  </a:lnTo>
                  <a:lnTo>
                    <a:pt x="28039" y="242721"/>
                  </a:lnTo>
                  <a:lnTo>
                    <a:pt x="22599" y="252178"/>
                  </a:lnTo>
                  <a:lnTo>
                    <a:pt x="17804" y="261989"/>
                  </a:lnTo>
                  <a:lnTo>
                    <a:pt x="13439" y="275541"/>
                  </a:lnTo>
                  <a:lnTo>
                    <a:pt x="9360" y="291588"/>
                  </a:lnTo>
                  <a:lnTo>
                    <a:pt x="5472" y="309297"/>
                  </a:lnTo>
                  <a:lnTo>
                    <a:pt x="2880" y="328116"/>
                  </a:lnTo>
                  <a:lnTo>
                    <a:pt x="1152" y="347673"/>
                  </a:lnTo>
                  <a:lnTo>
                    <a:pt x="0" y="367723"/>
                  </a:lnTo>
                  <a:lnTo>
                    <a:pt x="401" y="384595"/>
                  </a:lnTo>
                  <a:lnTo>
                    <a:pt x="1836" y="399349"/>
                  </a:lnTo>
                  <a:lnTo>
                    <a:pt x="3962" y="412691"/>
                  </a:lnTo>
                  <a:lnTo>
                    <a:pt x="8885" y="418080"/>
                  </a:lnTo>
                  <a:lnTo>
                    <a:pt x="15673" y="418166"/>
                  </a:lnTo>
                  <a:lnTo>
                    <a:pt x="23704" y="414718"/>
                  </a:lnTo>
                  <a:lnTo>
                    <a:pt x="32564" y="407745"/>
                  </a:lnTo>
                  <a:lnTo>
                    <a:pt x="41976" y="398422"/>
                  </a:lnTo>
                  <a:lnTo>
                    <a:pt x="51757" y="387532"/>
                  </a:lnTo>
                  <a:lnTo>
                    <a:pt x="59447" y="376766"/>
                  </a:lnTo>
                  <a:lnTo>
                    <a:pt x="65741" y="366083"/>
                  </a:lnTo>
                  <a:lnTo>
                    <a:pt x="71106" y="355455"/>
                  </a:lnTo>
                  <a:lnTo>
                    <a:pt x="75852" y="343695"/>
                  </a:lnTo>
                  <a:lnTo>
                    <a:pt x="80183" y="331181"/>
                  </a:lnTo>
                  <a:lnTo>
                    <a:pt x="84241" y="318164"/>
                  </a:lnTo>
                  <a:lnTo>
                    <a:pt x="88114" y="303642"/>
                  </a:lnTo>
                  <a:lnTo>
                    <a:pt x="91864" y="288118"/>
                  </a:lnTo>
                  <a:lnTo>
                    <a:pt x="95534" y="271926"/>
                  </a:lnTo>
                  <a:lnTo>
                    <a:pt x="97979" y="256456"/>
                  </a:lnTo>
                  <a:lnTo>
                    <a:pt x="99610" y="241469"/>
                  </a:lnTo>
                  <a:lnTo>
                    <a:pt x="100697" y="226803"/>
                  </a:lnTo>
                  <a:lnTo>
                    <a:pt x="102591" y="211182"/>
                  </a:lnTo>
                  <a:lnTo>
                    <a:pt x="105021" y="194925"/>
                  </a:lnTo>
                  <a:lnTo>
                    <a:pt x="107810" y="178244"/>
                  </a:lnTo>
                  <a:lnTo>
                    <a:pt x="109670" y="162449"/>
                  </a:lnTo>
                  <a:lnTo>
                    <a:pt x="110910" y="147244"/>
                  </a:lnTo>
                  <a:lnTo>
                    <a:pt x="111737" y="132433"/>
                  </a:lnTo>
                  <a:lnTo>
                    <a:pt x="112654" y="103512"/>
                  </a:lnTo>
                  <a:lnTo>
                    <a:pt x="112899" y="89255"/>
                  </a:lnTo>
                  <a:lnTo>
                    <a:pt x="114231" y="75076"/>
                  </a:lnTo>
                  <a:lnTo>
                    <a:pt x="116287" y="60949"/>
                  </a:lnTo>
                  <a:lnTo>
                    <a:pt x="118828" y="46856"/>
                  </a:lnTo>
                  <a:lnTo>
                    <a:pt x="120521" y="32787"/>
                  </a:lnTo>
                  <a:lnTo>
                    <a:pt x="121650" y="18733"/>
                  </a:lnTo>
                  <a:lnTo>
                    <a:pt x="122402" y="4689"/>
                  </a:lnTo>
                  <a:lnTo>
                    <a:pt x="121735" y="0"/>
                  </a:lnTo>
                  <a:lnTo>
                    <a:pt x="120121" y="1550"/>
                  </a:lnTo>
                  <a:lnTo>
                    <a:pt x="117877" y="7257"/>
                  </a:lnTo>
                  <a:lnTo>
                    <a:pt x="115212" y="15736"/>
                  </a:lnTo>
                  <a:lnTo>
                    <a:pt x="109135" y="37623"/>
                  </a:lnTo>
                  <a:lnTo>
                    <a:pt x="107048" y="51172"/>
                  </a:lnTo>
                  <a:lnTo>
                    <a:pt x="105656" y="66048"/>
                  </a:lnTo>
                  <a:lnTo>
                    <a:pt x="104728" y="81808"/>
                  </a:lnTo>
                  <a:lnTo>
                    <a:pt x="103697" y="114902"/>
                  </a:lnTo>
                  <a:lnTo>
                    <a:pt x="103422" y="131907"/>
                  </a:lnTo>
                  <a:lnTo>
                    <a:pt x="102070" y="150255"/>
                  </a:lnTo>
                  <a:lnTo>
                    <a:pt x="100000" y="169500"/>
                  </a:lnTo>
                  <a:lnTo>
                    <a:pt x="97451" y="189341"/>
                  </a:lnTo>
                  <a:lnTo>
                    <a:pt x="95752" y="209580"/>
                  </a:lnTo>
                  <a:lnTo>
                    <a:pt x="94620" y="230084"/>
                  </a:lnTo>
                  <a:lnTo>
                    <a:pt x="93361" y="271565"/>
                  </a:lnTo>
                  <a:lnTo>
                    <a:pt x="92442" y="387781"/>
                  </a:lnTo>
                  <a:lnTo>
                    <a:pt x="92394" y="419171"/>
                  </a:lnTo>
                  <a:lnTo>
                    <a:pt x="94717" y="434086"/>
                  </a:lnTo>
                  <a:lnTo>
                    <a:pt x="98604" y="448704"/>
                  </a:lnTo>
                  <a:lnTo>
                    <a:pt x="113389" y="4919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393871" y="4722401"/>
              <a:ext cx="115113" cy="820374"/>
            </a:xfrm>
            <a:custGeom>
              <a:avLst/>
              <a:gdLst/>
              <a:ahLst/>
              <a:cxnLst/>
              <a:rect l="0" t="0" r="0" b="0"/>
              <a:pathLst>
                <a:path w="115113" h="820374">
                  <a:moveTo>
                    <a:pt x="21036" y="0"/>
                  </a:moveTo>
                  <a:lnTo>
                    <a:pt x="32202" y="11167"/>
                  </a:lnTo>
                  <a:lnTo>
                    <a:pt x="37829" y="20300"/>
                  </a:lnTo>
                  <a:lnTo>
                    <a:pt x="43917" y="32231"/>
                  </a:lnTo>
                  <a:lnTo>
                    <a:pt x="50314" y="46028"/>
                  </a:lnTo>
                  <a:lnTo>
                    <a:pt x="56915" y="58733"/>
                  </a:lnTo>
                  <a:lnTo>
                    <a:pt x="63653" y="70708"/>
                  </a:lnTo>
                  <a:lnTo>
                    <a:pt x="70482" y="82197"/>
                  </a:lnTo>
                  <a:lnTo>
                    <a:pt x="76204" y="94532"/>
                  </a:lnTo>
                  <a:lnTo>
                    <a:pt x="81187" y="107429"/>
                  </a:lnTo>
                  <a:lnTo>
                    <a:pt x="85677" y="120701"/>
                  </a:lnTo>
                  <a:lnTo>
                    <a:pt x="88672" y="134224"/>
                  </a:lnTo>
                  <a:lnTo>
                    <a:pt x="90667" y="147914"/>
                  </a:lnTo>
                  <a:lnTo>
                    <a:pt x="91998" y="161715"/>
                  </a:lnTo>
                  <a:lnTo>
                    <a:pt x="94054" y="176759"/>
                  </a:lnTo>
                  <a:lnTo>
                    <a:pt x="99453" y="209056"/>
                  </a:lnTo>
                  <a:lnTo>
                    <a:pt x="109064" y="260089"/>
                  </a:lnTo>
                  <a:lnTo>
                    <a:pt x="111274" y="278569"/>
                  </a:lnTo>
                  <a:lnTo>
                    <a:pt x="112748" y="297900"/>
                  </a:lnTo>
                  <a:lnTo>
                    <a:pt x="113730" y="317800"/>
                  </a:lnTo>
                  <a:lnTo>
                    <a:pt x="114821" y="355492"/>
                  </a:lnTo>
                  <a:lnTo>
                    <a:pt x="115112" y="373723"/>
                  </a:lnTo>
                  <a:lnTo>
                    <a:pt x="114137" y="392890"/>
                  </a:lnTo>
                  <a:lnTo>
                    <a:pt x="112319" y="412679"/>
                  </a:lnTo>
                  <a:lnTo>
                    <a:pt x="109938" y="432883"/>
                  </a:lnTo>
                  <a:lnTo>
                    <a:pt x="108350" y="453365"/>
                  </a:lnTo>
                  <a:lnTo>
                    <a:pt x="107292" y="474031"/>
                  </a:lnTo>
                  <a:lnTo>
                    <a:pt x="106587" y="494820"/>
                  </a:lnTo>
                  <a:lnTo>
                    <a:pt x="104948" y="514522"/>
                  </a:lnTo>
                  <a:lnTo>
                    <a:pt x="102687" y="533500"/>
                  </a:lnTo>
                  <a:lnTo>
                    <a:pt x="100011" y="551996"/>
                  </a:lnTo>
                  <a:lnTo>
                    <a:pt x="95890" y="570169"/>
                  </a:lnTo>
                  <a:lnTo>
                    <a:pt x="90805" y="588127"/>
                  </a:lnTo>
                  <a:lnTo>
                    <a:pt x="85077" y="605943"/>
                  </a:lnTo>
                  <a:lnTo>
                    <a:pt x="75598" y="638203"/>
                  </a:lnTo>
                  <a:lnTo>
                    <a:pt x="71434" y="653350"/>
                  </a:lnTo>
                  <a:lnTo>
                    <a:pt x="66320" y="668123"/>
                  </a:lnTo>
                  <a:lnTo>
                    <a:pt x="60574" y="682645"/>
                  </a:lnTo>
                  <a:lnTo>
                    <a:pt x="54406" y="697002"/>
                  </a:lnTo>
                  <a:lnTo>
                    <a:pt x="49126" y="710079"/>
                  </a:lnTo>
                  <a:lnTo>
                    <a:pt x="40142" y="733957"/>
                  </a:lnTo>
                  <a:lnTo>
                    <a:pt x="28515" y="767111"/>
                  </a:lnTo>
                  <a:lnTo>
                    <a:pt x="23684" y="776685"/>
                  </a:lnTo>
                  <a:lnTo>
                    <a:pt x="18127" y="785404"/>
                  </a:lnTo>
                  <a:lnTo>
                    <a:pt x="0" y="8203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667329" y="5060426"/>
            <a:ext cx="157764" cy="135268"/>
            <a:chOff x="7667329" y="5060426"/>
            <a:chExt cx="157764" cy="135268"/>
          </a:xfrm>
        </p:grpSpPr>
        <p:sp>
          <p:nvSpPr>
            <p:cNvPr id="98" name="Freeform 97"/>
            <p:cNvSpPr/>
            <p:nvPr/>
          </p:nvSpPr>
          <p:spPr>
            <a:xfrm>
              <a:off x="7698882" y="5060426"/>
              <a:ext cx="126211" cy="9057"/>
            </a:xfrm>
            <a:custGeom>
              <a:avLst/>
              <a:gdLst/>
              <a:ahLst/>
              <a:cxnLst/>
              <a:rect l="0" t="0" r="0" b="0"/>
              <a:pathLst>
                <a:path w="126211" h="9057">
                  <a:moveTo>
                    <a:pt x="0" y="9056"/>
                  </a:moveTo>
                  <a:lnTo>
                    <a:pt x="16750" y="3473"/>
                  </a:lnTo>
                  <a:lnTo>
                    <a:pt x="27527" y="1828"/>
                  </a:lnTo>
                  <a:lnTo>
                    <a:pt x="40555" y="731"/>
                  </a:lnTo>
                  <a:lnTo>
                    <a:pt x="55083" y="0"/>
                  </a:lnTo>
                  <a:lnTo>
                    <a:pt x="68274" y="682"/>
                  </a:lnTo>
                  <a:lnTo>
                    <a:pt x="80575" y="2305"/>
                  </a:lnTo>
                  <a:lnTo>
                    <a:pt x="126210" y="9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67329" y="5164140"/>
              <a:ext cx="115694" cy="31554"/>
            </a:xfrm>
            <a:custGeom>
              <a:avLst/>
              <a:gdLst/>
              <a:ahLst/>
              <a:cxnLst/>
              <a:rect l="0" t="0" r="0" b="0"/>
              <a:pathLst>
                <a:path w="115694" h="31554">
                  <a:moveTo>
                    <a:pt x="0" y="0"/>
                  </a:moveTo>
                  <a:lnTo>
                    <a:pt x="16750" y="5584"/>
                  </a:lnTo>
                  <a:lnTo>
                    <a:pt x="26358" y="8397"/>
                  </a:lnTo>
                  <a:lnTo>
                    <a:pt x="61047" y="17940"/>
                  </a:lnTo>
                  <a:lnTo>
                    <a:pt x="72251" y="21309"/>
                  </a:lnTo>
                  <a:lnTo>
                    <a:pt x="115693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10890" y="5584844"/>
            <a:ext cx="1619711" cy="862444"/>
            <a:chOff x="5910890" y="5584844"/>
            <a:chExt cx="1619711" cy="862444"/>
          </a:xfrm>
        </p:grpSpPr>
        <p:sp>
          <p:nvSpPr>
            <p:cNvPr id="101" name="Freeform 100"/>
            <p:cNvSpPr/>
            <p:nvPr/>
          </p:nvSpPr>
          <p:spPr>
            <a:xfrm>
              <a:off x="5910890" y="5658468"/>
              <a:ext cx="241905" cy="244332"/>
            </a:xfrm>
            <a:custGeom>
              <a:avLst/>
              <a:gdLst/>
              <a:ahLst/>
              <a:cxnLst/>
              <a:rect l="0" t="0" r="0" b="0"/>
              <a:pathLst>
                <a:path w="241905" h="244332">
                  <a:moveTo>
                    <a:pt x="0" y="63105"/>
                  </a:moveTo>
                  <a:lnTo>
                    <a:pt x="5583" y="91022"/>
                  </a:lnTo>
                  <a:lnTo>
                    <a:pt x="9565" y="103920"/>
                  </a:lnTo>
                  <a:lnTo>
                    <a:pt x="14557" y="117193"/>
                  </a:lnTo>
                  <a:lnTo>
                    <a:pt x="20222" y="130717"/>
                  </a:lnTo>
                  <a:lnTo>
                    <a:pt x="25168" y="143238"/>
                  </a:lnTo>
                  <a:lnTo>
                    <a:pt x="33779" y="166500"/>
                  </a:lnTo>
                  <a:lnTo>
                    <a:pt x="37712" y="178780"/>
                  </a:lnTo>
                  <a:lnTo>
                    <a:pt x="41502" y="191641"/>
                  </a:lnTo>
                  <a:lnTo>
                    <a:pt x="45197" y="204890"/>
                  </a:lnTo>
                  <a:lnTo>
                    <a:pt x="52420" y="228959"/>
                  </a:lnTo>
                  <a:lnTo>
                    <a:pt x="55982" y="240286"/>
                  </a:lnTo>
                  <a:lnTo>
                    <a:pt x="59525" y="244331"/>
                  </a:lnTo>
                  <a:lnTo>
                    <a:pt x="63055" y="243522"/>
                  </a:lnTo>
                  <a:lnTo>
                    <a:pt x="66578" y="239477"/>
                  </a:lnTo>
                  <a:lnTo>
                    <a:pt x="68926" y="230937"/>
                  </a:lnTo>
                  <a:lnTo>
                    <a:pt x="70492" y="219401"/>
                  </a:lnTo>
                  <a:lnTo>
                    <a:pt x="71535" y="205867"/>
                  </a:lnTo>
                  <a:lnTo>
                    <a:pt x="73400" y="191001"/>
                  </a:lnTo>
                  <a:lnTo>
                    <a:pt x="75812" y="175248"/>
                  </a:lnTo>
                  <a:lnTo>
                    <a:pt x="78588" y="158902"/>
                  </a:lnTo>
                  <a:lnTo>
                    <a:pt x="81608" y="143330"/>
                  </a:lnTo>
                  <a:lnTo>
                    <a:pt x="88079" y="113563"/>
                  </a:lnTo>
                  <a:lnTo>
                    <a:pt x="92609" y="101418"/>
                  </a:lnTo>
                  <a:lnTo>
                    <a:pt x="97966" y="90984"/>
                  </a:lnTo>
                  <a:lnTo>
                    <a:pt x="103876" y="81691"/>
                  </a:lnTo>
                  <a:lnTo>
                    <a:pt x="110152" y="77833"/>
                  </a:lnTo>
                  <a:lnTo>
                    <a:pt x="116674" y="77598"/>
                  </a:lnTo>
                  <a:lnTo>
                    <a:pt x="123359" y="79779"/>
                  </a:lnTo>
                  <a:lnTo>
                    <a:pt x="131321" y="84739"/>
                  </a:lnTo>
                  <a:lnTo>
                    <a:pt x="140136" y="91551"/>
                  </a:lnTo>
                  <a:lnTo>
                    <a:pt x="149518" y="99598"/>
                  </a:lnTo>
                  <a:lnTo>
                    <a:pt x="158110" y="109638"/>
                  </a:lnTo>
                  <a:lnTo>
                    <a:pt x="166175" y="121005"/>
                  </a:lnTo>
                  <a:lnTo>
                    <a:pt x="188692" y="156221"/>
                  </a:lnTo>
                  <a:lnTo>
                    <a:pt x="195912" y="167253"/>
                  </a:lnTo>
                  <a:lnTo>
                    <a:pt x="203063" y="176945"/>
                  </a:lnTo>
                  <a:lnTo>
                    <a:pt x="210167" y="185743"/>
                  </a:lnTo>
                  <a:lnTo>
                    <a:pt x="217240" y="193946"/>
                  </a:lnTo>
                  <a:lnTo>
                    <a:pt x="220787" y="195909"/>
                  </a:lnTo>
                  <a:lnTo>
                    <a:pt x="221983" y="193711"/>
                  </a:lnTo>
                  <a:lnTo>
                    <a:pt x="221612" y="188740"/>
                  </a:lnTo>
                  <a:lnTo>
                    <a:pt x="221365" y="180752"/>
                  </a:lnTo>
                  <a:lnTo>
                    <a:pt x="220967" y="131227"/>
                  </a:lnTo>
                  <a:lnTo>
                    <a:pt x="220935" y="115532"/>
                  </a:lnTo>
                  <a:lnTo>
                    <a:pt x="222082" y="99225"/>
                  </a:lnTo>
                  <a:lnTo>
                    <a:pt x="224015" y="82510"/>
                  </a:lnTo>
                  <a:lnTo>
                    <a:pt x="226472" y="65524"/>
                  </a:lnTo>
                  <a:lnTo>
                    <a:pt x="229279" y="50695"/>
                  </a:lnTo>
                  <a:lnTo>
                    <a:pt x="232319" y="37302"/>
                  </a:lnTo>
                  <a:lnTo>
                    <a:pt x="24190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131759" y="5584844"/>
              <a:ext cx="126213" cy="410187"/>
            </a:xfrm>
            <a:custGeom>
              <a:avLst/>
              <a:gdLst/>
              <a:ahLst/>
              <a:cxnLst/>
              <a:rect l="0" t="0" r="0" b="0"/>
              <a:pathLst>
                <a:path w="126213" h="410187">
                  <a:moveTo>
                    <a:pt x="126212" y="0"/>
                  </a:moveTo>
                  <a:lnTo>
                    <a:pt x="115045" y="22334"/>
                  </a:lnTo>
                  <a:lnTo>
                    <a:pt x="109418" y="35924"/>
                  </a:lnTo>
                  <a:lnTo>
                    <a:pt x="103330" y="51997"/>
                  </a:lnTo>
                  <a:lnTo>
                    <a:pt x="96934" y="69723"/>
                  </a:lnTo>
                  <a:lnTo>
                    <a:pt x="91501" y="86216"/>
                  </a:lnTo>
                  <a:lnTo>
                    <a:pt x="86711" y="101885"/>
                  </a:lnTo>
                  <a:lnTo>
                    <a:pt x="82348" y="117006"/>
                  </a:lnTo>
                  <a:lnTo>
                    <a:pt x="77103" y="132929"/>
                  </a:lnTo>
                  <a:lnTo>
                    <a:pt x="65042" y="166203"/>
                  </a:lnTo>
                  <a:lnTo>
                    <a:pt x="59722" y="183257"/>
                  </a:lnTo>
                  <a:lnTo>
                    <a:pt x="55007" y="200469"/>
                  </a:lnTo>
                  <a:lnTo>
                    <a:pt x="50695" y="217787"/>
                  </a:lnTo>
                  <a:lnTo>
                    <a:pt x="42787" y="252611"/>
                  </a:lnTo>
                  <a:lnTo>
                    <a:pt x="39043" y="270077"/>
                  </a:lnTo>
                  <a:lnTo>
                    <a:pt x="34209" y="286396"/>
                  </a:lnTo>
                  <a:lnTo>
                    <a:pt x="28649" y="301950"/>
                  </a:lnTo>
                  <a:lnTo>
                    <a:pt x="22605" y="316994"/>
                  </a:lnTo>
                  <a:lnTo>
                    <a:pt x="17407" y="334035"/>
                  </a:lnTo>
                  <a:lnTo>
                    <a:pt x="12774" y="352407"/>
                  </a:lnTo>
                  <a:lnTo>
                    <a:pt x="0" y="4101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289523" y="5783152"/>
              <a:ext cx="72429" cy="183846"/>
            </a:xfrm>
            <a:custGeom>
              <a:avLst/>
              <a:gdLst/>
              <a:ahLst/>
              <a:cxnLst/>
              <a:rect l="0" t="0" r="0" b="0"/>
              <a:pathLst>
                <a:path w="72429" h="183846">
                  <a:moveTo>
                    <a:pt x="21035" y="33079"/>
                  </a:moveTo>
                  <a:lnTo>
                    <a:pt x="21035" y="55413"/>
                  </a:lnTo>
                  <a:lnTo>
                    <a:pt x="19867" y="65498"/>
                  </a:lnTo>
                  <a:lnTo>
                    <a:pt x="17919" y="75727"/>
                  </a:lnTo>
                  <a:lnTo>
                    <a:pt x="15452" y="86052"/>
                  </a:lnTo>
                  <a:lnTo>
                    <a:pt x="13807" y="99947"/>
                  </a:lnTo>
                  <a:lnTo>
                    <a:pt x="12711" y="116223"/>
                  </a:lnTo>
                  <a:lnTo>
                    <a:pt x="11980" y="134085"/>
                  </a:lnTo>
                  <a:lnTo>
                    <a:pt x="13830" y="149499"/>
                  </a:lnTo>
                  <a:lnTo>
                    <a:pt x="17400" y="163280"/>
                  </a:lnTo>
                  <a:lnTo>
                    <a:pt x="22118" y="175974"/>
                  </a:lnTo>
                  <a:lnTo>
                    <a:pt x="27600" y="182099"/>
                  </a:lnTo>
                  <a:lnTo>
                    <a:pt x="33592" y="183845"/>
                  </a:lnTo>
                  <a:lnTo>
                    <a:pt x="39924" y="182672"/>
                  </a:lnTo>
                  <a:lnTo>
                    <a:pt x="46483" y="176047"/>
                  </a:lnTo>
                  <a:lnTo>
                    <a:pt x="53192" y="165787"/>
                  </a:lnTo>
                  <a:lnTo>
                    <a:pt x="60002" y="153104"/>
                  </a:lnTo>
                  <a:lnTo>
                    <a:pt x="64543" y="138805"/>
                  </a:lnTo>
                  <a:lnTo>
                    <a:pt x="67570" y="123430"/>
                  </a:lnTo>
                  <a:lnTo>
                    <a:pt x="69588" y="107336"/>
                  </a:lnTo>
                  <a:lnTo>
                    <a:pt x="70933" y="90765"/>
                  </a:lnTo>
                  <a:lnTo>
                    <a:pt x="71830" y="73874"/>
                  </a:lnTo>
                  <a:lnTo>
                    <a:pt x="72428" y="56770"/>
                  </a:lnTo>
                  <a:lnTo>
                    <a:pt x="71658" y="40692"/>
                  </a:lnTo>
                  <a:lnTo>
                    <a:pt x="69976" y="25300"/>
                  </a:lnTo>
                  <a:lnTo>
                    <a:pt x="67686" y="10364"/>
                  </a:lnTo>
                  <a:lnTo>
                    <a:pt x="63822" y="2744"/>
                  </a:lnTo>
                  <a:lnTo>
                    <a:pt x="58909" y="0"/>
                  </a:lnTo>
                  <a:lnTo>
                    <a:pt x="53296" y="509"/>
                  </a:lnTo>
                  <a:lnTo>
                    <a:pt x="47217" y="3185"/>
                  </a:lnTo>
                  <a:lnTo>
                    <a:pt x="0" y="330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405217" y="5744140"/>
              <a:ext cx="126212" cy="219339"/>
            </a:xfrm>
            <a:custGeom>
              <a:avLst/>
              <a:gdLst/>
              <a:ahLst/>
              <a:cxnLst/>
              <a:rect l="0" t="0" r="0" b="0"/>
              <a:pathLst>
                <a:path w="126212" h="219339">
                  <a:moveTo>
                    <a:pt x="0" y="40539"/>
                  </a:moveTo>
                  <a:lnTo>
                    <a:pt x="5583" y="62873"/>
                  </a:lnTo>
                  <a:lnTo>
                    <a:pt x="11441" y="89419"/>
                  </a:lnTo>
                  <a:lnTo>
                    <a:pt x="14639" y="104678"/>
                  </a:lnTo>
                  <a:lnTo>
                    <a:pt x="16771" y="119526"/>
                  </a:lnTo>
                  <a:lnTo>
                    <a:pt x="18192" y="134098"/>
                  </a:lnTo>
                  <a:lnTo>
                    <a:pt x="19140" y="148488"/>
                  </a:lnTo>
                  <a:lnTo>
                    <a:pt x="20940" y="161587"/>
                  </a:lnTo>
                  <a:lnTo>
                    <a:pt x="23309" y="173826"/>
                  </a:lnTo>
                  <a:lnTo>
                    <a:pt x="26057" y="185491"/>
                  </a:lnTo>
                  <a:lnTo>
                    <a:pt x="30226" y="190930"/>
                  </a:lnTo>
                  <a:lnTo>
                    <a:pt x="35342" y="192218"/>
                  </a:lnTo>
                  <a:lnTo>
                    <a:pt x="41091" y="190741"/>
                  </a:lnTo>
                  <a:lnTo>
                    <a:pt x="46092" y="183912"/>
                  </a:lnTo>
                  <a:lnTo>
                    <a:pt x="50595" y="173517"/>
                  </a:lnTo>
                  <a:lnTo>
                    <a:pt x="54765" y="160744"/>
                  </a:lnTo>
                  <a:lnTo>
                    <a:pt x="58714" y="145217"/>
                  </a:lnTo>
                  <a:lnTo>
                    <a:pt x="62515" y="127853"/>
                  </a:lnTo>
                  <a:lnTo>
                    <a:pt x="66218" y="109266"/>
                  </a:lnTo>
                  <a:lnTo>
                    <a:pt x="68686" y="89863"/>
                  </a:lnTo>
                  <a:lnTo>
                    <a:pt x="70331" y="69915"/>
                  </a:lnTo>
                  <a:lnTo>
                    <a:pt x="71429" y="49605"/>
                  </a:lnTo>
                  <a:lnTo>
                    <a:pt x="73329" y="32560"/>
                  </a:lnTo>
                  <a:lnTo>
                    <a:pt x="75764" y="17690"/>
                  </a:lnTo>
                  <a:lnTo>
                    <a:pt x="78557" y="4271"/>
                  </a:lnTo>
                  <a:lnTo>
                    <a:pt x="81587" y="0"/>
                  </a:lnTo>
                  <a:lnTo>
                    <a:pt x="84776" y="1827"/>
                  </a:lnTo>
                  <a:lnTo>
                    <a:pt x="88069" y="7719"/>
                  </a:lnTo>
                  <a:lnTo>
                    <a:pt x="90265" y="17490"/>
                  </a:lnTo>
                  <a:lnTo>
                    <a:pt x="91730" y="29847"/>
                  </a:lnTo>
                  <a:lnTo>
                    <a:pt x="92706" y="43929"/>
                  </a:lnTo>
                  <a:lnTo>
                    <a:pt x="93356" y="57991"/>
                  </a:lnTo>
                  <a:lnTo>
                    <a:pt x="94080" y="86080"/>
                  </a:lnTo>
                  <a:lnTo>
                    <a:pt x="95441" y="101284"/>
                  </a:lnTo>
                  <a:lnTo>
                    <a:pt x="97517" y="117263"/>
                  </a:lnTo>
                  <a:lnTo>
                    <a:pt x="100070" y="133758"/>
                  </a:lnTo>
                  <a:lnTo>
                    <a:pt x="102941" y="149430"/>
                  </a:lnTo>
                  <a:lnTo>
                    <a:pt x="106023" y="164552"/>
                  </a:lnTo>
                  <a:lnTo>
                    <a:pt x="126211" y="2193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615569" y="5679503"/>
              <a:ext cx="10519" cy="220870"/>
            </a:xfrm>
            <a:custGeom>
              <a:avLst/>
              <a:gdLst/>
              <a:ahLst/>
              <a:cxnLst/>
              <a:rect l="0" t="0" r="0" b="0"/>
              <a:pathLst>
                <a:path w="10519" h="220870">
                  <a:moveTo>
                    <a:pt x="10518" y="0"/>
                  </a:moveTo>
                  <a:lnTo>
                    <a:pt x="4934" y="16750"/>
                  </a:lnTo>
                  <a:lnTo>
                    <a:pt x="3290" y="26359"/>
                  </a:lnTo>
                  <a:lnTo>
                    <a:pt x="2194" y="37439"/>
                  </a:lnTo>
                  <a:lnTo>
                    <a:pt x="1462" y="49500"/>
                  </a:lnTo>
                  <a:lnTo>
                    <a:pt x="650" y="78483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20911" y="5784679"/>
              <a:ext cx="178800" cy="21036"/>
            </a:xfrm>
            <a:custGeom>
              <a:avLst/>
              <a:gdLst/>
              <a:ahLst/>
              <a:cxnLst/>
              <a:rect l="0" t="0" r="0" b="0"/>
              <a:pathLst>
                <a:path w="178800" h="21036">
                  <a:moveTo>
                    <a:pt x="0" y="21035"/>
                  </a:moveTo>
                  <a:lnTo>
                    <a:pt x="67611" y="21035"/>
                  </a:lnTo>
                  <a:lnTo>
                    <a:pt x="80133" y="19866"/>
                  </a:lnTo>
                  <a:lnTo>
                    <a:pt x="91986" y="17918"/>
                  </a:lnTo>
                  <a:lnTo>
                    <a:pt x="115674" y="12638"/>
                  </a:lnTo>
                  <a:lnTo>
                    <a:pt x="128535" y="9594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289523" y="6121242"/>
              <a:ext cx="73625" cy="206118"/>
            </a:xfrm>
            <a:custGeom>
              <a:avLst/>
              <a:gdLst/>
              <a:ahLst/>
              <a:cxnLst/>
              <a:rect l="0" t="0" r="0" b="0"/>
              <a:pathLst>
                <a:path w="73625" h="206118">
                  <a:moveTo>
                    <a:pt x="0" y="10517"/>
                  </a:moveTo>
                  <a:lnTo>
                    <a:pt x="1" y="74657"/>
                  </a:lnTo>
                  <a:lnTo>
                    <a:pt x="1169" y="88335"/>
                  </a:lnTo>
                  <a:lnTo>
                    <a:pt x="3117" y="100961"/>
                  </a:lnTo>
                  <a:lnTo>
                    <a:pt x="14639" y="157580"/>
                  </a:lnTo>
                  <a:lnTo>
                    <a:pt x="16771" y="172834"/>
                  </a:lnTo>
                  <a:lnTo>
                    <a:pt x="18193" y="187677"/>
                  </a:lnTo>
                  <a:lnTo>
                    <a:pt x="19140" y="202247"/>
                  </a:lnTo>
                  <a:lnTo>
                    <a:pt x="18603" y="206117"/>
                  </a:lnTo>
                  <a:lnTo>
                    <a:pt x="17077" y="202854"/>
                  </a:lnTo>
                  <a:lnTo>
                    <a:pt x="14891" y="194836"/>
                  </a:lnTo>
                  <a:lnTo>
                    <a:pt x="13433" y="182479"/>
                  </a:lnTo>
                  <a:lnTo>
                    <a:pt x="12462" y="167229"/>
                  </a:lnTo>
                  <a:lnTo>
                    <a:pt x="11814" y="150050"/>
                  </a:lnTo>
                  <a:lnTo>
                    <a:pt x="12550" y="132755"/>
                  </a:lnTo>
                  <a:lnTo>
                    <a:pt x="14210" y="115381"/>
                  </a:lnTo>
                  <a:lnTo>
                    <a:pt x="16485" y="97956"/>
                  </a:lnTo>
                  <a:lnTo>
                    <a:pt x="20339" y="82833"/>
                  </a:lnTo>
                  <a:lnTo>
                    <a:pt x="25246" y="69246"/>
                  </a:lnTo>
                  <a:lnTo>
                    <a:pt x="30854" y="56681"/>
                  </a:lnTo>
                  <a:lnTo>
                    <a:pt x="36931" y="45968"/>
                  </a:lnTo>
                  <a:lnTo>
                    <a:pt x="43319" y="36488"/>
                  </a:lnTo>
                  <a:lnTo>
                    <a:pt x="7362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395969" y="6137151"/>
              <a:ext cx="72355" cy="138010"/>
            </a:xfrm>
            <a:custGeom>
              <a:avLst/>
              <a:gdLst/>
              <a:ahLst/>
              <a:cxnLst/>
              <a:rect l="0" t="0" r="0" b="0"/>
              <a:pathLst>
                <a:path w="72355" h="138010">
                  <a:moveTo>
                    <a:pt x="9248" y="99784"/>
                  </a:moveTo>
                  <a:lnTo>
                    <a:pt x="38526" y="70507"/>
                  </a:lnTo>
                  <a:lnTo>
                    <a:pt x="43959" y="61568"/>
                  </a:lnTo>
                  <a:lnTo>
                    <a:pt x="48749" y="50934"/>
                  </a:lnTo>
                  <a:lnTo>
                    <a:pt x="53111" y="39171"/>
                  </a:lnTo>
                  <a:lnTo>
                    <a:pt x="54851" y="27823"/>
                  </a:lnTo>
                  <a:lnTo>
                    <a:pt x="54842" y="16751"/>
                  </a:lnTo>
                  <a:lnTo>
                    <a:pt x="53668" y="5864"/>
                  </a:lnTo>
                  <a:lnTo>
                    <a:pt x="49379" y="944"/>
                  </a:lnTo>
                  <a:lnTo>
                    <a:pt x="43014" y="0"/>
                  </a:lnTo>
                  <a:lnTo>
                    <a:pt x="35264" y="1709"/>
                  </a:lnTo>
                  <a:lnTo>
                    <a:pt x="27761" y="6354"/>
                  </a:lnTo>
                  <a:lnTo>
                    <a:pt x="20422" y="12956"/>
                  </a:lnTo>
                  <a:lnTo>
                    <a:pt x="13191" y="20863"/>
                  </a:lnTo>
                  <a:lnTo>
                    <a:pt x="8371" y="31978"/>
                  </a:lnTo>
                  <a:lnTo>
                    <a:pt x="5158" y="45232"/>
                  </a:lnTo>
                  <a:lnTo>
                    <a:pt x="3015" y="59910"/>
                  </a:lnTo>
                  <a:lnTo>
                    <a:pt x="1587" y="74370"/>
                  </a:lnTo>
                  <a:lnTo>
                    <a:pt x="635" y="88684"/>
                  </a:lnTo>
                  <a:lnTo>
                    <a:pt x="0" y="102902"/>
                  </a:lnTo>
                  <a:lnTo>
                    <a:pt x="1914" y="114718"/>
                  </a:lnTo>
                  <a:lnTo>
                    <a:pt x="5528" y="124933"/>
                  </a:lnTo>
                  <a:lnTo>
                    <a:pt x="10274" y="134079"/>
                  </a:lnTo>
                  <a:lnTo>
                    <a:pt x="15775" y="137840"/>
                  </a:lnTo>
                  <a:lnTo>
                    <a:pt x="21780" y="138009"/>
                  </a:lnTo>
                  <a:lnTo>
                    <a:pt x="28120" y="135785"/>
                  </a:lnTo>
                  <a:lnTo>
                    <a:pt x="34684" y="130797"/>
                  </a:lnTo>
                  <a:lnTo>
                    <a:pt x="41397" y="123965"/>
                  </a:lnTo>
                  <a:lnTo>
                    <a:pt x="72354" y="8926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541946" y="6121242"/>
              <a:ext cx="31553" cy="326046"/>
            </a:xfrm>
            <a:custGeom>
              <a:avLst/>
              <a:gdLst/>
              <a:ahLst/>
              <a:cxnLst/>
              <a:rect l="0" t="0" r="0" b="0"/>
              <a:pathLst>
                <a:path w="31553" h="326046">
                  <a:moveTo>
                    <a:pt x="0" y="0"/>
                  </a:moveTo>
                  <a:lnTo>
                    <a:pt x="0" y="76667"/>
                  </a:lnTo>
                  <a:lnTo>
                    <a:pt x="1168" y="90845"/>
                  </a:lnTo>
                  <a:lnTo>
                    <a:pt x="3116" y="104971"/>
                  </a:lnTo>
                  <a:lnTo>
                    <a:pt x="5583" y="119063"/>
                  </a:lnTo>
                  <a:lnTo>
                    <a:pt x="7227" y="134300"/>
                  </a:lnTo>
                  <a:lnTo>
                    <a:pt x="8323" y="150302"/>
                  </a:lnTo>
                  <a:lnTo>
                    <a:pt x="9055" y="166812"/>
                  </a:lnTo>
                  <a:lnTo>
                    <a:pt x="10711" y="182494"/>
                  </a:lnTo>
                  <a:lnTo>
                    <a:pt x="12984" y="197623"/>
                  </a:lnTo>
                  <a:lnTo>
                    <a:pt x="15667" y="212383"/>
                  </a:lnTo>
                  <a:lnTo>
                    <a:pt x="17456" y="226898"/>
                  </a:lnTo>
                  <a:lnTo>
                    <a:pt x="18649" y="241249"/>
                  </a:lnTo>
                  <a:lnTo>
                    <a:pt x="19444" y="255491"/>
                  </a:lnTo>
                  <a:lnTo>
                    <a:pt x="21144" y="268492"/>
                  </a:lnTo>
                  <a:lnTo>
                    <a:pt x="23444" y="280665"/>
                  </a:lnTo>
                  <a:lnTo>
                    <a:pt x="26147" y="292286"/>
                  </a:lnTo>
                  <a:lnTo>
                    <a:pt x="27949" y="304708"/>
                  </a:lnTo>
                  <a:lnTo>
                    <a:pt x="29149" y="317663"/>
                  </a:lnTo>
                  <a:lnTo>
                    <a:pt x="31552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541946" y="6049317"/>
              <a:ext cx="81086" cy="177102"/>
            </a:xfrm>
            <a:custGeom>
              <a:avLst/>
              <a:gdLst/>
              <a:ahLst/>
              <a:cxnLst/>
              <a:rect l="0" t="0" r="0" b="0"/>
              <a:pathLst>
                <a:path w="81086" h="177102">
                  <a:moveTo>
                    <a:pt x="10517" y="103477"/>
                  </a:moveTo>
                  <a:lnTo>
                    <a:pt x="10517" y="81144"/>
                  </a:lnTo>
                  <a:lnTo>
                    <a:pt x="11685" y="69890"/>
                  </a:lnTo>
                  <a:lnTo>
                    <a:pt x="13633" y="57714"/>
                  </a:lnTo>
                  <a:lnTo>
                    <a:pt x="16100" y="44921"/>
                  </a:lnTo>
                  <a:lnTo>
                    <a:pt x="20082" y="32887"/>
                  </a:lnTo>
                  <a:lnTo>
                    <a:pt x="25074" y="21359"/>
                  </a:lnTo>
                  <a:lnTo>
                    <a:pt x="30740" y="10167"/>
                  </a:lnTo>
                  <a:lnTo>
                    <a:pt x="38022" y="3875"/>
                  </a:lnTo>
                  <a:lnTo>
                    <a:pt x="46384" y="849"/>
                  </a:lnTo>
                  <a:lnTo>
                    <a:pt x="55464" y="0"/>
                  </a:lnTo>
                  <a:lnTo>
                    <a:pt x="62685" y="2940"/>
                  </a:lnTo>
                  <a:lnTo>
                    <a:pt x="68669" y="8405"/>
                  </a:lnTo>
                  <a:lnTo>
                    <a:pt x="73826" y="15555"/>
                  </a:lnTo>
                  <a:lnTo>
                    <a:pt x="77264" y="24996"/>
                  </a:lnTo>
                  <a:lnTo>
                    <a:pt x="79556" y="35965"/>
                  </a:lnTo>
                  <a:lnTo>
                    <a:pt x="81085" y="47951"/>
                  </a:lnTo>
                  <a:lnTo>
                    <a:pt x="80935" y="59448"/>
                  </a:lnTo>
                  <a:lnTo>
                    <a:pt x="79666" y="70619"/>
                  </a:lnTo>
                  <a:lnTo>
                    <a:pt x="77652" y="81572"/>
                  </a:lnTo>
                  <a:lnTo>
                    <a:pt x="75140" y="92380"/>
                  </a:lnTo>
                  <a:lnTo>
                    <a:pt x="72298" y="103091"/>
                  </a:lnTo>
                  <a:lnTo>
                    <a:pt x="69234" y="113738"/>
                  </a:lnTo>
                  <a:lnTo>
                    <a:pt x="64854" y="124341"/>
                  </a:lnTo>
                  <a:lnTo>
                    <a:pt x="59596" y="134916"/>
                  </a:lnTo>
                  <a:lnTo>
                    <a:pt x="53755" y="145472"/>
                  </a:lnTo>
                  <a:lnTo>
                    <a:pt x="46354" y="153678"/>
                  </a:lnTo>
                  <a:lnTo>
                    <a:pt x="37915" y="160317"/>
                  </a:lnTo>
                  <a:lnTo>
                    <a:pt x="0" y="1771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659958" y="6059824"/>
              <a:ext cx="102858" cy="156077"/>
            </a:xfrm>
            <a:custGeom>
              <a:avLst/>
              <a:gdLst/>
              <a:ahLst/>
              <a:cxnLst/>
              <a:rect l="0" t="0" r="0" b="0"/>
              <a:pathLst>
                <a:path w="102858" h="156077">
                  <a:moveTo>
                    <a:pt x="60787" y="19347"/>
                  </a:moveTo>
                  <a:lnTo>
                    <a:pt x="55203" y="2597"/>
                  </a:lnTo>
                  <a:lnTo>
                    <a:pt x="50053" y="0"/>
                  </a:lnTo>
                  <a:lnTo>
                    <a:pt x="43114" y="606"/>
                  </a:lnTo>
                  <a:lnTo>
                    <a:pt x="34981" y="3347"/>
                  </a:lnTo>
                  <a:lnTo>
                    <a:pt x="28391" y="11018"/>
                  </a:lnTo>
                  <a:lnTo>
                    <a:pt x="22829" y="21975"/>
                  </a:lnTo>
                  <a:lnTo>
                    <a:pt x="17952" y="35122"/>
                  </a:lnTo>
                  <a:lnTo>
                    <a:pt x="13533" y="50899"/>
                  </a:lnTo>
                  <a:lnTo>
                    <a:pt x="9417" y="68429"/>
                  </a:lnTo>
                  <a:lnTo>
                    <a:pt x="5506" y="87127"/>
                  </a:lnTo>
                  <a:lnTo>
                    <a:pt x="2898" y="105436"/>
                  </a:lnTo>
                  <a:lnTo>
                    <a:pt x="1159" y="123485"/>
                  </a:lnTo>
                  <a:lnTo>
                    <a:pt x="0" y="141360"/>
                  </a:lnTo>
                  <a:lnTo>
                    <a:pt x="1564" y="149772"/>
                  </a:lnTo>
                  <a:lnTo>
                    <a:pt x="4945" y="151873"/>
                  </a:lnTo>
                  <a:lnTo>
                    <a:pt x="9535" y="149768"/>
                  </a:lnTo>
                  <a:lnTo>
                    <a:pt x="13764" y="144859"/>
                  </a:lnTo>
                  <a:lnTo>
                    <a:pt x="17752" y="138081"/>
                  </a:lnTo>
                  <a:lnTo>
                    <a:pt x="21579" y="130056"/>
                  </a:lnTo>
                  <a:lnTo>
                    <a:pt x="25299" y="118863"/>
                  </a:lnTo>
                  <a:lnTo>
                    <a:pt x="28948" y="105558"/>
                  </a:lnTo>
                  <a:lnTo>
                    <a:pt x="32549" y="90844"/>
                  </a:lnTo>
                  <a:lnTo>
                    <a:pt x="36119" y="77530"/>
                  </a:lnTo>
                  <a:lnTo>
                    <a:pt x="43201" y="53386"/>
                  </a:lnTo>
                  <a:lnTo>
                    <a:pt x="53758" y="20084"/>
                  </a:lnTo>
                  <a:lnTo>
                    <a:pt x="56101" y="17501"/>
                  </a:lnTo>
                  <a:lnTo>
                    <a:pt x="57662" y="20454"/>
                  </a:lnTo>
                  <a:lnTo>
                    <a:pt x="58704" y="27097"/>
                  </a:lnTo>
                  <a:lnTo>
                    <a:pt x="59398" y="37369"/>
                  </a:lnTo>
                  <a:lnTo>
                    <a:pt x="59862" y="50059"/>
                  </a:lnTo>
                  <a:lnTo>
                    <a:pt x="60170" y="64363"/>
                  </a:lnTo>
                  <a:lnTo>
                    <a:pt x="61544" y="77405"/>
                  </a:lnTo>
                  <a:lnTo>
                    <a:pt x="63629" y="89606"/>
                  </a:lnTo>
                  <a:lnTo>
                    <a:pt x="66188" y="101245"/>
                  </a:lnTo>
                  <a:lnTo>
                    <a:pt x="69062" y="112510"/>
                  </a:lnTo>
                  <a:lnTo>
                    <a:pt x="72147" y="123527"/>
                  </a:lnTo>
                  <a:lnTo>
                    <a:pt x="102857" y="1560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768997" y="6016066"/>
              <a:ext cx="56925" cy="189318"/>
            </a:xfrm>
            <a:custGeom>
              <a:avLst/>
              <a:gdLst/>
              <a:ahLst/>
              <a:cxnLst/>
              <a:rect l="0" t="0" r="0" b="0"/>
              <a:pathLst>
                <a:path w="56925" h="189318">
                  <a:moveTo>
                    <a:pt x="56924" y="0"/>
                  </a:moveTo>
                  <a:lnTo>
                    <a:pt x="45757" y="11167"/>
                  </a:lnTo>
                  <a:lnTo>
                    <a:pt x="40130" y="19131"/>
                  </a:lnTo>
                  <a:lnTo>
                    <a:pt x="34042" y="29115"/>
                  </a:lnTo>
                  <a:lnTo>
                    <a:pt x="27646" y="40445"/>
                  </a:lnTo>
                  <a:lnTo>
                    <a:pt x="22214" y="51504"/>
                  </a:lnTo>
                  <a:lnTo>
                    <a:pt x="17423" y="62383"/>
                  </a:lnTo>
                  <a:lnTo>
                    <a:pt x="13061" y="73141"/>
                  </a:lnTo>
                  <a:lnTo>
                    <a:pt x="8984" y="86156"/>
                  </a:lnTo>
                  <a:lnTo>
                    <a:pt x="5098" y="100676"/>
                  </a:lnTo>
                  <a:lnTo>
                    <a:pt x="1337" y="116200"/>
                  </a:lnTo>
                  <a:lnTo>
                    <a:pt x="0" y="130054"/>
                  </a:lnTo>
                  <a:lnTo>
                    <a:pt x="277" y="142797"/>
                  </a:lnTo>
                  <a:lnTo>
                    <a:pt x="1630" y="154798"/>
                  </a:lnTo>
                  <a:lnTo>
                    <a:pt x="6038" y="165136"/>
                  </a:lnTo>
                  <a:lnTo>
                    <a:pt x="12482" y="174365"/>
                  </a:lnTo>
                  <a:lnTo>
                    <a:pt x="56924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836439" y="6059873"/>
              <a:ext cx="115694" cy="140520"/>
            </a:xfrm>
            <a:custGeom>
              <a:avLst/>
              <a:gdLst/>
              <a:ahLst/>
              <a:cxnLst/>
              <a:rect l="0" t="0" r="0" b="0"/>
              <a:pathLst>
                <a:path w="115694" h="140520">
                  <a:moveTo>
                    <a:pt x="0" y="92921"/>
                  </a:moveTo>
                  <a:lnTo>
                    <a:pt x="11167" y="81755"/>
                  </a:lnTo>
                  <a:lnTo>
                    <a:pt x="17961" y="77297"/>
                  </a:lnTo>
                  <a:lnTo>
                    <a:pt x="25997" y="73156"/>
                  </a:lnTo>
                  <a:lnTo>
                    <a:pt x="34861" y="69227"/>
                  </a:lnTo>
                  <a:lnTo>
                    <a:pt x="45444" y="65439"/>
                  </a:lnTo>
                  <a:lnTo>
                    <a:pt x="57174" y="61745"/>
                  </a:lnTo>
                  <a:lnTo>
                    <a:pt x="81504" y="54524"/>
                  </a:lnTo>
                  <a:lnTo>
                    <a:pt x="104004" y="47420"/>
                  </a:lnTo>
                  <a:lnTo>
                    <a:pt x="107900" y="41552"/>
                  </a:lnTo>
                  <a:lnTo>
                    <a:pt x="106992" y="34134"/>
                  </a:lnTo>
                  <a:lnTo>
                    <a:pt x="102880" y="25683"/>
                  </a:lnTo>
                  <a:lnTo>
                    <a:pt x="96634" y="17712"/>
                  </a:lnTo>
                  <a:lnTo>
                    <a:pt x="88964" y="10060"/>
                  </a:lnTo>
                  <a:lnTo>
                    <a:pt x="80345" y="2622"/>
                  </a:lnTo>
                  <a:lnTo>
                    <a:pt x="71092" y="0"/>
                  </a:lnTo>
                  <a:lnTo>
                    <a:pt x="61419" y="590"/>
                  </a:lnTo>
                  <a:lnTo>
                    <a:pt x="51463" y="3320"/>
                  </a:lnTo>
                  <a:lnTo>
                    <a:pt x="44826" y="9815"/>
                  </a:lnTo>
                  <a:lnTo>
                    <a:pt x="40401" y="18819"/>
                  </a:lnTo>
                  <a:lnTo>
                    <a:pt x="37451" y="29496"/>
                  </a:lnTo>
                  <a:lnTo>
                    <a:pt x="35485" y="41289"/>
                  </a:lnTo>
                  <a:lnTo>
                    <a:pt x="34174" y="53825"/>
                  </a:lnTo>
                  <a:lnTo>
                    <a:pt x="33300" y="66858"/>
                  </a:lnTo>
                  <a:lnTo>
                    <a:pt x="33886" y="80220"/>
                  </a:lnTo>
                  <a:lnTo>
                    <a:pt x="35445" y="93803"/>
                  </a:lnTo>
                  <a:lnTo>
                    <a:pt x="37653" y="107533"/>
                  </a:lnTo>
                  <a:lnTo>
                    <a:pt x="41462" y="119023"/>
                  </a:lnTo>
                  <a:lnTo>
                    <a:pt x="46340" y="129021"/>
                  </a:lnTo>
                  <a:lnTo>
                    <a:pt x="51928" y="138023"/>
                  </a:lnTo>
                  <a:lnTo>
                    <a:pt x="59160" y="140519"/>
                  </a:lnTo>
                  <a:lnTo>
                    <a:pt x="67487" y="138677"/>
                  </a:lnTo>
                  <a:lnTo>
                    <a:pt x="76544" y="133943"/>
                  </a:lnTo>
                  <a:lnTo>
                    <a:pt x="84919" y="128449"/>
                  </a:lnTo>
                  <a:lnTo>
                    <a:pt x="92840" y="122450"/>
                  </a:lnTo>
                  <a:lnTo>
                    <a:pt x="115693" y="1034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983685" y="6007336"/>
              <a:ext cx="147247" cy="204938"/>
            </a:xfrm>
            <a:custGeom>
              <a:avLst/>
              <a:gdLst/>
              <a:ahLst/>
              <a:cxnLst/>
              <a:rect l="0" t="0" r="0" b="0"/>
              <a:pathLst>
                <a:path w="147247" h="204938">
                  <a:moveTo>
                    <a:pt x="0" y="19248"/>
                  </a:moveTo>
                  <a:lnTo>
                    <a:pt x="8397" y="68459"/>
                  </a:lnTo>
                  <a:lnTo>
                    <a:pt x="24723" y="152949"/>
                  </a:lnTo>
                  <a:lnTo>
                    <a:pt x="27000" y="169150"/>
                  </a:lnTo>
                  <a:lnTo>
                    <a:pt x="28517" y="184626"/>
                  </a:lnTo>
                  <a:lnTo>
                    <a:pt x="29529" y="199617"/>
                  </a:lnTo>
                  <a:lnTo>
                    <a:pt x="30204" y="204937"/>
                  </a:lnTo>
                  <a:lnTo>
                    <a:pt x="30654" y="203809"/>
                  </a:lnTo>
                  <a:lnTo>
                    <a:pt x="30953" y="198382"/>
                  </a:lnTo>
                  <a:lnTo>
                    <a:pt x="29985" y="190090"/>
                  </a:lnTo>
                  <a:lnTo>
                    <a:pt x="28169" y="179887"/>
                  </a:lnTo>
                  <a:lnTo>
                    <a:pt x="25791" y="168411"/>
                  </a:lnTo>
                  <a:lnTo>
                    <a:pt x="24206" y="156086"/>
                  </a:lnTo>
                  <a:lnTo>
                    <a:pt x="23149" y="143195"/>
                  </a:lnTo>
                  <a:lnTo>
                    <a:pt x="22444" y="129926"/>
                  </a:lnTo>
                  <a:lnTo>
                    <a:pt x="21661" y="93368"/>
                  </a:lnTo>
                  <a:lnTo>
                    <a:pt x="21453" y="72167"/>
                  </a:lnTo>
                  <a:lnTo>
                    <a:pt x="22482" y="54528"/>
                  </a:lnTo>
                  <a:lnTo>
                    <a:pt x="24336" y="39261"/>
                  </a:lnTo>
                  <a:lnTo>
                    <a:pt x="26742" y="25579"/>
                  </a:lnTo>
                  <a:lnTo>
                    <a:pt x="31851" y="19962"/>
                  </a:lnTo>
                  <a:lnTo>
                    <a:pt x="38763" y="19724"/>
                  </a:lnTo>
                  <a:lnTo>
                    <a:pt x="46878" y="23071"/>
                  </a:lnTo>
                  <a:lnTo>
                    <a:pt x="53456" y="28809"/>
                  </a:lnTo>
                  <a:lnTo>
                    <a:pt x="59009" y="36139"/>
                  </a:lnTo>
                  <a:lnTo>
                    <a:pt x="63880" y="44532"/>
                  </a:lnTo>
                  <a:lnTo>
                    <a:pt x="68296" y="57139"/>
                  </a:lnTo>
                  <a:lnTo>
                    <a:pt x="72409" y="72556"/>
                  </a:lnTo>
                  <a:lnTo>
                    <a:pt x="83781" y="124637"/>
                  </a:lnTo>
                  <a:lnTo>
                    <a:pt x="87407" y="142096"/>
                  </a:lnTo>
                  <a:lnTo>
                    <a:pt x="89824" y="146722"/>
                  </a:lnTo>
                  <a:lnTo>
                    <a:pt x="91435" y="142795"/>
                  </a:lnTo>
                  <a:lnTo>
                    <a:pt x="92510" y="133165"/>
                  </a:lnTo>
                  <a:lnTo>
                    <a:pt x="93226" y="119734"/>
                  </a:lnTo>
                  <a:lnTo>
                    <a:pt x="94022" y="86112"/>
                  </a:lnTo>
                  <a:lnTo>
                    <a:pt x="95403" y="70836"/>
                  </a:lnTo>
                  <a:lnTo>
                    <a:pt x="97492" y="57146"/>
                  </a:lnTo>
                  <a:lnTo>
                    <a:pt x="100053" y="44513"/>
                  </a:lnTo>
                  <a:lnTo>
                    <a:pt x="101761" y="31417"/>
                  </a:lnTo>
                  <a:lnTo>
                    <a:pt x="102899" y="18012"/>
                  </a:lnTo>
                  <a:lnTo>
                    <a:pt x="103658" y="4400"/>
                  </a:lnTo>
                  <a:lnTo>
                    <a:pt x="106501" y="0"/>
                  </a:lnTo>
                  <a:lnTo>
                    <a:pt x="110734" y="1742"/>
                  </a:lnTo>
                  <a:lnTo>
                    <a:pt x="115893" y="7577"/>
                  </a:lnTo>
                  <a:lnTo>
                    <a:pt x="119332" y="18479"/>
                  </a:lnTo>
                  <a:lnTo>
                    <a:pt x="121626" y="32758"/>
                  </a:lnTo>
                  <a:lnTo>
                    <a:pt x="123154" y="49290"/>
                  </a:lnTo>
                  <a:lnTo>
                    <a:pt x="125342" y="63817"/>
                  </a:lnTo>
                  <a:lnTo>
                    <a:pt x="127969" y="77007"/>
                  </a:lnTo>
                  <a:lnTo>
                    <a:pt x="130889" y="89307"/>
                  </a:lnTo>
                  <a:lnTo>
                    <a:pt x="137250" y="118555"/>
                  </a:lnTo>
                  <a:lnTo>
                    <a:pt x="147246" y="1770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151967" y="5992785"/>
              <a:ext cx="105177" cy="139018"/>
            </a:xfrm>
            <a:custGeom>
              <a:avLst/>
              <a:gdLst/>
              <a:ahLst/>
              <a:cxnLst/>
              <a:rect l="0" t="0" r="0" b="0"/>
              <a:pathLst>
                <a:path w="105177" h="139018">
                  <a:moveTo>
                    <a:pt x="0" y="75869"/>
                  </a:moveTo>
                  <a:lnTo>
                    <a:pt x="74170" y="51146"/>
                  </a:lnTo>
                  <a:lnTo>
                    <a:pt x="83337" y="46532"/>
                  </a:lnTo>
                  <a:lnTo>
                    <a:pt x="91785" y="41119"/>
                  </a:lnTo>
                  <a:lnTo>
                    <a:pt x="99754" y="35173"/>
                  </a:lnTo>
                  <a:lnTo>
                    <a:pt x="102730" y="28871"/>
                  </a:lnTo>
                  <a:lnTo>
                    <a:pt x="102377" y="22333"/>
                  </a:lnTo>
                  <a:lnTo>
                    <a:pt x="99804" y="15637"/>
                  </a:lnTo>
                  <a:lnTo>
                    <a:pt x="94582" y="10005"/>
                  </a:lnTo>
                  <a:lnTo>
                    <a:pt x="87596" y="5081"/>
                  </a:lnTo>
                  <a:lnTo>
                    <a:pt x="79433" y="630"/>
                  </a:lnTo>
                  <a:lnTo>
                    <a:pt x="71653" y="0"/>
                  </a:lnTo>
                  <a:lnTo>
                    <a:pt x="64129" y="1917"/>
                  </a:lnTo>
                  <a:lnTo>
                    <a:pt x="56776" y="5532"/>
                  </a:lnTo>
                  <a:lnTo>
                    <a:pt x="49537" y="12617"/>
                  </a:lnTo>
                  <a:lnTo>
                    <a:pt x="42374" y="22015"/>
                  </a:lnTo>
                  <a:lnTo>
                    <a:pt x="35260" y="32954"/>
                  </a:lnTo>
                  <a:lnTo>
                    <a:pt x="30519" y="44922"/>
                  </a:lnTo>
                  <a:lnTo>
                    <a:pt x="27357" y="57575"/>
                  </a:lnTo>
                  <a:lnTo>
                    <a:pt x="25249" y="70684"/>
                  </a:lnTo>
                  <a:lnTo>
                    <a:pt x="25013" y="82930"/>
                  </a:lnTo>
                  <a:lnTo>
                    <a:pt x="26024" y="94600"/>
                  </a:lnTo>
                  <a:lnTo>
                    <a:pt x="27866" y="105885"/>
                  </a:lnTo>
                  <a:lnTo>
                    <a:pt x="31432" y="115746"/>
                  </a:lnTo>
                  <a:lnTo>
                    <a:pt x="36146" y="124657"/>
                  </a:lnTo>
                  <a:lnTo>
                    <a:pt x="41627" y="132936"/>
                  </a:lnTo>
                  <a:lnTo>
                    <a:pt x="48786" y="137286"/>
                  </a:lnTo>
                  <a:lnTo>
                    <a:pt x="57065" y="139017"/>
                  </a:lnTo>
                  <a:lnTo>
                    <a:pt x="66090" y="139003"/>
                  </a:lnTo>
                  <a:lnTo>
                    <a:pt x="74444" y="136656"/>
                  </a:lnTo>
                  <a:lnTo>
                    <a:pt x="82351" y="132754"/>
                  </a:lnTo>
                  <a:lnTo>
                    <a:pt x="105176" y="1179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309731" y="5971383"/>
              <a:ext cx="73623" cy="181412"/>
            </a:xfrm>
            <a:custGeom>
              <a:avLst/>
              <a:gdLst/>
              <a:ahLst/>
              <a:cxnLst/>
              <a:rect l="0" t="0" r="0" b="0"/>
              <a:pathLst>
                <a:path w="73623" h="181412">
                  <a:moveTo>
                    <a:pt x="0" y="2612"/>
                  </a:moveTo>
                  <a:lnTo>
                    <a:pt x="0" y="30530"/>
                  </a:lnTo>
                  <a:lnTo>
                    <a:pt x="1168" y="42259"/>
                  </a:lnTo>
                  <a:lnTo>
                    <a:pt x="3116" y="53585"/>
                  </a:lnTo>
                  <a:lnTo>
                    <a:pt x="5583" y="64641"/>
                  </a:lnTo>
                  <a:lnTo>
                    <a:pt x="7228" y="77855"/>
                  </a:lnTo>
                  <a:lnTo>
                    <a:pt x="8324" y="92508"/>
                  </a:lnTo>
                  <a:lnTo>
                    <a:pt x="9055" y="108119"/>
                  </a:lnTo>
                  <a:lnTo>
                    <a:pt x="9867" y="141046"/>
                  </a:lnTo>
                  <a:lnTo>
                    <a:pt x="10084" y="158007"/>
                  </a:lnTo>
                  <a:lnTo>
                    <a:pt x="9060" y="164640"/>
                  </a:lnTo>
                  <a:lnTo>
                    <a:pt x="7208" y="164387"/>
                  </a:lnTo>
                  <a:lnTo>
                    <a:pt x="4806" y="159545"/>
                  </a:lnTo>
                  <a:lnTo>
                    <a:pt x="3204" y="151642"/>
                  </a:lnTo>
                  <a:lnTo>
                    <a:pt x="2135" y="141698"/>
                  </a:lnTo>
                  <a:lnTo>
                    <a:pt x="1424" y="130395"/>
                  </a:lnTo>
                  <a:lnTo>
                    <a:pt x="633" y="99138"/>
                  </a:lnTo>
                  <a:lnTo>
                    <a:pt x="422" y="80986"/>
                  </a:lnTo>
                  <a:lnTo>
                    <a:pt x="1450" y="65379"/>
                  </a:lnTo>
                  <a:lnTo>
                    <a:pt x="3304" y="51469"/>
                  </a:lnTo>
                  <a:lnTo>
                    <a:pt x="5708" y="38689"/>
                  </a:lnTo>
                  <a:lnTo>
                    <a:pt x="8480" y="26664"/>
                  </a:lnTo>
                  <a:lnTo>
                    <a:pt x="11496" y="15141"/>
                  </a:lnTo>
                  <a:lnTo>
                    <a:pt x="14676" y="3953"/>
                  </a:lnTo>
                  <a:lnTo>
                    <a:pt x="19133" y="0"/>
                  </a:lnTo>
                  <a:lnTo>
                    <a:pt x="24441" y="871"/>
                  </a:lnTo>
                  <a:lnTo>
                    <a:pt x="30317" y="4957"/>
                  </a:lnTo>
                  <a:lnTo>
                    <a:pt x="35404" y="11187"/>
                  </a:lnTo>
                  <a:lnTo>
                    <a:pt x="39963" y="18847"/>
                  </a:lnTo>
                  <a:lnTo>
                    <a:pt x="44171" y="27458"/>
                  </a:lnTo>
                  <a:lnTo>
                    <a:pt x="46976" y="40212"/>
                  </a:lnTo>
                  <a:lnTo>
                    <a:pt x="48846" y="55726"/>
                  </a:lnTo>
                  <a:lnTo>
                    <a:pt x="50093" y="73080"/>
                  </a:lnTo>
                  <a:lnTo>
                    <a:pt x="52094" y="89324"/>
                  </a:lnTo>
                  <a:lnTo>
                    <a:pt x="54595" y="104828"/>
                  </a:lnTo>
                  <a:lnTo>
                    <a:pt x="57431" y="119838"/>
                  </a:lnTo>
                  <a:lnTo>
                    <a:pt x="60491" y="133351"/>
                  </a:lnTo>
                  <a:lnTo>
                    <a:pt x="63700" y="145865"/>
                  </a:lnTo>
                  <a:lnTo>
                    <a:pt x="73622" y="1814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425424" y="5889855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5583" y="27917"/>
                  </a:lnTo>
                  <a:lnTo>
                    <a:pt x="7228" y="43152"/>
                  </a:lnTo>
                  <a:lnTo>
                    <a:pt x="8325" y="60320"/>
                  </a:lnTo>
                  <a:lnTo>
                    <a:pt x="9056" y="78778"/>
                  </a:lnTo>
                  <a:lnTo>
                    <a:pt x="10712" y="94589"/>
                  </a:lnTo>
                  <a:lnTo>
                    <a:pt x="12984" y="108636"/>
                  </a:lnTo>
                  <a:lnTo>
                    <a:pt x="25028" y="167536"/>
                  </a:lnTo>
                  <a:lnTo>
                    <a:pt x="27204" y="182977"/>
                  </a:lnTo>
                  <a:lnTo>
                    <a:pt x="28653" y="197945"/>
                  </a:lnTo>
                  <a:lnTo>
                    <a:pt x="31553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393871" y="6005548"/>
              <a:ext cx="136730" cy="42072"/>
            </a:xfrm>
            <a:custGeom>
              <a:avLst/>
              <a:gdLst/>
              <a:ahLst/>
              <a:cxnLst/>
              <a:rect l="0" t="0" r="0" b="0"/>
              <a:pathLst>
                <a:path w="136730" h="42072">
                  <a:moveTo>
                    <a:pt x="0" y="42071"/>
                  </a:moveTo>
                  <a:lnTo>
                    <a:pt x="11168" y="30904"/>
                  </a:lnTo>
                  <a:lnTo>
                    <a:pt x="21469" y="26446"/>
                  </a:lnTo>
                  <a:lnTo>
                    <a:pt x="35348" y="22305"/>
                  </a:lnTo>
                  <a:lnTo>
                    <a:pt x="82149" y="10894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877681" y="4655341"/>
            <a:ext cx="326047" cy="761223"/>
            <a:chOff x="7877681" y="4655341"/>
            <a:chExt cx="326047" cy="761223"/>
          </a:xfrm>
        </p:grpSpPr>
        <p:sp>
          <p:nvSpPr>
            <p:cNvPr id="120" name="Freeform 119"/>
            <p:cNvSpPr/>
            <p:nvPr/>
          </p:nvSpPr>
          <p:spPr>
            <a:xfrm>
              <a:off x="7940786" y="4655341"/>
              <a:ext cx="185882" cy="256378"/>
            </a:xfrm>
            <a:custGeom>
              <a:avLst/>
              <a:gdLst/>
              <a:ahLst/>
              <a:cxnLst/>
              <a:rect l="0" t="0" r="0" b="0"/>
              <a:pathLst>
                <a:path w="185882" h="256378">
                  <a:moveTo>
                    <a:pt x="0" y="35507"/>
                  </a:moveTo>
                  <a:lnTo>
                    <a:pt x="43918" y="20868"/>
                  </a:lnTo>
                  <a:lnTo>
                    <a:pt x="56156" y="18736"/>
                  </a:lnTo>
                  <a:lnTo>
                    <a:pt x="70159" y="17315"/>
                  </a:lnTo>
                  <a:lnTo>
                    <a:pt x="85338" y="16368"/>
                  </a:lnTo>
                  <a:lnTo>
                    <a:pt x="100131" y="14567"/>
                  </a:lnTo>
                  <a:lnTo>
                    <a:pt x="114668" y="12198"/>
                  </a:lnTo>
                  <a:lnTo>
                    <a:pt x="129033" y="9451"/>
                  </a:lnTo>
                  <a:lnTo>
                    <a:pt x="157460" y="3281"/>
                  </a:lnTo>
                  <a:lnTo>
                    <a:pt x="171585" y="0"/>
                  </a:lnTo>
                  <a:lnTo>
                    <a:pt x="179833" y="2487"/>
                  </a:lnTo>
                  <a:lnTo>
                    <a:pt x="184163" y="8819"/>
                  </a:lnTo>
                  <a:lnTo>
                    <a:pt x="185881" y="17716"/>
                  </a:lnTo>
                  <a:lnTo>
                    <a:pt x="184689" y="28321"/>
                  </a:lnTo>
                  <a:lnTo>
                    <a:pt x="181557" y="40065"/>
                  </a:lnTo>
                  <a:lnTo>
                    <a:pt x="165321" y="86918"/>
                  </a:lnTo>
                  <a:lnTo>
                    <a:pt x="154420" y="119299"/>
                  </a:lnTo>
                  <a:lnTo>
                    <a:pt x="149692" y="129933"/>
                  </a:lnTo>
                  <a:lnTo>
                    <a:pt x="144202" y="140529"/>
                  </a:lnTo>
                  <a:lnTo>
                    <a:pt x="138206" y="151098"/>
                  </a:lnTo>
                  <a:lnTo>
                    <a:pt x="131870" y="163987"/>
                  </a:lnTo>
                  <a:lnTo>
                    <a:pt x="125310" y="178423"/>
                  </a:lnTo>
                  <a:lnTo>
                    <a:pt x="118599" y="193890"/>
                  </a:lnTo>
                  <a:lnTo>
                    <a:pt x="111788" y="207707"/>
                  </a:lnTo>
                  <a:lnTo>
                    <a:pt x="104909" y="220424"/>
                  </a:lnTo>
                  <a:lnTo>
                    <a:pt x="84141" y="2563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877681" y="4985420"/>
              <a:ext cx="326047" cy="31475"/>
            </a:xfrm>
            <a:custGeom>
              <a:avLst/>
              <a:gdLst/>
              <a:ahLst/>
              <a:cxnLst/>
              <a:rect l="0" t="0" r="0" b="0"/>
              <a:pathLst>
                <a:path w="326047" h="31475">
                  <a:moveTo>
                    <a:pt x="0" y="31474"/>
                  </a:moveTo>
                  <a:lnTo>
                    <a:pt x="16751" y="25891"/>
                  </a:lnTo>
                  <a:lnTo>
                    <a:pt x="26359" y="23077"/>
                  </a:lnTo>
                  <a:lnTo>
                    <a:pt x="49501" y="16835"/>
                  </a:lnTo>
                  <a:lnTo>
                    <a:pt x="78483" y="10165"/>
                  </a:lnTo>
                  <a:lnTo>
                    <a:pt x="94392" y="6751"/>
                  </a:lnTo>
                  <a:lnTo>
                    <a:pt x="110842" y="4474"/>
                  </a:lnTo>
                  <a:lnTo>
                    <a:pt x="127651" y="2956"/>
                  </a:lnTo>
                  <a:lnTo>
                    <a:pt x="144700" y="1945"/>
                  </a:lnTo>
                  <a:lnTo>
                    <a:pt x="179225" y="820"/>
                  </a:lnTo>
                  <a:lnTo>
                    <a:pt x="258105" y="40"/>
                  </a:lnTo>
                  <a:lnTo>
                    <a:pt x="272571" y="0"/>
                  </a:lnTo>
                  <a:lnTo>
                    <a:pt x="326046" y="104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941230" y="5069482"/>
              <a:ext cx="20592" cy="347082"/>
            </a:xfrm>
            <a:custGeom>
              <a:avLst/>
              <a:gdLst/>
              <a:ahLst/>
              <a:cxnLst/>
              <a:rect l="0" t="0" r="0" b="0"/>
              <a:pathLst>
                <a:path w="20592" h="347082">
                  <a:moveTo>
                    <a:pt x="20591" y="0"/>
                  </a:moveTo>
                  <a:lnTo>
                    <a:pt x="15008" y="22333"/>
                  </a:lnTo>
                  <a:lnTo>
                    <a:pt x="13363" y="33587"/>
                  </a:lnTo>
                  <a:lnTo>
                    <a:pt x="12267" y="45763"/>
                  </a:lnTo>
                  <a:lnTo>
                    <a:pt x="11536" y="58556"/>
                  </a:lnTo>
                  <a:lnTo>
                    <a:pt x="10724" y="97701"/>
                  </a:lnTo>
                  <a:lnTo>
                    <a:pt x="10507" y="121227"/>
                  </a:lnTo>
                  <a:lnTo>
                    <a:pt x="9194" y="141587"/>
                  </a:lnTo>
                  <a:lnTo>
                    <a:pt x="7149" y="159834"/>
                  </a:lnTo>
                  <a:lnTo>
                    <a:pt x="4619" y="176673"/>
                  </a:lnTo>
                  <a:lnTo>
                    <a:pt x="2931" y="192574"/>
                  </a:lnTo>
                  <a:lnTo>
                    <a:pt x="1806" y="207849"/>
                  </a:lnTo>
                  <a:lnTo>
                    <a:pt x="1056" y="222706"/>
                  </a:lnTo>
                  <a:lnTo>
                    <a:pt x="223" y="251681"/>
                  </a:lnTo>
                  <a:lnTo>
                    <a:pt x="0" y="265952"/>
                  </a:lnTo>
                  <a:lnTo>
                    <a:pt x="1021" y="280140"/>
                  </a:lnTo>
                  <a:lnTo>
                    <a:pt x="10074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14410" y="5099248"/>
              <a:ext cx="157765" cy="249187"/>
            </a:xfrm>
            <a:custGeom>
              <a:avLst/>
              <a:gdLst/>
              <a:ahLst/>
              <a:cxnLst/>
              <a:rect l="0" t="0" r="0" b="0"/>
              <a:pathLst>
                <a:path w="157765" h="249187">
                  <a:moveTo>
                    <a:pt x="0" y="64892"/>
                  </a:moveTo>
                  <a:lnTo>
                    <a:pt x="0" y="42559"/>
                  </a:lnTo>
                  <a:lnTo>
                    <a:pt x="2337" y="33642"/>
                  </a:lnTo>
                  <a:lnTo>
                    <a:pt x="6232" y="25361"/>
                  </a:lnTo>
                  <a:lnTo>
                    <a:pt x="11166" y="17503"/>
                  </a:lnTo>
                  <a:lnTo>
                    <a:pt x="19130" y="11095"/>
                  </a:lnTo>
                  <a:lnTo>
                    <a:pt x="29114" y="5655"/>
                  </a:lnTo>
                  <a:lnTo>
                    <a:pt x="40444" y="860"/>
                  </a:lnTo>
                  <a:lnTo>
                    <a:pt x="51504" y="0"/>
                  </a:lnTo>
                  <a:lnTo>
                    <a:pt x="62383" y="1764"/>
                  </a:lnTo>
                  <a:lnTo>
                    <a:pt x="73142" y="5278"/>
                  </a:lnTo>
                  <a:lnTo>
                    <a:pt x="82651" y="11126"/>
                  </a:lnTo>
                  <a:lnTo>
                    <a:pt x="91328" y="18531"/>
                  </a:lnTo>
                  <a:lnTo>
                    <a:pt x="99450" y="26973"/>
                  </a:lnTo>
                  <a:lnTo>
                    <a:pt x="106033" y="39613"/>
                  </a:lnTo>
                  <a:lnTo>
                    <a:pt x="111590" y="55051"/>
                  </a:lnTo>
                  <a:lnTo>
                    <a:pt x="116464" y="72355"/>
                  </a:lnTo>
                  <a:lnTo>
                    <a:pt x="118543" y="90903"/>
                  </a:lnTo>
                  <a:lnTo>
                    <a:pt x="118762" y="110280"/>
                  </a:lnTo>
                  <a:lnTo>
                    <a:pt x="117739" y="130209"/>
                  </a:lnTo>
                  <a:lnTo>
                    <a:pt x="115889" y="147001"/>
                  </a:lnTo>
                  <a:lnTo>
                    <a:pt x="113486" y="161702"/>
                  </a:lnTo>
                  <a:lnTo>
                    <a:pt x="110716" y="175008"/>
                  </a:lnTo>
                  <a:lnTo>
                    <a:pt x="106532" y="188554"/>
                  </a:lnTo>
                  <a:lnTo>
                    <a:pt x="101405" y="202259"/>
                  </a:lnTo>
                  <a:lnTo>
                    <a:pt x="95650" y="216069"/>
                  </a:lnTo>
                  <a:lnTo>
                    <a:pt x="89476" y="227614"/>
                  </a:lnTo>
                  <a:lnTo>
                    <a:pt x="83023" y="237648"/>
                  </a:lnTo>
                  <a:lnTo>
                    <a:pt x="76384" y="246674"/>
                  </a:lnTo>
                  <a:lnTo>
                    <a:pt x="68452" y="249186"/>
                  </a:lnTo>
                  <a:lnTo>
                    <a:pt x="59658" y="247354"/>
                  </a:lnTo>
                  <a:lnTo>
                    <a:pt x="50289" y="242627"/>
                  </a:lnTo>
                  <a:lnTo>
                    <a:pt x="42875" y="233633"/>
                  </a:lnTo>
                  <a:lnTo>
                    <a:pt x="36764" y="221794"/>
                  </a:lnTo>
                  <a:lnTo>
                    <a:pt x="31521" y="208058"/>
                  </a:lnTo>
                  <a:lnTo>
                    <a:pt x="29194" y="193057"/>
                  </a:lnTo>
                  <a:lnTo>
                    <a:pt x="28812" y="177214"/>
                  </a:lnTo>
                  <a:lnTo>
                    <a:pt x="29726" y="160809"/>
                  </a:lnTo>
                  <a:lnTo>
                    <a:pt x="32672" y="146366"/>
                  </a:lnTo>
                  <a:lnTo>
                    <a:pt x="36973" y="133231"/>
                  </a:lnTo>
                  <a:lnTo>
                    <a:pt x="42178" y="120969"/>
                  </a:lnTo>
                  <a:lnTo>
                    <a:pt x="47985" y="115132"/>
                  </a:lnTo>
                  <a:lnTo>
                    <a:pt x="54194" y="113578"/>
                  </a:lnTo>
                  <a:lnTo>
                    <a:pt x="60670" y="114879"/>
                  </a:lnTo>
                  <a:lnTo>
                    <a:pt x="68494" y="118083"/>
                  </a:lnTo>
                  <a:lnTo>
                    <a:pt x="77215" y="122557"/>
                  </a:lnTo>
                  <a:lnTo>
                    <a:pt x="86535" y="127876"/>
                  </a:lnTo>
                  <a:lnTo>
                    <a:pt x="95085" y="134929"/>
                  </a:lnTo>
                  <a:lnTo>
                    <a:pt x="103123" y="143136"/>
                  </a:lnTo>
                  <a:lnTo>
                    <a:pt x="110819" y="152114"/>
                  </a:lnTo>
                  <a:lnTo>
                    <a:pt x="118287" y="161604"/>
                  </a:lnTo>
                  <a:lnTo>
                    <a:pt x="125603" y="171437"/>
                  </a:lnTo>
                  <a:lnTo>
                    <a:pt x="157764" y="2016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961821" y="347080"/>
            <a:ext cx="473293" cy="767786"/>
            <a:chOff x="7961821" y="347080"/>
            <a:chExt cx="473293" cy="767786"/>
          </a:xfrm>
        </p:grpSpPr>
        <p:sp>
          <p:nvSpPr>
            <p:cNvPr id="125" name="Freeform 124"/>
            <p:cNvSpPr/>
            <p:nvPr/>
          </p:nvSpPr>
          <p:spPr>
            <a:xfrm>
              <a:off x="7961821" y="368115"/>
              <a:ext cx="473293" cy="631057"/>
            </a:xfrm>
            <a:custGeom>
              <a:avLst/>
              <a:gdLst/>
              <a:ahLst/>
              <a:cxnLst/>
              <a:rect l="0" t="0" r="0" b="0"/>
              <a:pathLst>
                <a:path w="473293" h="631057">
                  <a:moveTo>
                    <a:pt x="473292" y="0"/>
                  </a:moveTo>
                  <a:lnTo>
                    <a:pt x="366148" y="107145"/>
                  </a:lnTo>
                  <a:lnTo>
                    <a:pt x="350443" y="124018"/>
                  </a:lnTo>
                  <a:lnTo>
                    <a:pt x="317412" y="161464"/>
                  </a:lnTo>
                  <a:lnTo>
                    <a:pt x="301593" y="181266"/>
                  </a:lnTo>
                  <a:lnTo>
                    <a:pt x="286371" y="201479"/>
                  </a:lnTo>
                  <a:lnTo>
                    <a:pt x="222772" y="289884"/>
                  </a:lnTo>
                  <a:lnTo>
                    <a:pt x="176896" y="356233"/>
                  </a:lnTo>
                  <a:lnTo>
                    <a:pt x="151076" y="395946"/>
                  </a:lnTo>
                  <a:lnTo>
                    <a:pt x="139282" y="414716"/>
                  </a:lnTo>
                  <a:lnTo>
                    <a:pt x="126744" y="433073"/>
                  </a:lnTo>
                  <a:lnTo>
                    <a:pt x="113713" y="451154"/>
                  </a:lnTo>
                  <a:lnTo>
                    <a:pt x="100350" y="469051"/>
                  </a:lnTo>
                  <a:lnTo>
                    <a:pt x="89104" y="485657"/>
                  </a:lnTo>
                  <a:lnTo>
                    <a:pt x="79269" y="501402"/>
                  </a:lnTo>
                  <a:lnTo>
                    <a:pt x="70376" y="516573"/>
                  </a:lnTo>
                  <a:lnTo>
                    <a:pt x="54261" y="542779"/>
                  </a:lnTo>
                  <a:lnTo>
                    <a:pt x="32049" y="577243"/>
                  </a:lnTo>
                  <a:lnTo>
                    <a:pt x="0" y="631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961821" y="347080"/>
              <a:ext cx="473293" cy="767786"/>
            </a:xfrm>
            <a:custGeom>
              <a:avLst/>
              <a:gdLst/>
              <a:ahLst/>
              <a:cxnLst/>
              <a:rect l="0" t="0" r="0" b="0"/>
              <a:pathLst>
                <a:path w="473293" h="767786">
                  <a:moveTo>
                    <a:pt x="0" y="0"/>
                  </a:moveTo>
                  <a:lnTo>
                    <a:pt x="5584" y="16751"/>
                  </a:lnTo>
                  <a:lnTo>
                    <a:pt x="17674" y="37439"/>
                  </a:lnTo>
                  <a:lnTo>
                    <a:pt x="25806" y="49501"/>
                  </a:lnTo>
                  <a:lnTo>
                    <a:pt x="33566" y="62216"/>
                  </a:lnTo>
                  <a:lnTo>
                    <a:pt x="41075" y="75368"/>
                  </a:lnTo>
                  <a:lnTo>
                    <a:pt x="48419" y="88810"/>
                  </a:lnTo>
                  <a:lnTo>
                    <a:pt x="57990" y="102446"/>
                  </a:lnTo>
                  <a:lnTo>
                    <a:pt x="69044" y="116211"/>
                  </a:lnTo>
                  <a:lnTo>
                    <a:pt x="81088" y="130062"/>
                  </a:lnTo>
                  <a:lnTo>
                    <a:pt x="92623" y="145139"/>
                  </a:lnTo>
                  <a:lnTo>
                    <a:pt x="103820" y="161034"/>
                  </a:lnTo>
                  <a:lnTo>
                    <a:pt x="114789" y="177473"/>
                  </a:lnTo>
                  <a:lnTo>
                    <a:pt x="126777" y="193107"/>
                  </a:lnTo>
                  <a:lnTo>
                    <a:pt x="139443" y="208205"/>
                  </a:lnTo>
                  <a:lnTo>
                    <a:pt x="152562" y="222944"/>
                  </a:lnTo>
                  <a:lnTo>
                    <a:pt x="164813" y="239782"/>
                  </a:lnTo>
                  <a:lnTo>
                    <a:pt x="176488" y="258019"/>
                  </a:lnTo>
                  <a:lnTo>
                    <a:pt x="187776" y="277189"/>
                  </a:lnTo>
                  <a:lnTo>
                    <a:pt x="199976" y="295812"/>
                  </a:lnTo>
                  <a:lnTo>
                    <a:pt x="212783" y="314070"/>
                  </a:lnTo>
                  <a:lnTo>
                    <a:pt x="225997" y="332085"/>
                  </a:lnTo>
                  <a:lnTo>
                    <a:pt x="253143" y="370800"/>
                  </a:lnTo>
                  <a:lnTo>
                    <a:pt x="266927" y="390941"/>
                  </a:lnTo>
                  <a:lnTo>
                    <a:pt x="279621" y="411380"/>
                  </a:lnTo>
                  <a:lnTo>
                    <a:pt x="291590" y="432017"/>
                  </a:lnTo>
                  <a:lnTo>
                    <a:pt x="303076" y="452787"/>
                  </a:lnTo>
                  <a:lnTo>
                    <a:pt x="315407" y="473646"/>
                  </a:lnTo>
                  <a:lnTo>
                    <a:pt x="341573" y="515520"/>
                  </a:lnTo>
                  <a:lnTo>
                    <a:pt x="353927" y="536503"/>
                  </a:lnTo>
                  <a:lnTo>
                    <a:pt x="365669" y="557503"/>
                  </a:lnTo>
                  <a:lnTo>
                    <a:pt x="377003" y="578515"/>
                  </a:lnTo>
                  <a:lnTo>
                    <a:pt x="389233" y="599534"/>
                  </a:lnTo>
                  <a:lnTo>
                    <a:pt x="415287" y="641588"/>
                  </a:lnTo>
                  <a:lnTo>
                    <a:pt x="426442" y="661450"/>
                  </a:lnTo>
                  <a:lnTo>
                    <a:pt x="436216" y="680534"/>
                  </a:lnTo>
                  <a:lnTo>
                    <a:pt x="445069" y="699100"/>
                  </a:lnTo>
                  <a:lnTo>
                    <a:pt x="452139" y="714983"/>
                  </a:lnTo>
                  <a:lnTo>
                    <a:pt x="458022" y="729078"/>
                  </a:lnTo>
                  <a:lnTo>
                    <a:pt x="473292" y="7677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8336091" y="4534268"/>
            <a:ext cx="1640745" cy="1114866"/>
            <a:chOff x="8336091" y="4534268"/>
            <a:chExt cx="1640745" cy="1114866"/>
          </a:xfrm>
        </p:grpSpPr>
        <p:sp>
          <p:nvSpPr>
            <p:cNvPr id="128" name="Freeform 127"/>
            <p:cNvSpPr/>
            <p:nvPr/>
          </p:nvSpPr>
          <p:spPr>
            <a:xfrm>
              <a:off x="8336091" y="5081183"/>
              <a:ext cx="63106" cy="74494"/>
            </a:xfrm>
            <a:custGeom>
              <a:avLst/>
              <a:gdLst/>
              <a:ahLst/>
              <a:cxnLst/>
              <a:rect l="0" t="0" r="0" b="0"/>
              <a:pathLst>
                <a:path w="63106" h="74494">
                  <a:moveTo>
                    <a:pt x="63105" y="0"/>
                  </a:moveTo>
                  <a:lnTo>
                    <a:pt x="51938" y="11167"/>
                  </a:lnTo>
                  <a:lnTo>
                    <a:pt x="47480" y="17962"/>
                  </a:lnTo>
                  <a:lnTo>
                    <a:pt x="43339" y="25998"/>
                  </a:lnTo>
                  <a:lnTo>
                    <a:pt x="39410" y="34861"/>
                  </a:lnTo>
                  <a:lnTo>
                    <a:pt x="36790" y="45445"/>
                  </a:lnTo>
                  <a:lnTo>
                    <a:pt x="35045" y="57175"/>
                  </a:lnTo>
                  <a:lnTo>
                    <a:pt x="33881" y="69669"/>
                  </a:lnTo>
                  <a:lnTo>
                    <a:pt x="34273" y="74493"/>
                  </a:lnTo>
                  <a:lnTo>
                    <a:pt x="35704" y="74203"/>
                  </a:lnTo>
                  <a:lnTo>
                    <a:pt x="37825" y="70504"/>
                  </a:lnTo>
                  <a:lnTo>
                    <a:pt x="38072" y="64532"/>
                  </a:lnTo>
                  <a:lnTo>
                    <a:pt x="37067" y="57044"/>
                  </a:lnTo>
                  <a:lnTo>
                    <a:pt x="35229" y="48547"/>
                  </a:lnTo>
                  <a:lnTo>
                    <a:pt x="31666" y="45219"/>
                  </a:lnTo>
                  <a:lnTo>
                    <a:pt x="26954" y="45338"/>
                  </a:ln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693689" y="4639444"/>
              <a:ext cx="123728" cy="389152"/>
            </a:xfrm>
            <a:custGeom>
              <a:avLst/>
              <a:gdLst/>
              <a:ahLst/>
              <a:cxnLst/>
              <a:rect l="0" t="0" r="0" b="0"/>
              <a:pathLst>
                <a:path w="123728" h="389152">
                  <a:moveTo>
                    <a:pt x="84141" y="0"/>
                  </a:moveTo>
                  <a:lnTo>
                    <a:pt x="84141" y="22333"/>
                  </a:lnTo>
                  <a:lnTo>
                    <a:pt x="82972" y="33587"/>
                  </a:lnTo>
                  <a:lnTo>
                    <a:pt x="81025" y="45764"/>
                  </a:lnTo>
                  <a:lnTo>
                    <a:pt x="78557" y="58556"/>
                  </a:lnTo>
                  <a:lnTo>
                    <a:pt x="72699" y="85235"/>
                  </a:lnTo>
                  <a:lnTo>
                    <a:pt x="55972" y="155571"/>
                  </a:lnTo>
                  <a:lnTo>
                    <a:pt x="49028" y="187952"/>
                  </a:lnTo>
                  <a:lnTo>
                    <a:pt x="46709" y="203599"/>
                  </a:lnTo>
                  <a:lnTo>
                    <a:pt x="45162" y="218705"/>
                  </a:lnTo>
                  <a:lnTo>
                    <a:pt x="44131" y="233450"/>
                  </a:lnTo>
                  <a:lnTo>
                    <a:pt x="43445" y="247954"/>
                  </a:lnTo>
                  <a:lnTo>
                    <a:pt x="42681" y="276536"/>
                  </a:lnTo>
                  <a:lnTo>
                    <a:pt x="42251" y="324490"/>
                  </a:lnTo>
                  <a:lnTo>
                    <a:pt x="44528" y="337864"/>
                  </a:lnTo>
                  <a:lnTo>
                    <a:pt x="48383" y="349117"/>
                  </a:lnTo>
                  <a:lnTo>
                    <a:pt x="53291" y="358955"/>
                  </a:lnTo>
                  <a:lnTo>
                    <a:pt x="61237" y="365515"/>
                  </a:lnTo>
                  <a:lnTo>
                    <a:pt x="71209" y="369888"/>
                  </a:lnTo>
                  <a:lnTo>
                    <a:pt x="82531" y="372803"/>
                  </a:lnTo>
                  <a:lnTo>
                    <a:pt x="91248" y="371240"/>
                  </a:lnTo>
                  <a:lnTo>
                    <a:pt x="98228" y="366693"/>
                  </a:lnTo>
                  <a:lnTo>
                    <a:pt x="104049" y="360155"/>
                  </a:lnTo>
                  <a:lnTo>
                    <a:pt x="109100" y="352291"/>
                  </a:lnTo>
                  <a:lnTo>
                    <a:pt x="113634" y="343543"/>
                  </a:lnTo>
                  <a:lnTo>
                    <a:pt x="117827" y="334204"/>
                  </a:lnTo>
                  <a:lnTo>
                    <a:pt x="120621" y="323304"/>
                  </a:lnTo>
                  <a:lnTo>
                    <a:pt x="122485" y="311363"/>
                  </a:lnTo>
                  <a:lnTo>
                    <a:pt x="123727" y="298728"/>
                  </a:lnTo>
                  <a:lnTo>
                    <a:pt x="121049" y="289136"/>
                  </a:lnTo>
                  <a:lnTo>
                    <a:pt x="115758" y="281572"/>
                  </a:lnTo>
                  <a:lnTo>
                    <a:pt x="108724" y="275361"/>
                  </a:lnTo>
                  <a:lnTo>
                    <a:pt x="101698" y="273558"/>
                  </a:lnTo>
                  <a:lnTo>
                    <a:pt x="94677" y="274693"/>
                  </a:lnTo>
                  <a:lnTo>
                    <a:pt x="87659" y="277787"/>
                  </a:lnTo>
                  <a:lnTo>
                    <a:pt x="79474" y="283355"/>
                  </a:lnTo>
                  <a:lnTo>
                    <a:pt x="70512" y="290574"/>
                  </a:lnTo>
                  <a:lnTo>
                    <a:pt x="61031" y="298892"/>
                  </a:lnTo>
                  <a:lnTo>
                    <a:pt x="52374" y="307943"/>
                  </a:lnTo>
                  <a:lnTo>
                    <a:pt x="44265" y="317483"/>
                  </a:lnTo>
                  <a:lnTo>
                    <a:pt x="36522" y="327349"/>
                  </a:lnTo>
                  <a:lnTo>
                    <a:pt x="29022" y="338600"/>
                  </a:lnTo>
                  <a:lnTo>
                    <a:pt x="21686" y="350776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514890" y="5102218"/>
              <a:ext cx="494327" cy="52589"/>
            </a:xfrm>
            <a:custGeom>
              <a:avLst/>
              <a:gdLst/>
              <a:ahLst/>
              <a:cxnLst/>
              <a:rect l="0" t="0" r="0" b="0"/>
              <a:pathLst>
                <a:path w="494327" h="52589">
                  <a:moveTo>
                    <a:pt x="0" y="52588"/>
                  </a:moveTo>
                  <a:lnTo>
                    <a:pt x="74170" y="27864"/>
                  </a:lnTo>
                  <a:lnTo>
                    <a:pt x="85674" y="24419"/>
                  </a:lnTo>
                  <a:lnTo>
                    <a:pt x="110921" y="17475"/>
                  </a:lnTo>
                  <a:lnTo>
                    <a:pt x="124198" y="15156"/>
                  </a:lnTo>
                  <a:lnTo>
                    <a:pt x="137724" y="13610"/>
                  </a:lnTo>
                  <a:lnTo>
                    <a:pt x="151415" y="12579"/>
                  </a:lnTo>
                  <a:lnTo>
                    <a:pt x="165218" y="11892"/>
                  </a:lnTo>
                  <a:lnTo>
                    <a:pt x="193019" y="11128"/>
                  </a:lnTo>
                  <a:lnTo>
                    <a:pt x="234951" y="10698"/>
                  </a:lnTo>
                  <a:lnTo>
                    <a:pt x="248955" y="9469"/>
                  </a:lnTo>
                  <a:lnTo>
                    <a:pt x="262965" y="7482"/>
                  </a:lnTo>
                  <a:lnTo>
                    <a:pt x="276981" y="4988"/>
                  </a:lnTo>
                  <a:lnTo>
                    <a:pt x="294504" y="3325"/>
                  </a:lnTo>
                  <a:lnTo>
                    <a:pt x="314367" y="2217"/>
                  </a:lnTo>
                  <a:lnTo>
                    <a:pt x="355914" y="985"/>
                  </a:lnTo>
                  <a:lnTo>
                    <a:pt x="427079" y="194"/>
                  </a:lnTo>
                  <a:lnTo>
                    <a:pt x="49432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635041" y="5207394"/>
              <a:ext cx="58649" cy="378635"/>
            </a:xfrm>
            <a:custGeom>
              <a:avLst/>
              <a:gdLst/>
              <a:ahLst/>
              <a:cxnLst/>
              <a:rect l="0" t="0" r="0" b="0"/>
              <a:pathLst>
                <a:path w="58649" h="378635">
                  <a:moveTo>
                    <a:pt x="6060" y="0"/>
                  </a:moveTo>
                  <a:lnTo>
                    <a:pt x="476" y="16750"/>
                  </a:lnTo>
                  <a:lnTo>
                    <a:pt x="0" y="27527"/>
                  </a:lnTo>
                  <a:lnTo>
                    <a:pt x="851" y="40556"/>
                  </a:lnTo>
                  <a:lnTo>
                    <a:pt x="2587" y="55084"/>
                  </a:lnTo>
                  <a:lnTo>
                    <a:pt x="3745" y="69444"/>
                  </a:lnTo>
                  <a:lnTo>
                    <a:pt x="4516" y="83692"/>
                  </a:lnTo>
                  <a:lnTo>
                    <a:pt x="5031" y="97865"/>
                  </a:lnTo>
                  <a:lnTo>
                    <a:pt x="6543" y="111988"/>
                  </a:lnTo>
                  <a:lnTo>
                    <a:pt x="8719" y="126078"/>
                  </a:lnTo>
                  <a:lnTo>
                    <a:pt x="11338" y="140146"/>
                  </a:lnTo>
                  <a:lnTo>
                    <a:pt x="13085" y="155368"/>
                  </a:lnTo>
                  <a:lnTo>
                    <a:pt x="14249" y="171359"/>
                  </a:lnTo>
                  <a:lnTo>
                    <a:pt x="15025" y="187862"/>
                  </a:lnTo>
                  <a:lnTo>
                    <a:pt x="16711" y="203539"/>
                  </a:lnTo>
                  <a:lnTo>
                    <a:pt x="19004" y="218665"/>
                  </a:lnTo>
                  <a:lnTo>
                    <a:pt x="21701" y="233423"/>
                  </a:lnTo>
                  <a:lnTo>
                    <a:pt x="23499" y="247936"/>
                  </a:lnTo>
                  <a:lnTo>
                    <a:pt x="24698" y="262287"/>
                  </a:lnTo>
                  <a:lnTo>
                    <a:pt x="25497" y="276528"/>
                  </a:lnTo>
                  <a:lnTo>
                    <a:pt x="27198" y="289528"/>
                  </a:lnTo>
                  <a:lnTo>
                    <a:pt x="29501" y="301701"/>
                  </a:lnTo>
                  <a:lnTo>
                    <a:pt x="38325" y="338699"/>
                  </a:lnTo>
                  <a:lnTo>
                    <a:pt x="58648" y="3786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767312" y="5186359"/>
              <a:ext cx="63106" cy="420705"/>
            </a:xfrm>
            <a:custGeom>
              <a:avLst/>
              <a:gdLst/>
              <a:ahLst/>
              <a:cxnLst/>
              <a:rect l="0" t="0" r="0" b="0"/>
              <a:pathLst>
                <a:path w="63106" h="420705">
                  <a:moveTo>
                    <a:pt x="0" y="0"/>
                  </a:moveTo>
                  <a:lnTo>
                    <a:pt x="0" y="69723"/>
                  </a:lnTo>
                  <a:lnTo>
                    <a:pt x="1168" y="86215"/>
                  </a:lnTo>
                  <a:lnTo>
                    <a:pt x="3116" y="101884"/>
                  </a:lnTo>
                  <a:lnTo>
                    <a:pt x="5583" y="117005"/>
                  </a:lnTo>
                  <a:lnTo>
                    <a:pt x="7228" y="131760"/>
                  </a:lnTo>
                  <a:lnTo>
                    <a:pt x="8325" y="146271"/>
                  </a:lnTo>
                  <a:lnTo>
                    <a:pt x="9056" y="160620"/>
                  </a:lnTo>
                  <a:lnTo>
                    <a:pt x="10712" y="174860"/>
                  </a:lnTo>
                  <a:lnTo>
                    <a:pt x="12985" y="189028"/>
                  </a:lnTo>
                  <a:lnTo>
                    <a:pt x="15668" y="203147"/>
                  </a:lnTo>
                  <a:lnTo>
                    <a:pt x="17457" y="217235"/>
                  </a:lnTo>
                  <a:lnTo>
                    <a:pt x="18650" y="231301"/>
                  </a:lnTo>
                  <a:lnTo>
                    <a:pt x="19445" y="245353"/>
                  </a:lnTo>
                  <a:lnTo>
                    <a:pt x="21143" y="259396"/>
                  </a:lnTo>
                  <a:lnTo>
                    <a:pt x="23445" y="273432"/>
                  </a:lnTo>
                  <a:lnTo>
                    <a:pt x="35535" y="335130"/>
                  </a:lnTo>
                  <a:lnTo>
                    <a:pt x="38882" y="349631"/>
                  </a:lnTo>
                  <a:lnTo>
                    <a:pt x="42282" y="362804"/>
                  </a:lnTo>
                  <a:lnTo>
                    <a:pt x="63105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145945" y="4980465"/>
              <a:ext cx="94660" cy="6061"/>
            </a:xfrm>
            <a:custGeom>
              <a:avLst/>
              <a:gdLst/>
              <a:ahLst/>
              <a:cxnLst/>
              <a:rect l="0" t="0" r="0" b="0"/>
              <a:pathLst>
                <a:path w="94660" h="6061">
                  <a:moveTo>
                    <a:pt x="0" y="6060"/>
                  </a:moveTo>
                  <a:lnTo>
                    <a:pt x="22334" y="476"/>
                  </a:lnTo>
                  <a:lnTo>
                    <a:pt x="33587" y="0"/>
                  </a:lnTo>
                  <a:lnTo>
                    <a:pt x="45764" y="851"/>
                  </a:lnTo>
                  <a:lnTo>
                    <a:pt x="94659" y="60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103875" y="5091700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49212" y="8397"/>
                  </a:lnTo>
                  <a:lnTo>
                    <a:pt x="65529" y="11441"/>
                  </a:lnTo>
                  <a:lnTo>
                    <a:pt x="136729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563000" y="4534268"/>
              <a:ext cx="98308" cy="207681"/>
            </a:xfrm>
            <a:custGeom>
              <a:avLst/>
              <a:gdLst/>
              <a:ahLst/>
              <a:cxnLst/>
              <a:rect l="0" t="0" r="0" b="0"/>
              <a:pathLst>
                <a:path w="98308" h="207681">
                  <a:moveTo>
                    <a:pt x="35202" y="0"/>
                  </a:moveTo>
                  <a:lnTo>
                    <a:pt x="29619" y="22334"/>
                  </a:lnTo>
                  <a:lnTo>
                    <a:pt x="27975" y="34755"/>
                  </a:lnTo>
                  <a:lnTo>
                    <a:pt x="26878" y="48880"/>
                  </a:lnTo>
                  <a:lnTo>
                    <a:pt x="26148" y="64139"/>
                  </a:lnTo>
                  <a:lnTo>
                    <a:pt x="24491" y="77818"/>
                  </a:lnTo>
                  <a:lnTo>
                    <a:pt x="22218" y="90443"/>
                  </a:lnTo>
                  <a:lnTo>
                    <a:pt x="19535" y="102366"/>
                  </a:lnTo>
                  <a:lnTo>
                    <a:pt x="13436" y="134311"/>
                  </a:lnTo>
                  <a:lnTo>
                    <a:pt x="10174" y="152646"/>
                  </a:lnTo>
                  <a:lnTo>
                    <a:pt x="6830" y="168375"/>
                  </a:lnTo>
                  <a:lnTo>
                    <a:pt x="3433" y="182368"/>
                  </a:lnTo>
                  <a:lnTo>
                    <a:pt x="0" y="195201"/>
                  </a:lnTo>
                  <a:lnTo>
                    <a:pt x="1216" y="202589"/>
                  </a:lnTo>
                  <a:lnTo>
                    <a:pt x="5533" y="206345"/>
                  </a:lnTo>
                  <a:lnTo>
                    <a:pt x="11917" y="207680"/>
                  </a:lnTo>
                  <a:lnTo>
                    <a:pt x="19679" y="207402"/>
                  </a:lnTo>
                  <a:lnTo>
                    <a:pt x="28359" y="206048"/>
                  </a:lnTo>
                  <a:lnTo>
                    <a:pt x="37651" y="203977"/>
                  </a:lnTo>
                  <a:lnTo>
                    <a:pt x="48521" y="202596"/>
                  </a:lnTo>
                  <a:lnTo>
                    <a:pt x="60442" y="201675"/>
                  </a:lnTo>
                  <a:lnTo>
                    <a:pt x="98307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9640272" y="4565820"/>
              <a:ext cx="63107" cy="378635"/>
            </a:xfrm>
            <a:custGeom>
              <a:avLst/>
              <a:gdLst/>
              <a:ahLst/>
              <a:cxnLst/>
              <a:rect l="0" t="0" r="0" b="0"/>
              <a:pathLst>
                <a:path w="63107" h="378635">
                  <a:moveTo>
                    <a:pt x="63106" y="0"/>
                  </a:moveTo>
                  <a:lnTo>
                    <a:pt x="63106" y="75307"/>
                  </a:lnTo>
                  <a:lnTo>
                    <a:pt x="61937" y="93444"/>
                  </a:lnTo>
                  <a:lnTo>
                    <a:pt x="59989" y="110210"/>
                  </a:lnTo>
                  <a:lnTo>
                    <a:pt x="57522" y="126061"/>
                  </a:lnTo>
                  <a:lnTo>
                    <a:pt x="51665" y="159256"/>
                  </a:lnTo>
                  <a:lnTo>
                    <a:pt x="48467" y="176288"/>
                  </a:lnTo>
                  <a:lnTo>
                    <a:pt x="41797" y="207678"/>
                  </a:lnTo>
                  <a:lnTo>
                    <a:pt x="27993" y="265918"/>
                  </a:lnTo>
                  <a:lnTo>
                    <a:pt x="0" y="3786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713896" y="4588070"/>
              <a:ext cx="262940" cy="303797"/>
            </a:xfrm>
            <a:custGeom>
              <a:avLst/>
              <a:gdLst/>
              <a:ahLst/>
              <a:cxnLst/>
              <a:rect l="0" t="0" r="0" b="0"/>
              <a:pathLst>
                <a:path w="262940" h="303797">
                  <a:moveTo>
                    <a:pt x="0" y="61891"/>
                  </a:moveTo>
                  <a:lnTo>
                    <a:pt x="11166" y="45141"/>
                  </a:lnTo>
                  <a:lnTo>
                    <a:pt x="16793" y="37870"/>
                  </a:lnTo>
                  <a:lnTo>
                    <a:pt x="22882" y="30685"/>
                  </a:lnTo>
                  <a:lnTo>
                    <a:pt x="29278" y="23558"/>
                  </a:lnTo>
                  <a:lnTo>
                    <a:pt x="42617" y="9405"/>
                  </a:lnTo>
                  <a:lnTo>
                    <a:pt x="49446" y="2360"/>
                  </a:lnTo>
                  <a:lnTo>
                    <a:pt x="57506" y="0"/>
                  </a:lnTo>
                  <a:lnTo>
                    <a:pt x="66384" y="764"/>
                  </a:lnTo>
                  <a:lnTo>
                    <a:pt x="75808" y="3610"/>
                  </a:lnTo>
                  <a:lnTo>
                    <a:pt x="84429" y="9014"/>
                  </a:lnTo>
                  <a:lnTo>
                    <a:pt x="92513" y="16122"/>
                  </a:lnTo>
                  <a:lnTo>
                    <a:pt x="100240" y="24367"/>
                  </a:lnTo>
                  <a:lnTo>
                    <a:pt x="106560" y="33369"/>
                  </a:lnTo>
                  <a:lnTo>
                    <a:pt x="111942" y="42876"/>
                  </a:lnTo>
                  <a:lnTo>
                    <a:pt x="116698" y="52721"/>
                  </a:lnTo>
                  <a:lnTo>
                    <a:pt x="119869" y="66295"/>
                  </a:lnTo>
                  <a:lnTo>
                    <a:pt x="121983" y="82356"/>
                  </a:lnTo>
                  <a:lnTo>
                    <a:pt x="123392" y="100076"/>
                  </a:lnTo>
                  <a:lnTo>
                    <a:pt x="123163" y="115395"/>
                  </a:lnTo>
                  <a:lnTo>
                    <a:pt x="121841" y="129113"/>
                  </a:lnTo>
                  <a:lnTo>
                    <a:pt x="119792" y="141764"/>
                  </a:lnTo>
                  <a:lnTo>
                    <a:pt x="117257" y="153705"/>
                  </a:lnTo>
                  <a:lnTo>
                    <a:pt x="114399" y="165170"/>
                  </a:lnTo>
                  <a:lnTo>
                    <a:pt x="111324" y="176320"/>
                  </a:lnTo>
                  <a:lnTo>
                    <a:pt x="104793" y="198058"/>
                  </a:lnTo>
                  <a:lnTo>
                    <a:pt x="101414" y="208763"/>
                  </a:lnTo>
                  <a:lnTo>
                    <a:pt x="95657" y="219405"/>
                  </a:lnTo>
                  <a:lnTo>
                    <a:pt x="88311" y="230006"/>
                  </a:lnTo>
                  <a:lnTo>
                    <a:pt x="79910" y="240580"/>
                  </a:lnTo>
                  <a:lnTo>
                    <a:pt x="70802" y="249966"/>
                  </a:lnTo>
                  <a:lnTo>
                    <a:pt x="61225" y="258560"/>
                  </a:lnTo>
                  <a:lnTo>
                    <a:pt x="51335" y="266627"/>
                  </a:lnTo>
                  <a:lnTo>
                    <a:pt x="47077" y="269668"/>
                  </a:lnTo>
                  <a:lnTo>
                    <a:pt x="46577" y="269358"/>
                  </a:lnTo>
                  <a:lnTo>
                    <a:pt x="48580" y="266814"/>
                  </a:lnTo>
                  <a:lnTo>
                    <a:pt x="54591" y="265118"/>
                  </a:lnTo>
                  <a:lnTo>
                    <a:pt x="63272" y="263987"/>
                  </a:lnTo>
                  <a:lnTo>
                    <a:pt x="73734" y="263233"/>
                  </a:lnTo>
                  <a:lnTo>
                    <a:pt x="86552" y="262731"/>
                  </a:lnTo>
                  <a:lnTo>
                    <a:pt x="116376" y="262173"/>
                  </a:lnTo>
                  <a:lnTo>
                    <a:pt x="131340" y="263192"/>
                  </a:lnTo>
                  <a:lnTo>
                    <a:pt x="145991" y="265041"/>
                  </a:lnTo>
                  <a:lnTo>
                    <a:pt x="160433" y="267442"/>
                  </a:lnTo>
                  <a:lnTo>
                    <a:pt x="174736" y="270211"/>
                  </a:lnTo>
                  <a:lnTo>
                    <a:pt x="203093" y="276404"/>
                  </a:lnTo>
                  <a:lnTo>
                    <a:pt x="216030" y="280860"/>
                  </a:lnTo>
                  <a:lnTo>
                    <a:pt x="228160" y="286168"/>
                  </a:lnTo>
                  <a:lnTo>
                    <a:pt x="262939" y="30379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440438" y="5081221"/>
              <a:ext cx="525881" cy="10480"/>
            </a:xfrm>
            <a:custGeom>
              <a:avLst/>
              <a:gdLst/>
              <a:ahLst/>
              <a:cxnLst/>
              <a:rect l="0" t="0" r="0" b="0"/>
              <a:pathLst>
                <a:path w="525881" h="10480">
                  <a:moveTo>
                    <a:pt x="0" y="10479"/>
                  </a:moveTo>
                  <a:lnTo>
                    <a:pt x="16751" y="4896"/>
                  </a:lnTo>
                  <a:lnTo>
                    <a:pt x="28697" y="3251"/>
                  </a:lnTo>
                  <a:lnTo>
                    <a:pt x="43673" y="2155"/>
                  </a:lnTo>
                  <a:lnTo>
                    <a:pt x="76672" y="937"/>
                  </a:lnTo>
                  <a:lnTo>
                    <a:pt x="121531" y="251"/>
                  </a:lnTo>
                  <a:lnTo>
                    <a:pt x="192668" y="0"/>
                  </a:lnTo>
                  <a:lnTo>
                    <a:pt x="206743" y="1156"/>
                  </a:lnTo>
                  <a:lnTo>
                    <a:pt x="220800" y="3095"/>
                  </a:lnTo>
                  <a:lnTo>
                    <a:pt x="234847" y="5557"/>
                  </a:lnTo>
                  <a:lnTo>
                    <a:pt x="248886" y="7197"/>
                  </a:lnTo>
                  <a:lnTo>
                    <a:pt x="262920" y="8291"/>
                  </a:lnTo>
                  <a:lnTo>
                    <a:pt x="276950" y="9021"/>
                  </a:lnTo>
                  <a:lnTo>
                    <a:pt x="308121" y="9831"/>
                  </a:lnTo>
                  <a:lnTo>
                    <a:pt x="525880" y="104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577167" y="5238947"/>
              <a:ext cx="42071" cy="315529"/>
            </a:xfrm>
            <a:custGeom>
              <a:avLst/>
              <a:gdLst/>
              <a:ahLst/>
              <a:cxnLst/>
              <a:rect l="0" t="0" r="0" b="0"/>
              <a:pathLst>
                <a:path w="42071" h="315529">
                  <a:moveTo>
                    <a:pt x="42070" y="0"/>
                  </a:moveTo>
                  <a:lnTo>
                    <a:pt x="27432" y="73195"/>
                  </a:lnTo>
                  <a:lnTo>
                    <a:pt x="20761" y="103428"/>
                  </a:lnTo>
                  <a:lnTo>
                    <a:pt x="17347" y="118034"/>
                  </a:lnTo>
                  <a:lnTo>
                    <a:pt x="15071" y="133614"/>
                  </a:lnTo>
                  <a:lnTo>
                    <a:pt x="13553" y="149845"/>
                  </a:lnTo>
                  <a:lnTo>
                    <a:pt x="12542" y="166508"/>
                  </a:lnTo>
                  <a:lnTo>
                    <a:pt x="11417" y="200604"/>
                  </a:lnTo>
                  <a:lnTo>
                    <a:pt x="11118" y="217877"/>
                  </a:lnTo>
                  <a:lnTo>
                    <a:pt x="9749" y="232898"/>
                  </a:lnTo>
                  <a:lnTo>
                    <a:pt x="7668" y="246418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668951" y="5257322"/>
              <a:ext cx="192192" cy="286636"/>
            </a:xfrm>
            <a:custGeom>
              <a:avLst/>
              <a:gdLst/>
              <a:ahLst/>
              <a:cxnLst/>
              <a:rect l="0" t="0" r="0" b="0"/>
              <a:pathLst>
                <a:path w="192192" h="286636">
                  <a:moveTo>
                    <a:pt x="23910" y="23695"/>
                  </a:moveTo>
                  <a:lnTo>
                    <a:pt x="35076" y="12528"/>
                  </a:lnTo>
                  <a:lnTo>
                    <a:pt x="41872" y="8070"/>
                  </a:lnTo>
                  <a:lnTo>
                    <a:pt x="49908" y="3930"/>
                  </a:lnTo>
                  <a:lnTo>
                    <a:pt x="58772" y="0"/>
                  </a:lnTo>
                  <a:lnTo>
                    <a:pt x="67018" y="887"/>
                  </a:lnTo>
                  <a:lnTo>
                    <a:pt x="74852" y="4984"/>
                  </a:lnTo>
                  <a:lnTo>
                    <a:pt x="82412" y="11221"/>
                  </a:lnTo>
                  <a:lnTo>
                    <a:pt x="87453" y="21222"/>
                  </a:lnTo>
                  <a:lnTo>
                    <a:pt x="90813" y="33733"/>
                  </a:lnTo>
                  <a:lnTo>
                    <a:pt x="93053" y="47916"/>
                  </a:lnTo>
                  <a:lnTo>
                    <a:pt x="93378" y="64384"/>
                  </a:lnTo>
                  <a:lnTo>
                    <a:pt x="92426" y="82374"/>
                  </a:lnTo>
                  <a:lnTo>
                    <a:pt x="90622" y="101379"/>
                  </a:lnTo>
                  <a:lnTo>
                    <a:pt x="88251" y="117554"/>
                  </a:lnTo>
                  <a:lnTo>
                    <a:pt x="85502" y="131845"/>
                  </a:lnTo>
                  <a:lnTo>
                    <a:pt x="82501" y="144877"/>
                  </a:lnTo>
                  <a:lnTo>
                    <a:pt x="79331" y="157071"/>
                  </a:lnTo>
                  <a:lnTo>
                    <a:pt x="76050" y="168706"/>
                  </a:lnTo>
                  <a:lnTo>
                    <a:pt x="72693" y="179969"/>
                  </a:lnTo>
                  <a:lnTo>
                    <a:pt x="68119" y="192152"/>
                  </a:lnTo>
                  <a:lnTo>
                    <a:pt x="62730" y="204948"/>
                  </a:lnTo>
                  <a:lnTo>
                    <a:pt x="56802" y="218154"/>
                  </a:lnTo>
                  <a:lnTo>
                    <a:pt x="49344" y="229295"/>
                  </a:lnTo>
                  <a:lnTo>
                    <a:pt x="40865" y="239059"/>
                  </a:lnTo>
                  <a:lnTo>
                    <a:pt x="31708" y="247906"/>
                  </a:lnTo>
                  <a:lnTo>
                    <a:pt x="22097" y="252635"/>
                  </a:lnTo>
                  <a:lnTo>
                    <a:pt x="12183" y="254620"/>
                  </a:lnTo>
                  <a:lnTo>
                    <a:pt x="2068" y="254774"/>
                  </a:lnTo>
                  <a:lnTo>
                    <a:pt x="0" y="253708"/>
                  </a:lnTo>
                  <a:lnTo>
                    <a:pt x="3295" y="251829"/>
                  </a:lnTo>
                  <a:lnTo>
                    <a:pt x="10167" y="249408"/>
                  </a:lnTo>
                  <a:lnTo>
                    <a:pt x="20590" y="248962"/>
                  </a:lnTo>
                  <a:lnTo>
                    <a:pt x="33383" y="249834"/>
                  </a:lnTo>
                  <a:lnTo>
                    <a:pt x="47755" y="251583"/>
                  </a:lnTo>
                  <a:lnTo>
                    <a:pt x="62010" y="253918"/>
                  </a:lnTo>
                  <a:lnTo>
                    <a:pt x="76189" y="256643"/>
                  </a:lnTo>
                  <a:lnTo>
                    <a:pt x="104407" y="262788"/>
                  </a:lnTo>
                  <a:lnTo>
                    <a:pt x="132531" y="269414"/>
                  </a:lnTo>
                  <a:lnTo>
                    <a:pt x="145405" y="272817"/>
                  </a:lnTo>
                  <a:lnTo>
                    <a:pt x="192191" y="2866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882177" y="5228429"/>
              <a:ext cx="21037" cy="420705"/>
            </a:xfrm>
            <a:custGeom>
              <a:avLst/>
              <a:gdLst/>
              <a:ahLst/>
              <a:cxnLst/>
              <a:rect l="0" t="0" r="0" b="0"/>
              <a:pathLst>
                <a:path w="21037" h="420705">
                  <a:moveTo>
                    <a:pt x="0" y="0"/>
                  </a:moveTo>
                  <a:lnTo>
                    <a:pt x="0" y="186677"/>
                  </a:lnTo>
                  <a:lnTo>
                    <a:pt x="1168" y="202749"/>
                  </a:lnTo>
                  <a:lnTo>
                    <a:pt x="3116" y="218138"/>
                  </a:lnTo>
                  <a:lnTo>
                    <a:pt x="5583" y="233072"/>
                  </a:lnTo>
                  <a:lnTo>
                    <a:pt x="7228" y="248871"/>
                  </a:lnTo>
                  <a:lnTo>
                    <a:pt x="8324" y="265247"/>
                  </a:lnTo>
                  <a:lnTo>
                    <a:pt x="9055" y="282008"/>
                  </a:lnTo>
                  <a:lnTo>
                    <a:pt x="10712" y="297856"/>
                  </a:lnTo>
                  <a:lnTo>
                    <a:pt x="12984" y="313095"/>
                  </a:lnTo>
                  <a:lnTo>
                    <a:pt x="15668" y="327930"/>
                  </a:lnTo>
                  <a:lnTo>
                    <a:pt x="17458" y="342494"/>
                  </a:lnTo>
                  <a:lnTo>
                    <a:pt x="18650" y="356878"/>
                  </a:lnTo>
                  <a:lnTo>
                    <a:pt x="21036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9686707" y="5297610"/>
            <a:ext cx="326427" cy="344495"/>
            <a:chOff x="9686707" y="5297610"/>
            <a:chExt cx="326427" cy="344495"/>
          </a:xfrm>
        </p:grpSpPr>
        <p:sp>
          <p:nvSpPr>
            <p:cNvPr id="143" name="Freeform 142"/>
            <p:cNvSpPr/>
            <p:nvPr/>
          </p:nvSpPr>
          <p:spPr>
            <a:xfrm>
              <a:off x="9686707" y="5297610"/>
              <a:ext cx="126717" cy="292874"/>
            </a:xfrm>
            <a:custGeom>
              <a:avLst/>
              <a:gdLst/>
              <a:ahLst/>
              <a:cxnLst/>
              <a:rect l="0" t="0" r="0" b="0"/>
              <a:pathLst>
                <a:path w="126717" h="292874">
                  <a:moveTo>
                    <a:pt x="0" y="34812"/>
                  </a:moveTo>
                  <a:lnTo>
                    <a:pt x="11167" y="18062"/>
                  </a:lnTo>
                  <a:lnTo>
                    <a:pt x="17963" y="11959"/>
                  </a:lnTo>
                  <a:lnTo>
                    <a:pt x="25999" y="6722"/>
                  </a:lnTo>
                  <a:lnTo>
                    <a:pt x="34862" y="2062"/>
                  </a:lnTo>
                  <a:lnTo>
                    <a:pt x="45445" y="123"/>
                  </a:lnTo>
                  <a:lnTo>
                    <a:pt x="57175" y="0"/>
                  </a:lnTo>
                  <a:lnTo>
                    <a:pt x="69670" y="1086"/>
                  </a:lnTo>
                  <a:lnTo>
                    <a:pt x="81506" y="2979"/>
                  </a:lnTo>
                  <a:lnTo>
                    <a:pt x="92902" y="5410"/>
                  </a:lnTo>
                  <a:lnTo>
                    <a:pt x="104005" y="8199"/>
                  </a:lnTo>
                  <a:lnTo>
                    <a:pt x="112576" y="14733"/>
                  </a:lnTo>
                  <a:lnTo>
                    <a:pt x="119458" y="23763"/>
                  </a:lnTo>
                  <a:lnTo>
                    <a:pt x="125215" y="34458"/>
                  </a:lnTo>
                  <a:lnTo>
                    <a:pt x="126716" y="45094"/>
                  </a:lnTo>
                  <a:lnTo>
                    <a:pt x="125379" y="55690"/>
                  </a:lnTo>
                  <a:lnTo>
                    <a:pt x="122151" y="66260"/>
                  </a:lnTo>
                  <a:lnTo>
                    <a:pt x="116493" y="75644"/>
                  </a:lnTo>
                  <a:lnTo>
                    <a:pt x="109215" y="84237"/>
                  </a:lnTo>
                  <a:lnTo>
                    <a:pt x="77927" y="114822"/>
                  </a:lnTo>
                  <a:lnTo>
                    <a:pt x="69481" y="120873"/>
                  </a:lnTo>
                  <a:lnTo>
                    <a:pt x="60345" y="126076"/>
                  </a:lnTo>
                  <a:lnTo>
                    <a:pt x="50748" y="130713"/>
                  </a:lnTo>
                  <a:lnTo>
                    <a:pt x="49024" y="134973"/>
                  </a:lnTo>
                  <a:lnTo>
                    <a:pt x="52550" y="138982"/>
                  </a:lnTo>
                  <a:lnTo>
                    <a:pt x="59574" y="142823"/>
                  </a:lnTo>
                  <a:lnTo>
                    <a:pt x="67764" y="147721"/>
                  </a:lnTo>
                  <a:lnTo>
                    <a:pt x="86211" y="159396"/>
                  </a:lnTo>
                  <a:lnTo>
                    <a:pt x="94871" y="166950"/>
                  </a:lnTo>
                  <a:lnTo>
                    <a:pt x="102980" y="175492"/>
                  </a:lnTo>
                  <a:lnTo>
                    <a:pt x="110725" y="184692"/>
                  </a:lnTo>
                  <a:lnTo>
                    <a:pt x="115887" y="195501"/>
                  </a:lnTo>
                  <a:lnTo>
                    <a:pt x="119329" y="207381"/>
                  </a:lnTo>
                  <a:lnTo>
                    <a:pt x="121623" y="219975"/>
                  </a:lnTo>
                  <a:lnTo>
                    <a:pt x="121984" y="231877"/>
                  </a:lnTo>
                  <a:lnTo>
                    <a:pt x="121057" y="243318"/>
                  </a:lnTo>
                  <a:lnTo>
                    <a:pt x="119269" y="254451"/>
                  </a:lnTo>
                  <a:lnTo>
                    <a:pt x="114572" y="264210"/>
                  </a:lnTo>
                  <a:lnTo>
                    <a:pt x="107934" y="273053"/>
                  </a:lnTo>
                  <a:lnTo>
                    <a:pt x="100004" y="281286"/>
                  </a:lnTo>
                  <a:lnTo>
                    <a:pt x="90041" y="286775"/>
                  </a:lnTo>
                  <a:lnTo>
                    <a:pt x="78726" y="290434"/>
                  </a:lnTo>
                  <a:lnTo>
                    <a:pt x="66507" y="292873"/>
                  </a:lnTo>
                  <a:lnTo>
                    <a:pt x="56024" y="292162"/>
                  </a:lnTo>
                  <a:lnTo>
                    <a:pt x="46698" y="289351"/>
                  </a:lnTo>
                  <a:lnTo>
                    <a:pt x="38145" y="285139"/>
                  </a:lnTo>
                  <a:lnTo>
                    <a:pt x="31273" y="278826"/>
                  </a:lnTo>
                  <a:lnTo>
                    <a:pt x="25523" y="271111"/>
                  </a:lnTo>
                  <a:lnTo>
                    <a:pt x="10518" y="2451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838953" y="5303198"/>
              <a:ext cx="174181" cy="338907"/>
            </a:xfrm>
            <a:custGeom>
              <a:avLst/>
              <a:gdLst/>
              <a:ahLst/>
              <a:cxnLst/>
              <a:rect l="0" t="0" r="0" b="0"/>
              <a:pathLst>
                <a:path w="174181" h="338907">
                  <a:moveTo>
                    <a:pt x="5518" y="29224"/>
                  </a:moveTo>
                  <a:lnTo>
                    <a:pt x="16685" y="18057"/>
                  </a:lnTo>
                  <a:lnTo>
                    <a:pt x="23481" y="13599"/>
                  </a:lnTo>
                  <a:lnTo>
                    <a:pt x="31517" y="9459"/>
                  </a:lnTo>
                  <a:lnTo>
                    <a:pt x="40380" y="5529"/>
                  </a:lnTo>
                  <a:lnTo>
                    <a:pt x="52132" y="2910"/>
                  </a:lnTo>
                  <a:lnTo>
                    <a:pt x="65809" y="1164"/>
                  </a:lnTo>
                  <a:lnTo>
                    <a:pt x="80771" y="0"/>
                  </a:lnTo>
                  <a:lnTo>
                    <a:pt x="93084" y="1561"/>
                  </a:lnTo>
                  <a:lnTo>
                    <a:pt x="103629" y="4938"/>
                  </a:lnTo>
                  <a:lnTo>
                    <a:pt x="112996" y="9528"/>
                  </a:lnTo>
                  <a:lnTo>
                    <a:pt x="120409" y="16093"/>
                  </a:lnTo>
                  <a:lnTo>
                    <a:pt x="126520" y="23976"/>
                  </a:lnTo>
                  <a:lnTo>
                    <a:pt x="131763" y="32737"/>
                  </a:lnTo>
                  <a:lnTo>
                    <a:pt x="135257" y="43252"/>
                  </a:lnTo>
                  <a:lnTo>
                    <a:pt x="137588" y="54937"/>
                  </a:lnTo>
                  <a:lnTo>
                    <a:pt x="139141" y="67401"/>
                  </a:lnTo>
                  <a:lnTo>
                    <a:pt x="139008" y="79216"/>
                  </a:lnTo>
                  <a:lnTo>
                    <a:pt x="137750" y="90599"/>
                  </a:lnTo>
                  <a:lnTo>
                    <a:pt x="135744" y="101693"/>
                  </a:lnTo>
                  <a:lnTo>
                    <a:pt x="132069" y="113764"/>
                  </a:lnTo>
                  <a:lnTo>
                    <a:pt x="127282" y="126486"/>
                  </a:lnTo>
                  <a:lnTo>
                    <a:pt x="121752" y="139641"/>
                  </a:lnTo>
                  <a:lnTo>
                    <a:pt x="116898" y="151918"/>
                  </a:lnTo>
                  <a:lnTo>
                    <a:pt x="108387" y="174907"/>
                  </a:lnTo>
                  <a:lnTo>
                    <a:pt x="102145" y="187114"/>
                  </a:lnTo>
                  <a:lnTo>
                    <a:pt x="94477" y="199927"/>
                  </a:lnTo>
                  <a:lnTo>
                    <a:pt x="85859" y="213143"/>
                  </a:lnTo>
                  <a:lnTo>
                    <a:pt x="75440" y="225460"/>
                  </a:lnTo>
                  <a:lnTo>
                    <a:pt x="63819" y="237177"/>
                  </a:lnTo>
                  <a:lnTo>
                    <a:pt x="51397" y="248494"/>
                  </a:lnTo>
                  <a:lnTo>
                    <a:pt x="39610" y="257208"/>
                  </a:lnTo>
                  <a:lnTo>
                    <a:pt x="28247" y="264185"/>
                  </a:lnTo>
                  <a:lnTo>
                    <a:pt x="17165" y="270006"/>
                  </a:lnTo>
                  <a:lnTo>
                    <a:pt x="13282" y="275054"/>
                  </a:lnTo>
                  <a:lnTo>
                    <a:pt x="14201" y="279589"/>
                  </a:lnTo>
                  <a:lnTo>
                    <a:pt x="18318" y="283780"/>
                  </a:lnTo>
                  <a:lnTo>
                    <a:pt x="25738" y="287744"/>
                  </a:lnTo>
                  <a:lnTo>
                    <a:pt x="35359" y="291554"/>
                  </a:lnTo>
                  <a:lnTo>
                    <a:pt x="46447" y="295263"/>
                  </a:lnTo>
                  <a:lnTo>
                    <a:pt x="58514" y="298905"/>
                  </a:lnTo>
                  <a:lnTo>
                    <a:pt x="96663" y="309613"/>
                  </a:lnTo>
                  <a:lnTo>
                    <a:pt x="119650" y="316669"/>
                  </a:lnTo>
                  <a:lnTo>
                    <a:pt x="152303" y="327212"/>
                  </a:lnTo>
                  <a:lnTo>
                    <a:pt x="154794" y="330721"/>
                  </a:lnTo>
                  <a:lnTo>
                    <a:pt x="151781" y="334229"/>
                  </a:lnTo>
                  <a:lnTo>
                    <a:pt x="145098" y="337737"/>
                  </a:lnTo>
                  <a:lnTo>
                    <a:pt x="137136" y="338906"/>
                  </a:lnTo>
                  <a:lnTo>
                    <a:pt x="128323" y="338518"/>
                  </a:lnTo>
                  <a:lnTo>
                    <a:pt x="118941" y="337090"/>
                  </a:lnTo>
                  <a:lnTo>
                    <a:pt x="110349" y="333801"/>
                  </a:lnTo>
                  <a:lnTo>
                    <a:pt x="102284" y="329271"/>
                  </a:lnTo>
                  <a:lnTo>
                    <a:pt x="94570" y="323913"/>
                  </a:lnTo>
                  <a:lnTo>
                    <a:pt x="85921" y="319173"/>
                  </a:lnTo>
                  <a:lnTo>
                    <a:pt x="76649" y="314845"/>
                  </a:lnTo>
                  <a:lnTo>
                    <a:pt x="66963" y="310790"/>
                  </a:lnTo>
                  <a:lnTo>
                    <a:pt x="56999" y="305750"/>
                  </a:lnTo>
                  <a:lnTo>
                    <a:pt x="46851" y="300053"/>
                  </a:lnTo>
                  <a:lnTo>
                    <a:pt x="36579" y="293917"/>
                  </a:lnTo>
                  <a:lnTo>
                    <a:pt x="26226" y="288658"/>
                  </a:lnTo>
                  <a:lnTo>
                    <a:pt x="15817" y="283984"/>
                  </a:lnTo>
                  <a:lnTo>
                    <a:pt x="5373" y="279699"/>
                  </a:lnTo>
                  <a:lnTo>
                    <a:pt x="747" y="274505"/>
                  </a:lnTo>
                  <a:lnTo>
                    <a:pt x="0" y="268705"/>
                  </a:lnTo>
                  <a:lnTo>
                    <a:pt x="1840" y="262501"/>
                  </a:lnTo>
                  <a:lnTo>
                    <a:pt x="7740" y="256028"/>
                  </a:lnTo>
                  <a:lnTo>
                    <a:pt x="16349" y="249376"/>
                  </a:lnTo>
                  <a:lnTo>
                    <a:pt x="89678" y="200969"/>
                  </a:lnTo>
                  <a:lnTo>
                    <a:pt x="113819" y="183853"/>
                  </a:lnTo>
                  <a:lnTo>
                    <a:pt x="126801" y="174380"/>
                  </a:lnTo>
                  <a:lnTo>
                    <a:pt x="137793" y="165728"/>
                  </a:lnTo>
                  <a:lnTo>
                    <a:pt x="147459" y="157622"/>
                  </a:lnTo>
                  <a:lnTo>
                    <a:pt x="156239" y="149881"/>
                  </a:lnTo>
                  <a:lnTo>
                    <a:pt x="163262" y="141215"/>
                  </a:lnTo>
                  <a:lnTo>
                    <a:pt x="169112" y="131932"/>
                  </a:lnTo>
                  <a:lnTo>
                    <a:pt x="174180" y="122237"/>
                  </a:lnTo>
                  <a:lnTo>
                    <a:pt x="174054" y="114605"/>
                  </a:lnTo>
                  <a:lnTo>
                    <a:pt x="170463" y="108349"/>
                  </a:lnTo>
                  <a:lnTo>
                    <a:pt x="164564" y="103009"/>
                  </a:lnTo>
                  <a:lnTo>
                    <a:pt x="155957" y="99449"/>
                  </a:lnTo>
                  <a:lnTo>
                    <a:pt x="145544" y="97076"/>
                  </a:lnTo>
                  <a:lnTo>
                    <a:pt x="133928" y="95494"/>
                  </a:lnTo>
                  <a:lnTo>
                    <a:pt x="121509" y="94439"/>
                  </a:lnTo>
                  <a:lnTo>
                    <a:pt x="108555" y="93736"/>
                  </a:lnTo>
                  <a:lnTo>
                    <a:pt x="95245" y="93267"/>
                  </a:lnTo>
                  <a:lnTo>
                    <a:pt x="84034" y="95292"/>
                  </a:lnTo>
                  <a:lnTo>
                    <a:pt x="37072" y="1133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11583" y="192466"/>
            <a:ext cx="2851115" cy="2961037"/>
            <a:chOff x="1811583" y="192466"/>
            <a:chExt cx="2851115" cy="2961037"/>
          </a:xfrm>
        </p:grpSpPr>
        <p:sp>
          <p:nvSpPr>
            <p:cNvPr id="2" name="Freeform 1"/>
            <p:cNvSpPr/>
            <p:nvPr/>
          </p:nvSpPr>
          <p:spPr>
            <a:xfrm>
              <a:off x="1811583" y="378914"/>
              <a:ext cx="1572805" cy="1787080"/>
            </a:xfrm>
            <a:custGeom>
              <a:avLst/>
              <a:gdLst/>
              <a:ahLst/>
              <a:cxnLst/>
              <a:rect l="0" t="0" r="0" b="0"/>
              <a:pathLst>
                <a:path w="1572805" h="1787080">
                  <a:moveTo>
                    <a:pt x="1143862" y="125930"/>
                  </a:moveTo>
                  <a:lnTo>
                    <a:pt x="1132695" y="109180"/>
                  </a:lnTo>
                  <a:lnTo>
                    <a:pt x="1109000" y="87597"/>
                  </a:lnTo>
                  <a:lnTo>
                    <a:pt x="1062402" y="52337"/>
                  </a:lnTo>
                  <a:lnTo>
                    <a:pt x="1045720" y="39466"/>
                  </a:lnTo>
                  <a:lnTo>
                    <a:pt x="1015450" y="25649"/>
                  </a:lnTo>
                  <a:lnTo>
                    <a:pt x="955871" y="6914"/>
                  </a:lnTo>
                  <a:lnTo>
                    <a:pt x="921634" y="2917"/>
                  </a:lnTo>
                  <a:lnTo>
                    <a:pt x="879149" y="1140"/>
                  </a:lnTo>
                  <a:lnTo>
                    <a:pt x="794570" y="0"/>
                  </a:lnTo>
                  <a:lnTo>
                    <a:pt x="746654" y="2919"/>
                  </a:lnTo>
                  <a:lnTo>
                    <a:pt x="702852" y="11185"/>
                  </a:lnTo>
                  <a:lnTo>
                    <a:pt x="660268" y="21035"/>
                  </a:lnTo>
                  <a:lnTo>
                    <a:pt x="618046" y="34471"/>
                  </a:lnTo>
                  <a:lnTo>
                    <a:pt x="572814" y="53255"/>
                  </a:lnTo>
                  <a:lnTo>
                    <a:pt x="525522" y="73623"/>
                  </a:lnTo>
                  <a:lnTo>
                    <a:pt x="497422" y="88659"/>
                  </a:lnTo>
                  <a:lnTo>
                    <a:pt x="460724" y="115666"/>
                  </a:lnTo>
                  <a:lnTo>
                    <a:pt x="420765" y="140159"/>
                  </a:lnTo>
                  <a:lnTo>
                    <a:pt x="380488" y="170269"/>
                  </a:lnTo>
                  <a:lnTo>
                    <a:pt x="331762" y="218613"/>
                  </a:lnTo>
                  <a:lnTo>
                    <a:pt x="294387" y="254672"/>
                  </a:lnTo>
                  <a:lnTo>
                    <a:pt x="238502" y="322592"/>
                  </a:lnTo>
                  <a:lnTo>
                    <a:pt x="200663" y="364428"/>
                  </a:lnTo>
                  <a:lnTo>
                    <a:pt x="167897" y="407597"/>
                  </a:lnTo>
                  <a:lnTo>
                    <a:pt x="122325" y="491160"/>
                  </a:lnTo>
                  <a:lnTo>
                    <a:pt x="102875" y="537728"/>
                  </a:lnTo>
                  <a:lnTo>
                    <a:pt x="84127" y="586715"/>
                  </a:lnTo>
                  <a:lnTo>
                    <a:pt x="63769" y="638236"/>
                  </a:lnTo>
                  <a:lnTo>
                    <a:pt x="48518" y="690508"/>
                  </a:lnTo>
                  <a:lnTo>
                    <a:pt x="36598" y="737419"/>
                  </a:lnTo>
                  <a:lnTo>
                    <a:pt x="25665" y="792090"/>
                  </a:lnTo>
                  <a:lnTo>
                    <a:pt x="4471" y="900423"/>
                  </a:lnTo>
                  <a:lnTo>
                    <a:pt x="567" y="938767"/>
                  </a:lnTo>
                  <a:lnTo>
                    <a:pt x="0" y="979181"/>
                  </a:lnTo>
                  <a:lnTo>
                    <a:pt x="5083" y="1040185"/>
                  </a:lnTo>
                  <a:lnTo>
                    <a:pt x="8277" y="1095786"/>
                  </a:lnTo>
                  <a:lnTo>
                    <a:pt x="16105" y="1149267"/>
                  </a:lnTo>
                  <a:lnTo>
                    <a:pt x="26994" y="1200951"/>
                  </a:lnTo>
                  <a:lnTo>
                    <a:pt x="43335" y="1247558"/>
                  </a:lnTo>
                  <a:lnTo>
                    <a:pt x="57267" y="1297854"/>
                  </a:lnTo>
                  <a:lnTo>
                    <a:pt x="75677" y="1348595"/>
                  </a:lnTo>
                  <a:lnTo>
                    <a:pt x="97104" y="1393753"/>
                  </a:lnTo>
                  <a:lnTo>
                    <a:pt x="123968" y="1436739"/>
                  </a:lnTo>
                  <a:lnTo>
                    <a:pt x="148418" y="1479080"/>
                  </a:lnTo>
                  <a:lnTo>
                    <a:pt x="178516" y="1521231"/>
                  </a:lnTo>
                  <a:lnTo>
                    <a:pt x="226856" y="1574236"/>
                  </a:lnTo>
                  <a:lnTo>
                    <a:pt x="262914" y="1607986"/>
                  </a:lnTo>
                  <a:lnTo>
                    <a:pt x="303204" y="1640190"/>
                  </a:lnTo>
                  <a:lnTo>
                    <a:pt x="332003" y="1660209"/>
                  </a:lnTo>
                  <a:lnTo>
                    <a:pt x="379898" y="1684620"/>
                  </a:lnTo>
                  <a:lnTo>
                    <a:pt x="452786" y="1720912"/>
                  </a:lnTo>
                  <a:lnTo>
                    <a:pt x="500735" y="1742079"/>
                  </a:lnTo>
                  <a:lnTo>
                    <a:pt x="546366" y="1757570"/>
                  </a:lnTo>
                  <a:lnTo>
                    <a:pt x="595074" y="1769561"/>
                  </a:lnTo>
                  <a:lnTo>
                    <a:pt x="646513" y="1780515"/>
                  </a:lnTo>
                  <a:lnTo>
                    <a:pt x="693177" y="1785579"/>
                  </a:lnTo>
                  <a:lnTo>
                    <a:pt x="742192" y="1787079"/>
                  </a:lnTo>
                  <a:lnTo>
                    <a:pt x="776414" y="1784314"/>
                  </a:lnTo>
                  <a:lnTo>
                    <a:pt x="811101" y="1780358"/>
                  </a:lnTo>
                  <a:lnTo>
                    <a:pt x="845995" y="1778600"/>
                  </a:lnTo>
                  <a:lnTo>
                    <a:pt x="892907" y="1772026"/>
                  </a:lnTo>
                  <a:lnTo>
                    <a:pt x="941995" y="1757094"/>
                  </a:lnTo>
                  <a:lnTo>
                    <a:pt x="1003702" y="1738337"/>
                  </a:lnTo>
                  <a:lnTo>
                    <a:pt x="1052601" y="1719974"/>
                  </a:lnTo>
                  <a:lnTo>
                    <a:pt x="1097215" y="1698562"/>
                  </a:lnTo>
                  <a:lnTo>
                    <a:pt x="1140038" y="1670533"/>
                  </a:lnTo>
                  <a:lnTo>
                    <a:pt x="1193270" y="1632770"/>
                  </a:lnTo>
                  <a:lnTo>
                    <a:pt x="1230177" y="1603515"/>
                  </a:lnTo>
                  <a:lnTo>
                    <a:pt x="1278942" y="1557335"/>
                  </a:lnTo>
                  <a:lnTo>
                    <a:pt x="1317239" y="1519487"/>
                  </a:lnTo>
                  <a:lnTo>
                    <a:pt x="1356432" y="1464820"/>
                  </a:lnTo>
                  <a:lnTo>
                    <a:pt x="1396722" y="1409008"/>
                  </a:lnTo>
                  <a:lnTo>
                    <a:pt x="1424851" y="1366986"/>
                  </a:lnTo>
                  <a:lnTo>
                    <a:pt x="1447987" y="1321814"/>
                  </a:lnTo>
                  <a:lnTo>
                    <a:pt x="1469645" y="1274540"/>
                  </a:lnTo>
                  <a:lnTo>
                    <a:pt x="1490865" y="1227811"/>
                  </a:lnTo>
                  <a:lnTo>
                    <a:pt x="1508838" y="1180075"/>
                  </a:lnTo>
                  <a:lnTo>
                    <a:pt x="1524681" y="1133210"/>
                  </a:lnTo>
                  <a:lnTo>
                    <a:pt x="1541061" y="1082318"/>
                  </a:lnTo>
                  <a:lnTo>
                    <a:pt x="1553317" y="1030232"/>
                  </a:lnTo>
                  <a:lnTo>
                    <a:pt x="1561232" y="977793"/>
                  </a:lnTo>
                  <a:lnTo>
                    <a:pt x="1563578" y="928365"/>
                  </a:lnTo>
                  <a:lnTo>
                    <a:pt x="1567389" y="880999"/>
                  </a:lnTo>
                  <a:lnTo>
                    <a:pt x="1572804" y="829958"/>
                  </a:lnTo>
                  <a:lnTo>
                    <a:pt x="1571291" y="777828"/>
                  </a:lnTo>
                  <a:lnTo>
                    <a:pt x="1566558" y="728493"/>
                  </a:lnTo>
                  <a:lnTo>
                    <a:pt x="1562039" y="681153"/>
                  </a:lnTo>
                  <a:lnTo>
                    <a:pt x="1553299" y="630120"/>
                  </a:lnTo>
                  <a:lnTo>
                    <a:pt x="1543308" y="581109"/>
                  </a:lnTo>
                  <a:lnTo>
                    <a:pt x="1522475" y="491186"/>
                  </a:lnTo>
                  <a:lnTo>
                    <a:pt x="1508855" y="443727"/>
                  </a:lnTo>
                  <a:lnTo>
                    <a:pt x="1490017" y="400060"/>
                  </a:lnTo>
                  <a:lnTo>
                    <a:pt x="1469633" y="357517"/>
                  </a:lnTo>
                  <a:lnTo>
                    <a:pt x="1441806" y="306846"/>
                  </a:lnTo>
                  <a:lnTo>
                    <a:pt x="1412634" y="255849"/>
                  </a:lnTo>
                  <a:lnTo>
                    <a:pt x="1364114" y="200042"/>
                  </a:lnTo>
                  <a:lnTo>
                    <a:pt x="1312062" y="147030"/>
                  </a:lnTo>
                  <a:lnTo>
                    <a:pt x="1265604" y="95555"/>
                  </a:lnTo>
                  <a:lnTo>
                    <a:pt x="1219026" y="63750"/>
                  </a:lnTo>
                  <a:lnTo>
                    <a:pt x="1195966" y="50381"/>
                  </a:lnTo>
                  <a:lnTo>
                    <a:pt x="1157872" y="36285"/>
                  </a:lnTo>
                  <a:lnTo>
                    <a:pt x="1121524" y="24707"/>
                  </a:lnTo>
                  <a:lnTo>
                    <a:pt x="1106766" y="21052"/>
                  </a:lnTo>
                  <a:lnTo>
                    <a:pt x="1059721" y="102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861407" y="380900"/>
              <a:ext cx="1797703" cy="1796185"/>
            </a:xfrm>
            <a:custGeom>
              <a:avLst/>
              <a:gdLst/>
              <a:ahLst/>
              <a:cxnLst/>
              <a:rect l="0" t="0" r="0" b="0"/>
              <a:pathLst>
                <a:path w="1797703" h="1796185">
                  <a:moveTo>
                    <a:pt x="1356149" y="166015"/>
                  </a:moveTo>
                  <a:lnTo>
                    <a:pt x="1310386" y="134808"/>
                  </a:lnTo>
                  <a:lnTo>
                    <a:pt x="1257256" y="106483"/>
                  </a:lnTo>
                  <a:lnTo>
                    <a:pt x="1201747" y="79550"/>
                  </a:lnTo>
                  <a:lnTo>
                    <a:pt x="1145769" y="58648"/>
                  </a:lnTo>
                  <a:lnTo>
                    <a:pt x="1089698" y="37942"/>
                  </a:lnTo>
                  <a:lnTo>
                    <a:pt x="1047632" y="26267"/>
                  </a:lnTo>
                  <a:lnTo>
                    <a:pt x="999979" y="15407"/>
                  </a:lnTo>
                  <a:lnTo>
                    <a:pt x="954437" y="10371"/>
                  </a:lnTo>
                  <a:lnTo>
                    <a:pt x="896001" y="1441"/>
                  </a:lnTo>
                  <a:lnTo>
                    <a:pt x="846500" y="0"/>
                  </a:lnTo>
                  <a:lnTo>
                    <a:pt x="795994" y="5287"/>
                  </a:lnTo>
                  <a:lnTo>
                    <a:pt x="749737" y="8541"/>
                  </a:lnTo>
                  <a:lnTo>
                    <a:pt x="700713" y="16387"/>
                  </a:lnTo>
                  <a:lnTo>
                    <a:pt x="654894" y="27282"/>
                  </a:lnTo>
                  <a:lnTo>
                    <a:pt x="606000" y="43624"/>
                  </a:lnTo>
                  <a:lnTo>
                    <a:pt x="561388" y="58725"/>
                  </a:lnTo>
                  <a:lnTo>
                    <a:pt x="490341" y="98432"/>
                  </a:lnTo>
                  <a:lnTo>
                    <a:pt x="448172" y="125734"/>
                  </a:lnTo>
                  <a:lnTo>
                    <a:pt x="392044" y="166368"/>
                  </a:lnTo>
                  <a:lnTo>
                    <a:pt x="335944" y="211271"/>
                  </a:lnTo>
                  <a:lnTo>
                    <a:pt x="285432" y="264808"/>
                  </a:lnTo>
                  <a:lnTo>
                    <a:pt x="234466" y="320397"/>
                  </a:lnTo>
                  <a:lnTo>
                    <a:pt x="200310" y="363549"/>
                  </a:lnTo>
                  <a:lnTo>
                    <a:pt x="167986" y="412821"/>
                  </a:lnTo>
                  <a:lnTo>
                    <a:pt x="137373" y="464427"/>
                  </a:lnTo>
                  <a:lnTo>
                    <a:pt x="112981" y="516724"/>
                  </a:lnTo>
                  <a:lnTo>
                    <a:pt x="90951" y="570394"/>
                  </a:lnTo>
                  <a:lnTo>
                    <a:pt x="62568" y="647638"/>
                  </a:lnTo>
                  <a:lnTo>
                    <a:pt x="49667" y="685080"/>
                  </a:lnTo>
                  <a:lnTo>
                    <a:pt x="40038" y="725093"/>
                  </a:lnTo>
                  <a:lnTo>
                    <a:pt x="28047" y="781457"/>
                  </a:lnTo>
                  <a:lnTo>
                    <a:pt x="20690" y="820515"/>
                  </a:lnTo>
                  <a:lnTo>
                    <a:pt x="6445" y="902723"/>
                  </a:lnTo>
                  <a:lnTo>
                    <a:pt x="2520" y="944528"/>
                  </a:lnTo>
                  <a:lnTo>
                    <a:pt x="775" y="986481"/>
                  </a:lnTo>
                  <a:lnTo>
                    <a:pt x="0" y="1028499"/>
                  </a:lnTo>
                  <a:lnTo>
                    <a:pt x="2771" y="1067430"/>
                  </a:lnTo>
                  <a:lnTo>
                    <a:pt x="7899" y="1105379"/>
                  </a:lnTo>
                  <a:lnTo>
                    <a:pt x="14073" y="1145617"/>
                  </a:lnTo>
                  <a:lnTo>
                    <a:pt x="20712" y="1183757"/>
                  </a:lnTo>
                  <a:lnTo>
                    <a:pt x="34137" y="1238079"/>
                  </a:lnTo>
                  <a:lnTo>
                    <a:pt x="52917" y="1291181"/>
                  </a:lnTo>
                  <a:lnTo>
                    <a:pt x="73284" y="1340805"/>
                  </a:lnTo>
                  <a:lnTo>
                    <a:pt x="97237" y="1388230"/>
                  </a:lnTo>
                  <a:lnTo>
                    <a:pt x="126539" y="1436172"/>
                  </a:lnTo>
                  <a:lnTo>
                    <a:pt x="157424" y="1479982"/>
                  </a:lnTo>
                  <a:lnTo>
                    <a:pt x="191895" y="1522568"/>
                  </a:lnTo>
                  <a:lnTo>
                    <a:pt x="231715" y="1564791"/>
                  </a:lnTo>
                  <a:lnTo>
                    <a:pt x="287048" y="1615353"/>
                  </a:lnTo>
                  <a:lnTo>
                    <a:pt x="334570" y="1648377"/>
                  </a:lnTo>
                  <a:lnTo>
                    <a:pt x="385657" y="1674782"/>
                  </a:lnTo>
                  <a:lnTo>
                    <a:pt x="455267" y="1711871"/>
                  </a:lnTo>
                  <a:lnTo>
                    <a:pt x="507767" y="1734367"/>
                  </a:lnTo>
                  <a:lnTo>
                    <a:pt x="560329" y="1750122"/>
                  </a:lnTo>
                  <a:lnTo>
                    <a:pt x="614078" y="1767904"/>
                  </a:lnTo>
                  <a:lnTo>
                    <a:pt x="653549" y="1777026"/>
                  </a:lnTo>
                  <a:lnTo>
                    <a:pt x="709609" y="1788731"/>
                  </a:lnTo>
                  <a:lnTo>
                    <a:pt x="748596" y="1792904"/>
                  </a:lnTo>
                  <a:lnTo>
                    <a:pt x="789296" y="1794759"/>
                  </a:lnTo>
                  <a:lnTo>
                    <a:pt x="850461" y="1795803"/>
                  </a:lnTo>
                  <a:lnTo>
                    <a:pt x="947468" y="1796184"/>
                  </a:lnTo>
                  <a:lnTo>
                    <a:pt x="985586" y="1793100"/>
                  </a:lnTo>
                  <a:lnTo>
                    <a:pt x="1023173" y="1786666"/>
                  </a:lnTo>
                  <a:lnTo>
                    <a:pt x="1101320" y="1766607"/>
                  </a:lnTo>
                  <a:lnTo>
                    <a:pt x="1155602" y="1751624"/>
                  </a:lnTo>
                  <a:lnTo>
                    <a:pt x="1208692" y="1729265"/>
                  </a:lnTo>
                  <a:lnTo>
                    <a:pt x="1261428" y="1700437"/>
                  </a:lnTo>
                  <a:lnTo>
                    <a:pt x="1349129" y="1648845"/>
                  </a:lnTo>
                  <a:lnTo>
                    <a:pt x="1401723" y="1616230"/>
                  </a:lnTo>
                  <a:lnTo>
                    <a:pt x="1453145" y="1577480"/>
                  </a:lnTo>
                  <a:lnTo>
                    <a:pt x="1498505" y="1536394"/>
                  </a:lnTo>
                  <a:lnTo>
                    <a:pt x="1541550" y="1494615"/>
                  </a:lnTo>
                  <a:lnTo>
                    <a:pt x="1583909" y="1451462"/>
                  </a:lnTo>
                  <a:lnTo>
                    <a:pt x="1624897" y="1402189"/>
                  </a:lnTo>
                  <a:lnTo>
                    <a:pt x="1658595" y="1350584"/>
                  </a:lnTo>
                  <a:lnTo>
                    <a:pt x="1685071" y="1298287"/>
                  </a:lnTo>
                  <a:lnTo>
                    <a:pt x="1713431" y="1245785"/>
                  </a:lnTo>
                  <a:lnTo>
                    <a:pt x="1737156" y="1192054"/>
                  </a:lnTo>
                  <a:lnTo>
                    <a:pt x="1751809" y="1152587"/>
                  </a:lnTo>
                  <a:lnTo>
                    <a:pt x="1767615" y="1096530"/>
                  </a:lnTo>
                  <a:lnTo>
                    <a:pt x="1775864" y="1057543"/>
                  </a:lnTo>
                  <a:lnTo>
                    <a:pt x="1787078" y="996174"/>
                  </a:lnTo>
                  <a:lnTo>
                    <a:pt x="1793084" y="955678"/>
                  </a:lnTo>
                  <a:lnTo>
                    <a:pt x="1795753" y="918203"/>
                  </a:lnTo>
                  <a:lnTo>
                    <a:pt x="1796940" y="878954"/>
                  </a:lnTo>
                  <a:lnTo>
                    <a:pt x="1797702" y="796625"/>
                  </a:lnTo>
                  <a:lnTo>
                    <a:pt x="1794689" y="757918"/>
                  </a:lnTo>
                  <a:lnTo>
                    <a:pt x="1786423" y="703277"/>
                  </a:lnTo>
                  <a:lnTo>
                    <a:pt x="1776573" y="650080"/>
                  </a:lnTo>
                  <a:lnTo>
                    <a:pt x="1762775" y="579757"/>
                  </a:lnTo>
                  <a:lnTo>
                    <a:pt x="1746713" y="527134"/>
                  </a:lnTo>
                  <a:lnTo>
                    <a:pt x="1727151" y="474535"/>
                  </a:lnTo>
                  <a:lnTo>
                    <a:pt x="1700969" y="427528"/>
                  </a:lnTo>
                  <a:lnTo>
                    <a:pt x="1671007" y="378411"/>
                  </a:lnTo>
                  <a:lnTo>
                    <a:pt x="1639926" y="332435"/>
                  </a:lnTo>
                  <a:lnTo>
                    <a:pt x="1608513" y="289207"/>
                  </a:lnTo>
                  <a:lnTo>
                    <a:pt x="1559262" y="233891"/>
                  </a:lnTo>
                  <a:lnTo>
                    <a:pt x="1511445" y="187992"/>
                  </a:lnTo>
                  <a:lnTo>
                    <a:pt x="1457332" y="145166"/>
                  </a:lnTo>
                  <a:lnTo>
                    <a:pt x="1401630" y="111343"/>
                  </a:lnTo>
                  <a:lnTo>
                    <a:pt x="1345613" y="82155"/>
                  </a:lnTo>
                  <a:lnTo>
                    <a:pt x="1282526" y="608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72222" y="1337135"/>
              <a:ext cx="1198586" cy="1761924"/>
            </a:xfrm>
            <a:custGeom>
              <a:avLst/>
              <a:gdLst/>
              <a:ahLst/>
              <a:cxnLst/>
              <a:rect l="0" t="0" r="0" b="0"/>
              <a:pathLst>
                <a:path w="1198586" h="1761924">
                  <a:moveTo>
                    <a:pt x="1198585" y="103775"/>
                  </a:moveTo>
                  <a:lnTo>
                    <a:pt x="1187418" y="92609"/>
                  </a:lnTo>
                  <a:lnTo>
                    <a:pt x="1172587" y="84010"/>
                  </a:lnTo>
                  <a:lnTo>
                    <a:pt x="1123332" y="57801"/>
                  </a:lnTo>
                  <a:lnTo>
                    <a:pt x="1079941" y="40162"/>
                  </a:lnTo>
                  <a:lnTo>
                    <a:pt x="1031896" y="27535"/>
                  </a:lnTo>
                  <a:lnTo>
                    <a:pt x="970542" y="12798"/>
                  </a:lnTo>
                  <a:lnTo>
                    <a:pt x="920535" y="3326"/>
                  </a:lnTo>
                  <a:lnTo>
                    <a:pt x="869880" y="0"/>
                  </a:lnTo>
                  <a:lnTo>
                    <a:pt x="823578" y="183"/>
                  </a:lnTo>
                  <a:lnTo>
                    <a:pt x="773372" y="7119"/>
                  </a:lnTo>
                  <a:lnTo>
                    <a:pt x="721490" y="16576"/>
                  </a:lnTo>
                  <a:lnTo>
                    <a:pt x="670280" y="26779"/>
                  </a:lnTo>
                  <a:lnTo>
                    <a:pt x="623813" y="38372"/>
                  </a:lnTo>
                  <a:lnTo>
                    <a:pt x="574727" y="56090"/>
                  </a:lnTo>
                  <a:lnTo>
                    <a:pt x="530059" y="76142"/>
                  </a:lnTo>
                  <a:lnTo>
                    <a:pt x="487218" y="98055"/>
                  </a:lnTo>
                  <a:lnTo>
                    <a:pt x="444920" y="126232"/>
                  </a:lnTo>
                  <a:lnTo>
                    <a:pt x="402782" y="157953"/>
                  </a:lnTo>
                  <a:lnTo>
                    <a:pt x="360691" y="195269"/>
                  </a:lnTo>
                  <a:lnTo>
                    <a:pt x="319784" y="230218"/>
                  </a:lnTo>
                  <a:lnTo>
                    <a:pt x="257551" y="297090"/>
                  </a:lnTo>
                  <a:lnTo>
                    <a:pt x="222093" y="344398"/>
                  </a:lnTo>
                  <a:lnTo>
                    <a:pt x="189383" y="389838"/>
                  </a:lnTo>
                  <a:lnTo>
                    <a:pt x="157487" y="438490"/>
                  </a:lnTo>
                  <a:lnTo>
                    <a:pt x="131416" y="489912"/>
                  </a:lnTo>
                  <a:lnTo>
                    <a:pt x="108889" y="542154"/>
                  </a:lnTo>
                  <a:lnTo>
                    <a:pt x="45171" y="699777"/>
                  </a:lnTo>
                  <a:lnTo>
                    <a:pt x="29708" y="752362"/>
                  </a:lnTo>
                  <a:lnTo>
                    <a:pt x="21539" y="790536"/>
                  </a:lnTo>
                  <a:lnTo>
                    <a:pt x="6773" y="866592"/>
                  </a:lnTo>
                  <a:lnTo>
                    <a:pt x="2776" y="905580"/>
                  </a:lnTo>
                  <a:lnTo>
                    <a:pt x="1000" y="945111"/>
                  </a:lnTo>
                  <a:lnTo>
                    <a:pt x="0" y="1000217"/>
                  </a:lnTo>
                  <a:lnTo>
                    <a:pt x="872" y="1053551"/>
                  </a:lnTo>
                  <a:lnTo>
                    <a:pt x="8013" y="1106360"/>
                  </a:lnTo>
                  <a:lnTo>
                    <a:pt x="18698" y="1157845"/>
                  </a:lnTo>
                  <a:lnTo>
                    <a:pt x="34979" y="1204393"/>
                  </a:lnTo>
                  <a:lnTo>
                    <a:pt x="48892" y="1253503"/>
                  </a:lnTo>
                  <a:lnTo>
                    <a:pt x="68466" y="1299348"/>
                  </a:lnTo>
                  <a:lnTo>
                    <a:pt x="110450" y="1378304"/>
                  </a:lnTo>
                  <a:lnTo>
                    <a:pt x="147950" y="1434519"/>
                  </a:lnTo>
                  <a:lnTo>
                    <a:pt x="189118" y="1483711"/>
                  </a:lnTo>
                  <a:lnTo>
                    <a:pt x="231010" y="1532512"/>
                  </a:lnTo>
                  <a:lnTo>
                    <a:pt x="281442" y="1575912"/>
                  </a:lnTo>
                  <a:lnTo>
                    <a:pt x="322532" y="1607695"/>
                  </a:lnTo>
                  <a:lnTo>
                    <a:pt x="392290" y="1660368"/>
                  </a:lnTo>
                  <a:lnTo>
                    <a:pt x="439906" y="1686346"/>
                  </a:lnTo>
                  <a:lnTo>
                    <a:pt x="528533" y="1730314"/>
                  </a:lnTo>
                  <a:lnTo>
                    <a:pt x="576490" y="1751478"/>
                  </a:lnTo>
                  <a:lnTo>
                    <a:pt x="611024" y="17619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27410" y="3111175"/>
              <a:ext cx="285699" cy="42328"/>
            </a:xfrm>
            <a:custGeom>
              <a:avLst/>
              <a:gdLst/>
              <a:ahLst/>
              <a:cxnLst/>
              <a:rect l="0" t="0" r="0" b="0"/>
              <a:pathLst>
                <a:path w="285699" h="42328">
                  <a:moveTo>
                    <a:pt x="0" y="0"/>
                  </a:moveTo>
                  <a:lnTo>
                    <a:pt x="19117" y="4919"/>
                  </a:lnTo>
                  <a:lnTo>
                    <a:pt x="68112" y="21457"/>
                  </a:lnTo>
                  <a:lnTo>
                    <a:pt x="119635" y="29993"/>
                  </a:lnTo>
                  <a:lnTo>
                    <a:pt x="171908" y="38105"/>
                  </a:lnTo>
                  <a:lnTo>
                    <a:pt x="224403" y="42327"/>
                  </a:lnTo>
                  <a:lnTo>
                    <a:pt x="276963" y="37994"/>
                  </a:lnTo>
                  <a:lnTo>
                    <a:pt x="285698" y="374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44990" y="1367287"/>
              <a:ext cx="615563" cy="1765540"/>
            </a:xfrm>
            <a:custGeom>
              <a:avLst/>
              <a:gdLst/>
              <a:ahLst/>
              <a:cxnLst/>
              <a:rect l="0" t="0" r="0" b="0"/>
              <a:pathLst>
                <a:path w="615563" h="1765540">
                  <a:moveTo>
                    <a:pt x="0" y="1765539"/>
                  </a:moveTo>
                  <a:lnTo>
                    <a:pt x="33496" y="1758443"/>
                  </a:lnTo>
                  <a:lnTo>
                    <a:pt x="80024" y="1742101"/>
                  </a:lnTo>
                  <a:lnTo>
                    <a:pt x="130298" y="1728169"/>
                  </a:lnTo>
                  <a:lnTo>
                    <a:pt x="181031" y="1708589"/>
                  </a:lnTo>
                  <a:lnTo>
                    <a:pt x="240644" y="1674273"/>
                  </a:lnTo>
                  <a:lnTo>
                    <a:pt x="283324" y="1651848"/>
                  </a:lnTo>
                  <a:lnTo>
                    <a:pt x="297433" y="1644642"/>
                  </a:lnTo>
                  <a:lnTo>
                    <a:pt x="322459" y="1624169"/>
                  </a:lnTo>
                  <a:lnTo>
                    <a:pt x="377819" y="1567710"/>
                  </a:lnTo>
                  <a:lnTo>
                    <a:pt x="420227" y="1522052"/>
                  </a:lnTo>
                  <a:lnTo>
                    <a:pt x="448722" y="1482093"/>
                  </a:lnTo>
                  <a:lnTo>
                    <a:pt x="479289" y="1426712"/>
                  </a:lnTo>
                  <a:lnTo>
                    <a:pt x="523211" y="1348423"/>
                  </a:lnTo>
                  <a:lnTo>
                    <a:pt x="537330" y="1318002"/>
                  </a:lnTo>
                  <a:lnTo>
                    <a:pt x="553017" y="1269193"/>
                  </a:lnTo>
                  <a:lnTo>
                    <a:pt x="570779" y="1223438"/>
                  </a:lnTo>
                  <a:lnTo>
                    <a:pt x="583963" y="1173394"/>
                  </a:lnTo>
                  <a:lnTo>
                    <a:pt x="595271" y="1121560"/>
                  </a:lnTo>
                  <a:lnTo>
                    <a:pt x="604854" y="1069195"/>
                  </a:lnTo>
                  <a:lnTo>
                    <a:pt x="608212" y="1016674"/>
                  </a:lnTo>
                  <a:lnTo>
                    <a:pt x="610376" y="964105"/>
                  </a:lnTo>
                  <a:lnTo>
                    <a:pt x="615562" y="911523"/>
                  </a:lnTo>
                  <a:lnTo>
                    <a:pt x="611145" y="841408"/>
                  </a:lnTo>
                  <a:lnTo>
                    <a:pt x="606960" y="788820"/>
                  </a:lnTo>
                  <a:lnTo>
                    <a:pt x="598319" y="736232"/>
                  </a:lnTo>
                  <a:lnTo>
                    <a:pt x="574522" y="613527"/>
                  </a:lnTo>
                  <a:lnTo>
                    <a:pt x="558453" y="566522"/>
                  </a:lnTo>
                  <a:lnTo>
                    <a:pt x="538889" y="517407"/>
                  </a:lnTo>
                  <a:lnTo>
                    <a:pt x="518290" y="471431"/>
                  </a:lnTo>
                  <a:lnTo>
                    <a:pt x="491801" y="422620"/>
                  </a:lnTo>
                  <a:lnTo>
                    <a:pt x="467332" y="376734"/>
                  </a:lnTo>
                  <a:lnTo>
                    <a:pt x="439696" y="333533"/>
                  </a:lnTo>
                  <a:lnTo>
                    <a:pt x="397780" y="277058"/>
                  </a:lnTo>
                  <a:lnTo>
                    <a:pt x="348815" y="220889"/>
                  </a:lnTo>
                  <a:lnTo>
                    <a:pt x="305037" y="170363"/>
                  </a:lnTo>
                  <a:lnTo>
                    <a:pt x="255401" y="126623"/>
                  </a:lnTo>
                  <a:lnTo>
                    <a:pt x="207507" y="84222"/>
                  </a:lnTo>
                  <a:lnTo>
                    <a:pt x="158963" y="47670"/>
                  </a:lnTo>
                  <a:lnTo>
                    <a:pt x="107217" y="25171"/>
                  </a:lnTo>
                  <a:lnTo>
                    <a:pt x="93551" y="19118"/>
                  </a:lnTo>
                  <a:lnTo>
                    <a:pt x="521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82650" y="264502"/>
              <a:ext cx="189317" cy="324484"/>
            </a:xfrm>
            <a:custGeom>
              <a:avLst/>
              <a:gdLst/>
              <a:ahLst/>
              <a:cxnLst/>
              <a:rect l="0" t="0" r="0" b="0"/>
              <a:pathLst>
                <a:path w="189317" h="324484">
                  <a:moveTo>
                    <a:pt x="0" y="324483"/>
                  </a:moveTo>
                  <a:lnTo>
                    <a:pt x="5583" y="302149"/>
                  </a:lnTo>
                  <a:lnTo>
                    <a:pt x="11441" y="275603"/>
                  </a:lnTo>
                  <a:lnTo>
                    <a:pt x="24723" y="210950"/>
                  </a:lnTo>
                  <a:lnTo>
                    <a:pt x="26999" y="192701"/>
                  </a:lnTo>
                  <a:lnTo>
                    <a:pt x="28517" y="173522"/>
                  </a:lnTo>
                  <a:lnTo>
                    <a:pt x="30203" y="135853"/>
                  </a:lnTo>
                  <a:lnTo>
                    <a:pt x="30953" y="103529"/>
                  </a:lnTo>
                  <a:lnTo>
                    <a:pt x="31375" y="53468"/>
                  </a:lnTo>
                  <a:lnTo>
                    <a:pt x="30265" y="37461"/>
                  </a:lnTo>
                  <a:lnTo>
                    <a:pt x="28357" y="22116"/>
                  </a:lnTo>
                  <a:lnTo>
                    <a:pt x="25916" y="7212"/>
                  </a:lnTo>
                  <a:lnTo>
                    <a:pt x="26626" y="781"/>
                  </a:lnTo>
                  <a:lnTo>
                    <a:pt x="29437" y="0"/>
                  </a:lnTo>
                  <a:lnTo>
                    <a:pt x="33648" y="2985"/>
                  </a:lnTo>
                  <a:lnTo>
                    <a:pt x="38792" y="9649"/>
                  </a:lnTo>
                  <a:lnTo>
                    <a:pt x="44560" y="18767"/>
                  </a:lnTo>
                  <a:lnTo>
                    <a:pt x="50741" y="29520"/>
                  </a:lnTo>
                  <a:lnTo>
                    <a:pt x="58369" y="41363"/>
                  </a:lnTo>
                  <a:lnTo>
                    <a:pt x="66959" y="53933"/>
                  </a:lnTo>
                  <a:lnTo>
                    <a:pt x="76192" y="66987"/>
                  </a:lnTo>
                  <a:lnTo>
                    <a:pt x="83516" y="79196"/>
                  </a:lnTo>
                  <a:lnTo>
                    <a:pt x="89567" y="90841"/>
                  </a:lnTo>
                  <a:lnTo>
                    <a:pt x="94770" y="102110"/>
                  </a:lnTo>
                  <a:lnTo>
                    <a:pt x="100576" y="111960"/>
                  </a:lnTo>
                  <a:lnTo>
                    <a:pt x="106784" y="120864"/>
                  </a:lnTo>
                  <a:lnTo>
                    <a:pt x="113259" y="129137"/>
                  </a:lnTo>
                  <a:lnTo>
                    <a:pt x="119914" y="138159"/>
                  </a:lnTo>
                  <a:lnTo>
                    <a:pt x="133540" y="157531"/>
                  </a:lnTo>
                  <a:lnTo>
                    <a:pt x="140446" y="166437"/>
                  </a:lnTo>
                  <a:lnTo>
                    <a:pt x="147387" y="174711"/>
                  </a:lnTo>
                  <a:lnTo>
                    <a:pt x="189316" y="2087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61614" y="357598"/>
              <a:ext cx="199836" cy="94659"/>
            </a:xfrm>
            <a:custGeom>
              <a:avLst/>
              <a:gdLst/>
              <a:ahLst/>
              <a:cxnLst/>
              <a:rect l="0" t="0" r="0" b="0"/>
              <a:pathLst>
                <a:path w="199836" h="94659">
                  <a:moveTo>
                    <a:pt x="0" y="94658"/>
                  </a:moveTo>
                  <a:lnTo>
                    <a:pt x="11167" y="83491"/>
                  </a:lnTo>
                  <a:lnTo>
                    <a:pt x="19131" y="77865"/>
                  </a:lnTo>
                  <a:lnTo>
                    <a:pt x="29115" y="71776"/>
                  </a:lnTo>
                  <a:lnTo>
                    <a:pt x="40445" y="65380"/>
                  </a:lnTo>
                  <a:lnTo>
                    <a:pt x="51505" y="59947"/>
                  </a:lnTo>
                  <a:lnTo>
                    <a:pt x="62384" y="55157"/>
                  </a:lnTo>
                  <a:lnTo>
                    <a:pt x="73142" y="50795"/>
                  </a:lnTo>
                  <a:lnTo>
                    <a:pt x="94445" y="42831"/>
                  </a:lnTo>
                  <a:lnTo>
                    <a:pt x="136687" y="28197"/>
                  </a:lnTo>
                  <a:lnTo>
                    <a:pt x="157746" y="21102"/>
                  </a:lnTo>
                  <a:lnTo>
                    <a:pt x="19983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59461" y="192466"/>
              <a:ext cx="203237" cy="263926"/>
            </a:xfrm>
            <a:custGeom>
              <a:avLst/>
              <a:gdLst/>
              <a:ahLst/>
              <a:cxnLst/>
              <a:rect l="0" t="0" r="0" b="0"/>
              <a:pathLst>
                <a:path w="203237" h="263926">
                  <a:moveTo>
                    <a:pt x="63106" y="70473"/>
                  </a:moveTo>
                  <a:lnTo>
                    <a:pt x="57522" y="98391"/>
                  </a:lnTo>
                  <a:lnTo>
                    <a:pt x="55878" y="111289"/>
                  </a:lnTo>
                  <a:lnTo>
                    <a:pt x="54781" y="124562"/>
                  </a:lnTo>
                  <a:lnTo>
                    <a:pt x="54050" y="138085"/>
                  </a:lnTo>
                  <a:lnTo>
                    <a:pt x="52394" y="152944"/>
                  </a:lnTo>
                  <a:lnTo>
                    <a:pt x="50122" y="168693"/>
                  </a:lnTo>
                  <a:lnTo>
                    <a:pt x="47438" y="185035"/>
                  </a:lnTo>
                  <a:lnTo>
                    <a:pt x="43312" y="199436"/>
                  </a:lnTo>
                  <a:lnTo>
                    <a:pt x="38224" y="212542"/>
                  </a:lnTo>
                  <a:lnTo>
                    <a:pt x="32494" y="224786"/>
                  </a:lnTo>
                  <a:lnTo>
                    <a:pt x="28675" y="227105"/>
                  </a:lnTo>
                  <a:lnTo>
                    <a:pt x="26128" y="222808"/>
                  </a:lnTo>
                  <a:lnTo>
                    <a:pt x="24431" y="214100"/>
                  </a:lnTo>
                  <a:lnTo>
                    <a:pt x="24468" y="201283"/>
                  </a:lnTo>
                  <a:lnTo>
                    <a:pt x="25661" y="185727"/>
                  </a:lnTo>
                  <a:lnTo>
                    <a:pt x="27625" y="168344"/>
                  </a:lnTo>
                  <a:lnTo>
                    <a:pt x="32924" y="130332"/>
                  </a:lnTo>
                  <a:lnTo>
                    <a:pt x="35973" y="110379"/>
                  </a:lnTo>
                  <a:lnTo>
                    <a:pt x="40343" y="92403"/>
                  </a:lnTo>
                  <a:lnTo>
                    <a:pt x="45593" y="75744"/>
                  </a:lnTo>
                  <a:lnTo>
                    <a:pt x="51431" y="59964"/>
                  </a:lnTo>
                  <a:lnTo>
                    <a:pt x="57660" y="47106"/>
                  </a:lnTo>
                  <a:lnTo>
                    <a:pt x="64149" y="36197"/>
                  </a:lnTo>
                  <a:lnTo>
                    <a:pt x="70813" y="26588"/>
                  </a:lnTo>
                  <a:lnTo>
                    <a:pt x="79930" y="19012"/>
                  </a:lnTo>
                  <a:lnTo>
                    <a:pt x="90683" y="12794"/>
                  </a:lnTo>
                  <a:lnTo>
                    <a:pt x="102526" y="7479"/>
                  </a:lnTo>
                  <a:lnTo>
                    <a:pt x="116264" y="3936"/>
                  </a:lnTo>
                  <a:lnTo>
                    <a:pt x="131266" y="1574"/>
                  </a:lnTo>
                  <a:lnTo>
                    <a:pt x="147110" y="0"/>
                  </a:lnTo>
                  <a:lnTo>
                    <a:pt x="161179" y="2456"/>
                  </a:lnTo>
                  <a:lnTo>
                    <a:pt x="174065" y="7599"/>
                  </a:lnTo>
                  <a:lnTo>
                    <a:pt x="186160" y="14534"/>
                  </a:lnTo>
                  <a:lnTo>
                    <a:pt x="194224" y="23831"/>
                  </a:lnTo>
                  <a:lnTo>
                    <a:pt x="199601" y="34704"/>
                  </a:lnTo>
                  <a:lnTo>
                    <a:pt x="203185" y="46627"/>
                  </a:lnTo>
                  <a:lnTo>
                    <a:pt x="203236" y="56913"/>
                  </a:lnTo>
                  <a:lnTo>
                    <a:pt x="200934" y="66108"/>
                  </a:lnTo>
                  <a:lnTo>
                    <a:pt x="197062" y="74575"/>
                  </a:lnTo>
                  <a:lnTo>
                    <a:pt x="192143" y="82557"/>
                  </a:lnTo>
                  <a:lnTo>
                    <a:pt x="186527" y="90215"/>
                  </a:lnTo>
                  <a:lnTo>
                    <a:pt x="180445" y="97658"/>
                  </a:lnTo>
                  <a:lnTo>
                    <a:pt x="171716" y="104957"/>
                  </a:lnTo>
                  <a:lnTo>
                    <a:pt x="161222" y="112161"/>
                  </a:lnTo>
                  <a:lnTo>
                    <a:pt x="149552" y="119300"/>
                  </a:lnTo>
                  <a:lnTo>
                    <a:pt x="138266" y="125228"/>
                  </a:lnTo>
                  <a:lnTo>
                    <a:pt x="127236" y="130349"/>
                  </a:lnTo>
                  <a:lnTo>
                    <a:pt x="116377" y="134932"/>
                  </a:lnTo>
                  <a:lnTo>
                    <a:pt x="112643" y="136818"/>
                  </a:lnTo>
                  <a:lnTo>
                    <a:pt x="113660" y="136907"/>
                  </a:lnTo>
                  <a:lnTo>
                    <a:pt x="117844" y="135798"/>
                  </a:lnTo>
                  <a:lnTo>
                    <a:pt x="126476" y="135058"/>
                  </a:lnTo>
                  <a:lnTo>
                    <a:pt x="138074" y="134565"/>
                  </a:lnTo>
                  <a:lnTo>
                    <a:pt x="151649" y="134236"/>
                  </a:lnTo>
                  <a:lnTo>
                    <a:pt x="163037" y="136355"/>
                  </a:lnTo>
                  <a:lnTo>
                    <a:pt x="172965" y="140104"/>
                  </a:lnTo>
                  <a:lnTo>
                    <a:pt x="181922" y="144941"/>
                  </a:lnTo>
                  <a:lnTo>
                    <a:pt x="189061" y="152840"/>
                  </a:lnTo>
                  <a:lnTo>
                    <a:pt x="194990" y="162780"/>
                  </a:lnTo>
                  <a:lnTo>
                    <a:pt x="200111" y="174082"/>
                  </a:lnTo>
                  <a:lnTo>
                    <a:pt x="202356" y="185122"/>
                  </a:lnTo>
                  <a:lnTo>
                    <a:pt x="202684" y="195988"/>
                  </a:lnTo>
                  <a:lnTo>
                    <a:pt x="201735" y="206738"/>
                  </a:lnTo>
                  <a:lnTo>
                    <a:pt x="197595" y="216241"/>
                  </a:lnTo>
                  <a:lnTo>
                    <a:pt x="191330" y="224915"/>
                  </a:lnTo>
                  <a:lnTo>
                    <a:pt x="183647" y="233034"/>
                  </a:lnTo>
                  <a:lnTo>
                    <a:pt x="175020" y="239615"/>
                  </a:lnTo>
                  <a:lnTo>
                    <a:pt x="165762" y="245172"/>
                  </a:lnTo>
                  <a:lnTo>
                    <a:pt x="156084" y="250045"/>
                  </a:lnTo>
                  <a:lnTo>
                    <a:pt x="144958" y="254462"/>
                  </a:lnTo>
                  <a:lnTo>
                    <a:pt x="132866" y="258575"/>
                  </a:lnTo>
                  <a:lnTo>
                    <a:pt x="120130" y="262486"/>
                  </a:lnTo>
                  <a:lnTo>
                    <a:pt x="105797" y="263925"/>
                  </a:lnTo>
                  <a:lnTo>
                    <a:pt x="90398" y="263715"/>
                  </a:lnTo>
                  <a:lnTo>
                    <a:pt x="74289" y="262407"/>
                  </a:lnTo>
                  <a:lnTo>
                    <a:pt x="60044" y="260366"/>
                  </a:lnTo>
                  <a:lnTo>
                    <a:pt x="47041" y="257837"/>
                  </a:lnTo>
                  <a:lnTo>
                    <a:pt x="34866" y="254982"/>
                  </a:lnTo>
                  <a:lnTo>
                    <a:pt x="25582" y="249573"/>
                  </a:lnTo>
                  <a:lnTo>
                    <a:pt x="18223" y="242461"/>
                  </a:lnTo>
                  <a:lnTo>
                    <a:pt x="0" y="21772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2888987" y="3422443"/>
            <a:ext cx="276811" cy="219644"/>
          </a:xfrm>
          <a:custGeom>
            <a:avLst/>
            <a:gdLst/>
            <a:ahLst/>
            <a:cxnLst/>
            <a:rect l="0" t="0" r="0" b="0"/>
            <a:pathLst>
              <a:path w="276811" h="219644">
                <a:moveTo>
                  <a:pt x="276810" y="48364"/>
                </a:moveTo>
                <a:lnTo>
                  <a:pt x="260059" y="31614"/>
                </a:lnTo>
                <a:lnTo>
                  <a:pt x="251619" y="24342"/>
                </a:lnTo>
                <a:lnTo>
                  <a:pt x="242487" y="17157"/>
                </a:lnTo>
                <a:lnTo>
                  <a:pt x="232892" y="10030"/>
                </a:lnTo>
                <a:lnTo>
                  <a:pt x="220653" y="5279"/>
                </a:lnTo>
                <a:lnTo>
                  <a:pt x="206651" y="2111"/>
                </a:lnTo>
                <a:lnTo>
                  <a:pt x="191472" y="0"/>
                </a:lnTo>
                <a:lnTo>
                  <a:pt x="176679" y="929"/>
                </a:lnTo>
                <a:lnTo>
                  <a:pt x="162142" y="3886"/>
                </a:lnTo>
                <a:lnTo>
                  <a:pt x="134694" y="12235"/>
                </a:lnTo>
                <a:lnTo>
                  <a:pt x="110808" y="19841"/>
                </a:lnTo>
                <a:lnTo>
                  <a:pt x="100699" y="24674"/>
                </a:lnTo>
                <a:lnTo>
                  <a:pt x="91623" y="30234"/>
                </a:lnTo>
                <a:lnTo>
                  <a:pt x="83234" y="36277"/>
                </a:lnTo>
                <a:lnTo>
                  <a:pt x="75305" y="42643"/>
                </a:lnTo>
                <a:lnTo>
                  <a:pt x="67681" y="49225"/>
                </a:lnTo>
                <a:lnTo>
                  <a:pt x="60262" y="55950"/>
                </a:lnTo>
                <a:lnTo>
                  <a:pt x="45785" y="69654"/>
                </a:lnTo>
                <a:lnTo>
                  <a:pt x="17447" y="97496"/>
                </a:lnTo>
                <a:lnTo>
                  <a:pt x="11580" y="107997"/>
                </a:lnTo>
                <a:lnTo>
                  <a:pt x="6500" y="120841"/>
                </a:lnTo>
                <a:lnTo>
                  <a:pt x="1945" y="135246"/>
                </a:lnTo>
                <a:lnTo>
                  <a:pt x="77" y="148356"/>
                </a:lnTo>
                <a:lnTo>
                  <a:pt x="0" y="160601"/>
                </a:lnTo>
                <a:lnTo>
                  <a:pt x="1117" y="172271"/>
                </a:lnTo>
                <a:lnTo>
                  <a:pt x="5368" y="182388"/>
                </a:lnTo>
                <a:lnTo>
                  <a:pt x="11708" y="191470"/>
                </a:lnTo>
                <a:lnTo>
                  <a:pt x="19440" y="199862"/>
                </a:lnTo>
                <a:lnTo>
                  <a:pt x="28101" y="206625"/>
                </a:lnTo>
                <a:lnTo>
                  <a:pt x="37381" y="212302"/>
                </a:lnTo>
                <a:lnTo>
                  <a:pt x="47073" y="217256"/>
                </a:lnTo>
                <a:lnTo>
                  <a:pt x="59378" y="219390"/>
                </a:lnTo>
                <a:lnTo>
                  <a:pt x="73424" y="219643"/>
                </a:lnTo>
                <a:lnTo>
                  <a:pt x="88631" y="218644"/>
                </a:lnTo>
                <a:lnTo>
                  <a:pt x="104612" y="215641"/>
                </a:lnTo>
                <a:lnTo>
                  <a:pt x="121110" y="211301"/>
                </a:lnTo>
                <a:lnTo>
                  <a:pt x="137951" y="206071"/>
                </a:lnTo>
                <a:lnTo>
                  <a:pt x="153853" y="200247"/>
                </a:lnTo>
                <a:lnTo>
                  <a:pt x="169129" y="194027"/>
                </a:lnTo>
                <a:lnTo>
                  <a:pt x="234739" y="164058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61614" y="4070310"/>
            <a:ext cx="1" cy="10519"/>
          </a:xfrm>
          <a:custGeom>
            <a:avLst/>
            <a:gdLst/>
            <a:ahLst/>
            <a:cxnLst/>
            <a:rect l="0" t="0" r="0" b="0"/>
            <a:pathLst>
              <a:path w="1" h="10519">
                <a:moveTo>
                  <a:pt x="0" y="0"/>
                </a:moveTo>
                <a:lnTo>
                  <a:pt x="0" y="10518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08695" y="119994"/>
            <a:ext cx="494328" cy="221570"/>
            <a:chOff x="2208695" y="119994"/>
            <a:chExt cx="494328" cy="221570"/>
          </a:xfrm>
        </p:grpSpPr>
        <p:sp>
          <p:nvSpPr>
            <p:cNvPr id="13" name="Freeform 12"/>
            <p:cNvSpPr/>
            <p:nvPr/>
          </p:nvSpPr>
          <p:spPr>
            <a:xfrm>
              <a:off x="2229730" y="2944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08695" y="262939"/>
              <a:ext cx="94659" cy="52589"/>
            </a:xfrm>
            <a:custGeom>
              <a:avLst/>
              <a:gdLst/>
              <a:ahLst/>
              <a:cxnLst/>
              <a:rect l="0" t="0" r="0" b="0"/>
              <a:pathLst>
                <a:path w="94659" h="52589">
                  <a:moveTo>
                    <a:pt x="0" y="52588"/>
                  </a:moveTo>
                  <a:lnTo>
                    <a:pt x="11167" y="41422"/>
                  </a:lnTo>
                  <a:lnTo>
                    <a:pt x="19131" y="35795"/>
                  </a:lnTo>
                  <a:lnTo>
                    <a:pt x="29115" y="29707"/>
                  </a:lnTo>
                  <a:lnTo>
                    <a:pt x="40445" y="23310"/>
                  </a:lnTo>
                  <a:lnTo>
                    <a:pt x="51505" y="17878"/>
                  </a:lnTo>
                  <a:lnTo>
                    <a:pt x="62383" y="13087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52468" y="126211"/>
              <a:ext cx="119168" cy="215353"/>
            </a:xfrm>
            <a:custGeom>
              <a:avLst/>
              <a:gdLst/>
              <a:ahLst/>
              <a:cxnLst/>
              <a:rect l="0" t="0" r="0" b="0"/>
              <a:pathLst>
                <a:path w="119168" h="215353">
                  <a:moveTo>
                    <a:pt x="35026" y="0"/>
                  </a:moveTo>
                  <a:lnTo>
                    <a:pt x="35026" y="22333"/>
                  </a:lnTo>
                  <a:lnTo>
                    <a:pt x="36195" y="34755"/>
                  </a:lnTo>
                  <a:lnTo>
                    <a:pt x="38143" y="48880"/>
                  </a:lnTo>
                  <a:lnTo>
                    <a:pt x="40610" y="64139"/>
                  </a:lnTo>
                  <a:lnTo>
                    <a:pt x="43423" y="77818"/>
                  </a:lnTo>
                  <a:lnTo>
                    <a:pt x="46467" y="90443"/>
                  </a:lnTo>
                  <a:lnTo>
                    <a:pt x="49665" y="102366"/>
                  </a:lnTo>
                  <a:lnTo>
                    <a:pt x="51798" y="116157"/>
                  </a:lnTo>
                  <a:lnTo>
                    <a:pt x="53219" y="131195"/>
                  </a:lnTo>
                  <a:lnTo>
                    <a:pt x="54167" y="147063"/>
                  </a:lnTo>
                  <a:lnTo>
                    <a:pt x="53630" y="161147"/>
                  </a:lnTo>
                  <a:lnTo>
                    <a:pt x="52103" y="174043"/>
                  </a:lnTo>
                  <a:lnTo>
                    <a:pt x="49917" y="186146"/>
                  </a:lnTo>
                  <a:lnTo>
                    <a:pt x="46122" y="196552"/>
                  </a:lnTo>
                  <a:lnTo>
                    <a:pt x="41255" y="205826"/>
                  </a:lnTo>
                  <a:lnTo>
                    <a:pt x="35673" y="214346"/>
                  </a:lnTo>
                  <a:lnTo>
                    <a:pt x="29614" y="215352"/>
                  </a:lnTo>
                  <a:lnTo>
                    <a:pt x="23238" y="211348"/>
                  </a:lnTo>
                  <a:lnTo>
                    <a:pt x="16650" y="204004"/>
                  </a:lnTo>
                  <a:lnTo>
                    <a:pt x="11089" y="195602"/>
                  </a:lnTo>
                  <a:lnTo>
                    <a:pt x="6213" y="186495"/>
                  </a:lnTo>
                  <a:lnTo>
                    <a:pt x="1794" y="176918"/>
                  </a:lnTo>
                  <a:lnTo>
                    <a:pt x="17" y="167027"/>
                  </a:lnTo>
                  <a:lnTo>
                    <a:pt x="0" y="156928"/>
                  </a:lnTo>
                  <a:lnTo>
                    <a:pt x="1158" y="146689"/>
                  </a:lnTo>
                  <a:lnTo>
                    <a:pt x="5561" y="116614"/>
                  </a:lnTo>
                  <a:lnTo>
                    <a:pt x="8371" y="98778"/>
                  </a:lnTo>
                  <a:lnTo>
                    <a:pt x="11413" y="83381"/>
                  </a:lnTo>
                  <a:lnTo>
                    <a:pt x="14609" y="69611"/>
                  </a:lnTo>
                  <a:lnTo>
                    <a:pt x="17909" y="56925"/>
                  </a:lnTo>
                  <a:lnTo>
                    <a:pt x="23615" y="44961"/>
                  </a:lnTo>
                  <a:lnTo>
                    <a:pt x="30925" y="33480"/>
                  </a:lnTo>
                  <a:lnTo>
                    <a:pt x="39304" y="22320"/>
                  </a:lnTo>
                  <a:lnTo>
                    <a:pt x="49564" y="14880"/>
                  </a:lnTo>
                  <a:lnTo>
                    <a:pt x="61079" y="9920"/>
                  </a:lnTo>
                  <a:lnTo>
                    <a:pt x="73430" y="6613"/>
                  </a:lnTo>
                  <a:lnTo>
                    <a:pt x="82832" y="7914"/>
                  </a:lnTo>
                  <a:lnTo>
                    <a:pt x="90270" y="12288"/>
                  </a:lnTo>
                  <a:lnTo>
                    <a:pt x="96396" y="18709"/>
                  </a:lnTo>
                  <a:lnTo>
                    <a:pt x="99312" y="26496"/>
                  </a:lnTo>
                  <a:lnTo>
                    <a:pt x="100087" y="35193"/>
                  </a:lnTo>
                  <a:lnTo>
                    <a:pt x="99436" y="44497"/>
                  </a:lnTo>
                  <a:lnTo>
                    <a:pt x="96664" y="54206"/>
                  </a:lnTo>
                  <a:lnTo>
                    <a:pt x="92479" y="64184"/>
                  </a:lnTo>
                  <a:lnTo>
                    <a:pt x="87351" y="74342"/>
                  </a:lnTo>
                  <a:lnTo>
                    <a:pt x="81596" y="83451"/>
                  </a:lnTo>
                  <a:lnTo>
                    <a:pt x="75422" y="91861"/>
                  </a:lnTo>
                  <a:lnTo>
                    <a:pt x="68968" y="99805"/>
                  </a:lnTo>
                  <a:lnTo>
                    <a:pt x="61160" y="103933"/>
                  </a:lnTo>
                  <a:lnTo>
                    <a:pt x="52449" y="105516"/>
                  </a:lnTo>
                  <a:lnTo>
                    <a:pt x="43135" y="105402"/>
                  </a:lnTo>
                  <a:lnTo>
                    <a:pt x="39264" y="107664"/>
                  </a:lnTo>
                  <a:lnTo>
                    <a:pt x="39020" y="111509"/>
                  </a:lnTo>
                  <a:lnTo>
                    <a:pt x="41195" y="116410"/>
                  </a:lnTo>
                  <a:lnTo>
                    <a:pt x="44982" y="123183"/>
                  </a:lnTo>
                  <a:lnTo>
                    <a:pt x="49844" y="131204"/>
                  </a:lnTo>
                  <a:lnTo>
                    <a:pt x="61478" y="149465"/>
                  </a:lnTo>
                  <a:lnTo>
                    <a:pt x="74440" y="169268"/>
                  </a:lnTo>
                  <a:lnTo>
                    <a:pt x="82338" y="177119"/>
                  </a:lnTo>
                  <a:lnTo>
                    <a:pt x="91108" y="183522"/>
                  </a:lnTo>
                  <a:lnTo>
                    <a:pt x="119167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13706" y="206449"/>
              <a:ext cx="73624" cy="119597"/>
            </a:xfrm>
            <a:custGeom>
              <a:avLst/>
              <a:gdLst/>
              <a:ahLst/>
              <a:cxnLst/>
              <a:rect l="0" t="0" r="0" b="0"/>
              <a:pathLst>
                <a:path w="73624" h="119597">
                  <a:moveTo>
                    <a:pt x="0" y="98561"/>
                  </a:moveTo>
                  <a:lnTo>
                    <a:pt x="5583" y="81811"/>
                  </a:lnTo>
                  <a:lnTo>
                    <a:pt x="9565" y="74539"/>
                  </a:lnTo>
                  <a:lnTo>
                    <a:pt x="14557" y="67354"/>
                  </a:lnTo>
                  <a:lnTo>
                    <a:pt x="20222" y="60227"/>
                  </a:lnTo>
                  <a:lnTo>
                    <a:pt x="25167" y="51970"/>
                  </a:lnTo>
                  <a:lnTo>
                    <a:pt x="29633" y="42959"/>
                  </a:lnTo>
                  <a:lnTo>
                    <a:pt x="33779" y="33446"/>
                  </a:lnTo>
                  <a:lnTo>
                    <a:pt x="34205" y="23598"/>
                  </a:lnTo>
                  <a:lnTo>
                    <a:pt x="32152" y="13527"/>
                  </a:lnTo>
                  <a:lnTo>
                    <a:pt x="28446" y="3307"/>
                  </a:lnTo>
                  <a:lnTo>
                    <a:pt x="24807" y="0"/>
                  </a:lnTo>
                  <a:lnTo>
                    <a:pt x="21212" y="1301"/>
                  </a:lnTo>
                  <a:lnTo>
                    <a:pt x="17647" y="5674"/>
                  </a:lnTo>
                  <a:lnTo>
                    <a:pt x="14102" y="12095"/>
                  </a:lnTo>
                  <a:lnTo>
                    <a:pt x="10570" y="19882"/>
                  </a:lnTo>
                  <a:lnTo>
                    <a:pt x="7046" y="28579"/>
                  </a:lnTo>
                  <a:lnTo>
                    <a:pt x="5866" y="37883"/>
                  </a:lnTo>
                  <a:lnTo>
                    <a:pt x="6248" y="47591"/>
                  </a:lnTo>
                  <a:lnTo>
                    <a:pt x="7671" y="57569"/>
                  </a:lnTo>
                  <a:lnTo>
                    <a:pt x="12126" y="66559"/>
                  </a:lnTo>
                  <a:lnTo>
                    <a:pt x="18601" y="74889"/>
                  </a:lnTo>
                  <a:lnTo>
                    <a:pt x="26424" y="82780"/>
                  </a:lnTo>
                  <a:lnTo>
                    <a:pt x="35145" y="90377"/>
                  </a:lnTo>
                  <a:lnTo>
                    <a:pt x="44465" y="97780"/>
                  </a:lnTo>
                  <a:lnTo>
                    <a:pt x="73623" y="11959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85969" y="119994"/>
              <a:ext cx="117054" cy="153022"/>
            </a:xfrm>
            <a:custGeom>
              <a:avLst/>
              <a:gdLst/>
              <a:ahLst/>
              <a:cxnLst/>
              <a:rect l="0" t="0" r="0" b="0"/>
              <a:pathLst>
                <a:path w="117054" h="153022">
                  <a:moveTo>
                    <a:pt x="53948" y="69322"/>
                  </a:moveTo>
                  <a:lnTo>
                    <a:pt x="37197" y="74906"/>
                  </a:lnTo>
                  <a:lnTo>
                    <a:pt x="29926" y="81225"/>
                  </a:lnTo>
                  <a:lnTo>
                    <a:pt x="22741" y="90112"/>
                  </a:lnTo>
                  <a:lnTo>
                    <a:pt x="15614" y="100712"/>
                  </a:lnTo>
                  <a:lnTo>
                    <a:pt x="9694" y="111284"/>
                  </a:lnTo>
                  <a:lnTo>
                    <a:pt x="4579" y="121838"/>
                  </a:lnTo>
                  <a:lnTo>
                    <a:pt x="0" y="132379"/>
                  </a:lnTo>
                  <a:lnTo>
                    <a:pt x="453" y="140576"/>
                  </a:lnTo>
                  <a:lnTo>
                    <a:pt x="4261" y="147209"/>
                  </a:lnTo>
                  <a:lnTo>
                    <a:pt x="10306" y="152799"/>
                  </a:lnTo>
                  <a:lnTo>
                    <a:pt x="16673" y="153021"/>
                  </a:lnTo>
                  <a:lnTo>
                    <a:pt x="23255" y="149662"/>
                  </a:lnTo>
                  <a:lnTo>
                    <a:pt x="29980" y="143917"/>
                  </a:lnTo>
                  <a:lnTo>
                    <a:pt x="36800" y="135413"/>
                  </a:lnTo>
                  <a:lnTo>
                    <a:pt x="43685" y="125069"/>
                  </a:lnTo>
                  <a:lnTo>
                    <a:pt x="50612" y="113499"/>
                  </a:lnTo>
                  <a:lnTo>
                    <a:pt x="56398" y="102279"/>
                  </a:lnTo>
                  <a:lnTo>
                    <a:pt x="61425" y="91293"/>
                  </a:lnTo>
                  <a:lnTo>
                    <a:pt x="65944" y="80464"/>
                  </a:lnTo>
                  <a:lnTo>
                    <a:pt x="70126" y="68570"/>
                  </a:lnTo>
                  <a:lnTo>
                    <a:pt x="74082" y="55966"/>
                  </a:lnTo>
                  <a:lnTo>
                    <a:pt x="81594" y="29496"/>
                  </a:lnTo>
                  <a:lnTo>
                    <a:pt x="88828" y="2150"/>
                  </a:lnTo>
                  <a:lnTo>
                    <a:pt x="91225" y="0"/>
                  </a:lnTo>
                  <a:lnTo>
                    <a:pt x="92823" y="5578"/>
                  </a:lnTo>
                  <a:lnTo>
                    <a:pt x="93888" y="16308"/>
                  </a:lnTo>
                  <a:lnTo>
                    <a:pt x="94598" y="28137"/>
                  </a:lnTo>
                  <a:lnTo>
                    <a:pt x="95387" y="53744"/>
                  </a:lnTo>
                  <a:lnTo>
                    <a:pt x="97935" y="65949"/>
                  </a:lnTo>
                  <a:lnTo>
                    <a:pt x="117053" y="1219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44430" y="10517"/>
            <a:ext cx="830891" cy="326047"/>
            <a:chOff x="3544430" y="10517"/>
            <a:chExt cx="830891" cy="326047"/>
          </a:xfrm>
        </p:grpSpPr>
        <p:sp>
          <p:nvSpPr>
            <p:cNvPr id="19" name="Freeform 18"/>
            <p:cNvSpPr/>
            <p:nvPr/>
          </p:nvSpPr>
          <p:spPr>
            <a:xfrm>
              <a:off x="4259627" y="305010"/>
              <a:ext cx="115694" cy="31554"/>
            </a:xfrm>
            <a:custGeom>
              <a:avLst/>
              <a:gdLst/>
              <a:ahLst/>
              <a:cxnLst/>
              <a:rect l="0" t="0" r="0" b="0"/>
              <a:pathLst>
                <a:path w="115694" h="31554">
                  <a:moveTo>
                    <a:pt x="115693" y="31553"/>
                  </a:moveTo>
                  <a:lnTo>
                    <a:pt x="104527" y="20386"/>
                  </a:lnTo>
                  <a:lnTo>
                    <a:pt x="96563" y="17096"/>
                  </a:lnTo>
                  <a:lnTo>
                    <a:pt x="86579" y="14903"/>
                  </a:lnTo>
                  <a:lnTo>
                    <a:pt x="75249" y="13441"/>
                  </a:lnTo>
                  <a:lnTo>
                    <a:pt x="64189" y="11298"/>
                  </a:lnTo>
                  <a:lnTo>
                    <a:pt x="53310" y="870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44430" y="147246"/>
              <a:ext cx="42072" cy="157765"/>
            </a:xfrm>
            <a:custGeom>
              <a:avLst/>
              <a:gdLst/>
              <a:ahLst/>
              <a:cxnLst/>
              <a:rect l="0" t="0" r="0" b="0"/>
              <a:pathLst>
                <a:path w="42072" h="157765">
                  <a:moveTo>
                    <a:pt x="0" y="0"/>
                  </a:moveTo>
                  <a:lnTo>
                    <a:pt x="5584" y="22334"/>
                  </a:lnTo>
                  <a:lnTo>
                    <a:pt x="8397" y="32418"/>
                  </a:lnTo>
                  <a:lnTo>
                    <a:pt x="14639" y="52973"/>
                  </a:lnTo>
                  <a:lnTo>
                    <a:pt x="24724" y="84255"/>
                  </a:lnTo>
                  <a:lnTo>
                    <a:pt x="28169" y="95903"/>
                  </a:lnTo>
                  <a:lnTo>
                    <a:pt x="31634" y="108343"/>
                  </a:lnTo>
                  <a:lnTo>
                    <a:pt x="42071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65465" y="113726"/>
              <a:ext cx="116224" cy="117662"/>
            </a:xfrm>
            <a:custGeom>
              <a:avLst/>
              <a:gdLst/>
              <a:ahLst/>
              <a:cxnLst/>
              <a:rect l="0" t="0" r="0" b="0"/>
              <a:pathLst>
                <a:path w="116224" h="117662">
                  <a:moveTo>
                    <a:pt x="0" y="33520"/>
                  </a:moveTo>
                  <a:lnTo>
                    <a:pt x="5584" y="16770"/>
                  </a:lnTo>
                  <a:lnTo>
                    <a:pt x="10734" y="10667"/>
                  </a:lnTo>
                  <a:lnTo>
                    <a:pt x="17674" y="5430"/>
                  </a:lnTo>
                  <a:lnTo>
                    <a:pt x="25806" y="770"/>
                  </a:lnTo>
                  <a:lnTo>
                    <a:pt x="35903" y="0"/>
                  </a:lnTo>
                  <a:lnTo>
                    <a:pt x="47308" y="1824"/>
                  </a:lnTo>
                  <a:lnTo>
                    <a:pt x="71276" y="8915"/>
                  </a:lnTo>
                  <a:lnTo>
                    <a:pt x="93615" y="15962"/>
                  </a:lnTo>
                  <a:lnTo>
                    <a:pt x="102144" y="22983"/>
                  </a:lnTo>
                  <a:lnTo>
                    <a:pt x="108997" y="32339"/>
                  </a:lnTo>
                  <a:lnTo>
                    <a:pt x="114735" y="43250"/>
                  </a:lnTo>
                  <a:lnTo>
                    <a:pt x="116223" y="54030"/>
                  </a:lnTo>
                  <a:lnTo>
                    <a:pt x="114878" y="64723"/>
                  </a:lnTo>
                  <a:lnTo>
                    <a:pt x="111644" y="75357"/>
                  </a:lnTo>
                  <a:lnTo>
                    <a:pt x="104814" y="83615"/>
                  </a:lnTo>
                  <a:lnTo>
                    <a:pt x="95586" y="90289"/>
                  </a:lnTo>
                  <a:lnTo>
                    <a:pt x="84759" y="95907"/>
                  </a:lnTo>
                  <a:lnTo>
                    <a:pt x="72867" y="100821"/>
                  </a:lnTo>
                  <a:lnTo>
                    <a:pt x="60264" y="105266"/>
                  </a:lnTo>
                  <a:lnTo>
                    <a:pt x="21036" y="1176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02194" y="188765"/>
              <a:ext cx="94660" cy="65277"/>
            </a:xfrm>
            <a:custGeom>
              <a:avLst/>
              <a:gdLst/>
              <a:ahLst/>
              <a:cxnLst/>
              <a:rect l="0" t="0" r="0" b="0"/>
              <a:pathLst>
                <a:path w="94660" h="65277">
                  <a:moveTo>
                    <a:pt x="0" y="551"/>
                  </a:moveTo>
                  <a:lnTo>
                    <a:pt x="5584" y="28468"/>
                  </a:lnTo>
                  <a:lnTo>
                    <a:pt x="8397" y="40198"/>
                  </a:lnTo>
                  <a:lnTo>
                    <a:pt x="11441" y="51523"/>
                  </a:lnTo>
                  <a:lnTo>
                    <a:pt x="14639" y="62580"/>
                  </a:lnTo>
                  <a:lnTo>
                    <a:pt x="16771" y="65276"/>
                  </a:lnTo>
                  <a:lnTo>
                    <a:pt x="18192" y="62399"/>
                  </a:lnTo>
                  <a:lnTo>
                    <a:pt x="19140" y="55807"/>
                  </a:lnTo>
                  <a:lnTo>
                    <a:pt x="20940" y="47906"/>
                  </a:lnTo>
                  <a:lnTo>
                    <a:pt x="23309" y="39133"/>
                  </a:lnTo>
                  <a:lnTo>
                    <a:pt x="26057" y="29778"/>
                  </a:lnTo>
                  <a:lnTo>
                    <a:pt x="30226" y="21204"/>
                  </a:lnTo>
                  <a:lnTo>
                    <a:pt x="35343" y="13151"/>
                  </a:lnTo>
                  <a:lnTo>
                    <a:pt x="41091" y="5446"/>
                  </a:lnTo>
                  <a:lnTo>
                    <a:pt x="48430" y="1477"/>
                  </a:lnTo>
                  <a:lnTo>
                    <a:pt x="56827" y="0"/>
                  </a:lnTo>
                  <a:lnTo>
                    <a:pt x="94659" y="5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38923" y="147246"/>
              <a:ext cx="31554" cy="94659"/>
            </a:xfrm>
            <a:custGeom>
              <a:avLst/>
              <a:gdLst/>
              <a:ahLst/>
              <a:cxnLst/>
              <a:rect l="0" t="0" r="0" b="0"/>
              <a:pathLst>
                <a:path w="31554" h="94659">
                  <a:moveTo>
                    <a:pt x="0" y="0"/>
                  </a:moveTo>
                  <a:lnTo>
                    <a:pt x="5583" y="16750"/>
                  </a:lnTo>
                  <a:lnTo>
                    <a:pt x="8397" y="26359"/>
                  </a:lnTo>
                  <a:lnTo>
                    <a:pt x="11441" y="37439"/>
                  </a:lnTo>
                  <a:lnTo>
                    <a:pt x="31553" y="946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02028" y="126923"/>
              <a:ext cx="157765" cy="75506"/>
            </a:xfrm>
            <a:custGeom>
              <a:avLst/>
              <a:gdLst/>
              <a:ahLst/>
              <a:cxnLst/>
              <a:rect l="0" t="0" r="0" b="0"/>
              <a:pathLst>
                <a:path w="157765" h="75506">
                  <a:moveTo>
                    <a:pt x="0" y="20323"/>
                  </a:moveTo>
                  <a:lnTo>
                    <a:pt x="0" y="42657"/>
                  </a:lnTo>
                  <a:lnTo>
                    <a:pt x="1169" y="52741"/>
                  </a:lnTo>
                  <a:lnTo>
                    <a:pt x="3117" y="62970"/>
                  </a:lnTo>
                  <a:lnTo>
                    <a:pt x="5584" y="73296"/>
                  </a:lnTo>
                  <a:lnTo>
                    <a:pt x="6060" y="75505"/>
                  </a:lnTo>
                  <a:lnTo>
                    <a:pt x="3473" y="65494"/>
                  </a:lnTo>
                  <a:lnTo>
                    <a:pt x="3484" y="56280"/>
                  </a:lnTo>
                  <a:lnTo>
                    <a:pt x="4660" y="45463"/>
                  </a:lnTo>
                  <a:lnTo>
                    <a:pt x="6612" y="33577"/>
                  </a:lnTo>
                  <a:lnTo>
                    <a:pt x="11420" y="24484"/>
                  </a:lnTo>
                  <a:lnTo>
                    <a:pt x="18131" y="17254"/>
                  </a:lnTo>
                  <a:lnTo>
                    <a:pt x="26111" y="11265"/>
                  </a:lnTo>
                  <a:lnTo>
                    <a:pt x="33768" y="10779"/>
                  </a:lnTo>
                  <a:lnTo>
                    <a:pt x="41211" y="13960"/>
                  </a:lnTo>
                  <a:lnTo>
                    <a:pt x="48509" y="19587"/>
                  </a:lnTo>
                  <a:lnTo>
                    <a:pt x="55712" y="26844"/>
                  </a:lnTo>
                  <a:lnTo>
                    <a:pt x="62851" y="35188"/>
                  </a:lnTo>
                  <a:lnTo>
                    <a:pt x="69948" y="44256"/>
                  </a:lnTo>
                  <a:lnTo>
                    <a:pt x="75848" y="45627"/>
                  </a:lnTo>
                  <a:lnTo>
                    <a:pt x="80949" y="41867"/>
                  </a:lnTo>
                  <a:lnTo>
                    <a:pt x="85519" y="34686"/>
                  </a:lnTo>
                  <a:lnTo>
                    <a:pt x="89734" y="26392"/>
                  </a:lnTo>
                  <a:lnTo>
                    <a:pt x="93713" y="17357"/>
                  </a:lnTo>
                  <a:lnTo>
                    <a:pt x="97534" y="7828"/>
                  </a:lnTo>
                  <a:lnTo>
                    <a:pt x="103587" y="2644"/>
                  </a:lnTo>
                  <a:lnTo>
                    <a:pt x="111129" y="357"/>
                  </a:lnTo>
                  <a:lnTo>
                    <a:pt x="119662" y="0"/>
                  </a:lnTo>
                  <a:lnTo>
                    <a:pt x="126520" y="3269"/>
                  </a:lnTo>
                  <a:lnTo>
                    <a:pt x="132260" y="8953"/>
                  </a:lnTo>
                  <a:lnTo>
                    <a:pt x="157764" y="413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059792" y="74236"/>
              <a:ext cx="94660" cy="78402"/>
            </a:xfrm>
            <a:custGeom>
              <a:avLst/>
              <a:gdLst/>
              <a:ahLst/>
              <a:cxnLst/>
              <a:rect l="0" t="0" r="0" b="0"/>
              <a:pathLst>
                <a:path w="94660" h="78402">
                  <a:moveTo>
                    <a:pt x="0" y="73010"/>
                  </a:moveTo>
                  <a:lnTo>
                    <a:pt x="16751" y="67426"/>
                  </a:lnTo>
                  <a:lnTo>
                    <a:pt x="25191" y="63444"/>
                  </a:lnTo>
                  <a:lnTo>
                    <a:pt x="34323" y="58453"/>
                  </a:lnTo>
                  <a:lnTo>
                    <a:pt x="43918" y="52787"/>
                  </a:lnTo>
                  <a:lnTo>
                    <a:pt x="52651" y="46673"/>
                  </a:lnTo>
                  <a:lnTo>
                    <a:pt x="60811" y="40260"/>
                  </a:lnTo>
                  <a:lnTo>
                    <a:pt x="68588" y="33647"/>
                  </a:lnTo>
                  <a:lnTo>
                    <a:pt x="72604" y="25733"/>
                  </a:lnTo>
                  <a:lnTo>
                    <a:pt x="74112" y="16951"/>
                  </a:lnTo>
                  <a:lnTo>
                    <a:pt x="73949" y="7590"/>
                  </a:lnTo>
                  <a:lnTo>
                    <a:pt x="70335" y="2519"/>
                  </a:lnTo>
                  <a:lnTo>
                    <a:pt x="64419" y="306"/>
                  </a:lnTo>
                  <a:lnTo>
                    <a:pt x="56970" y="0"/>
                  </a:lnTo>
                  <a:lnTo>
                    <a:pt x="49666" y="2132"/>
                  </a:lnTo>
                  <a:lnTo>
                    <a:pt x="42460" y="5892"/>
                  </a:lnTo>
                  <a:lnTo>
                    <a:pt x="35318" y="10735"/>
                  </a:lnTo>
                  <a:lnTo>
                    <a:pt x="28220" y="17470"/>
                  </a:lnTo>
                  <a:lnTo>
                    <a:pt x="21151" y="25466"/>
                  </a:lnTo>
                  <a:lnTo>
                    <a:pt x="14101" y="34302"/>
                  </a:lnTo>
                  <a:lnTo>
                    <a:pt x="10569" y="43699"/>
                  </a:lnTo>
                  <a:lnTo>
                    <a:pt x="9384" y="53469"/>
                  </a:lnTo>
                  <a:lnTo>
                    <a:pt x="9761" y="63489"/>
                  </a:lnTo>
                  <a:lnTo>
                    <a:pt x="14688" y="70168"/>
                  </a:lnTo>
                  <a:lnTo>
                    <a:pt x="22647" y="74621"/>
                  </a:lnTo>
                  <a:lnTo>
                    <a:pt x="32627" y="77590"/>
                  </a:lnTo>
                  <a:lnTo>
                    <a:pt x="42787" y="78401"/>
                  </a:lnTo>
                  <a:lnTo>
                    <a:pt x="53066" y="77772"/>
                  </a:lnTo>
                  <a:lnTo>
                    <a:pt x="94659" y="73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54782" y="10517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18385" y="3271676"/>
            <a:ext cx="1476852" cy="346378"/>
            <a:chOff x="3218385" y="3271676"/>
            <a:chExt cx="1476852" cy="346378"/>
          </a:xfrm>
        </p:grpSpPr>
        <p:sp>
          <p:nvSpPr>
            <p:cNvPr id="28" name="Freeform 27"/>
            <p:cNvSpPr/>
            <p:nvPr/>
          </p:nvSpPr>
          <p:spPr>
            <a:xfrm>
              <a:off x="3218385" y="3491842"/>
              <a:ext cx="42071" cy="31554"/>
            </a:xfrm>
            <a:custGeom>
              <a:avLst/>
              <a:gdLst/>
              <a:ahLst/>
              <a:cxnLst/>
              <a:rect l="0" t="0" r="0" b="0"/>
              <a:pathLst>
                <a:path w="42071" h="31554">
                  <a:moveTo>
                    <a:pt x="0" y="0"/>
                  </a:moveTo>
                  <a:lnTo>
                    <a:pt x="6232" y="6233"/>
                  </a:lnTo>
                  <a:lnTo>
                    <a:pt x="42070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365631" y="3439254"/>
              <a:ext cx="199835" cy="178800"/>
            </a:xfrm>
            <a:custGeom>
              <a:avLst/>
              <a:gdLst/>
              <a:ahLst/>
              <a:cxnLst/>
              <a:rect l="0" t="0" r="0" b="0"/>
              <a:pathLst>
                <a:path w="199835" h="178800">
                  <a:moveTo>
                    <a:pt x="0" y="0"/>
                  </a:moveTo>
                  <a:lnTo>
                    <a:pt x="0" y="73195"/>
                  </a:lnTo>
                  <a:lnTo>
                    <a:pt x="1168" y="88530"/>
                  </a:lnTo>
                  <a:lnTo>
                    <a:pt x="3116" y="103428"/>
                  </a:lnTo>
                  <a:lnTo>
                    <a:pt x="5583" y="118034"/>
                  </a:lnTo>
                  <a:lnTo>
                    <a:pt x="8397" y="123097"/>
                  </a:lnTo>
                  <a:lnTo>
                    <a:pt x="11441" y="121798"/>
                  </a:lnTo>
                  <a:lnTo>
                    <a:pt x="14639" y="116258"/>
                  </a:lnTo>
                  <a:lnTo>
                    <a:pt x="17940" y="109058"/>
                  </a:lnTo>
                  <a:lnTo>
                    <a:pt x="21309" y="100752"/>
                  </a:lnTo>
                  <a:lnTo>
                    <a:pt x="24724" y="91709"/>
                  </a:lnTo>
                  <a:lnTo>
                    <a:pt x="28169" y="81006"/>
                  </a:lnTo>
                  <a:lnTo>
                    <a:pt x="31634" y="69196"/>
                  </a:lnTo>
                  <a:lnTo>
                    <a:pt x="35113" y="56648"/>
                  </a:lnTo>
                  <a:lnTo>
                    <a:pt x="39769" y="44777"/>
                  </a:lnTo>
                  <a:lnTo>
                    <a:pt x="45211" y="33358"/>
                  </a:lnTo>
                  <a:lnTo>
                    <a:pt x="51176" y="22238"/>
                  </a:lnTo>
                  <a:lnTo>
                    <a:pt x="58658" y="17163"/>
                  </a:lnTo>
                  <a:lnTo>
                    <a:pt x="67153" y="16117"/>
                  </a:lnTo>
                  <a:lnTo>
                    <a:pt x="76321" y="17756"/>
                  </a:lnTo>
                  <a:lnTo>
                    <a:pt x="83602" y="23524"/>
                  </a:lnTo>
                  <a:lnTo>
                    <a:pt x="89625" y="32043"/>
                  </a:lnTo>
                  <a:lnTo>
                    <a:pt x="94809" y="42397"/>
                  </a:lnTo>
                  <a:lnTo>
                    <a:pt x="98264" y="53975"/>
                  </a:lnTo>
                  <a:lnTo>
                    <a:pt x="100568" y="66368"/>
                  </a:lnTo>
                  <a:lnTo>
                    <a:pt x="102104" y="79304"/>
                  </a:lnTo>
                  <a:lnTo>
                    <a:pt x="104297" y="92602"/>
                  </a:lnTo>
                  <a:lnTo>
                    <a:pt x="106927" y="106143"/>
                  </a:lnTo>
                  <a:lnTo>
                    <a:pt x="109849" y="119844"/>
                  </a:lnTo>
                  <a:lnTo>
                    <a:pt x="112966" y="124304"/>
                  </a:lnTo>
                  <a:lnTo>
                    <a:pt x="116213" y="122602"/>
                  </a:lnTo>
                  <a:lnTo>
                    <a:pt x="119545" y="116794"/>
                  </a:lnTo>
                  <a:lnTo>
                    <a:pt x="122936" y="108246"/>
                  </a:lnTo>
                  <a:lnTo>
                    <a:pt x="126365" y="97874"/>
                  </a:lnTo>
                  <a:lnTo>
                    <a:pt x="133291" y="75052"/>
                  </a:lnTo>
                  <a:lnTo>
                    <a:pt x="140265" y="53223"/>
                  </a:lnTo>
                  <a:lnTo>
                    <a:pt x="144929" y="42494"/>
                  </a:lnTo>
                  <a:lnTo>
                    <a:pt x="150376" y="31835"/>
                  </a:lnTo>
                  <a:lnTo>
                    <a:pt x="156345" y="21223"/>
                  </a:lnTo>
                  <a:lnTo>
                    <a:pt x="162661" y="16487"/>
                  </a:lnTo>
                  <a:lnTo>
                    <a:pt x="169209" y="15665"/>
                  </a:lnTo>
                  <a:lnTo>
                    <a:pt x="175911" y="17455"/>
                  </a:lnTo>
                  <a:lnTo>
                    <a:pt x="180380" y="24492"/>
                  </a:lnTo>
                  <a:lnTo>
                    <a:pt x="183359" y="35026"/>
                  </a:lnTo>
                  <a:lnTo>
                    <a:pt x="185345" y="47892"/>
                  </a:lnTo>
                  <a:lnTo>
                    <a:pt x="186669" y="64649"/>
                  </a:lnTo>
                  <a:lnTo>
                    <a:pt x="187552" y="84001"/>
                  </a:lnTo>
                  <a:lnTo>
                    <a:pt x="188140" y="105083"/>
                  </a:lnTo>
                  <a:lnTo>
                    <a:pt x="189701" y="122644"/>
                  </a:lnTo>
                  <a:lnTo>
                    <a:pt x="191910" y="137856"/>
                  </a:lnTo>
                  <a:lnTo>
                    <a:pt x="199834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39089" y="3489519"/>
              <a:ext cx="147247" cy="128535"/>
            </a:xfrm>
            <a:custGeom>
              <a:avLst/>
              <a:gdLst/>
              <a:ahLst/>
              <a:cxnLst/>
              <a:rect l="0" t="0" r="0" b="0"/>
              <a:pathLst>
                <a:path w="147247" h="128535">
                  <a:moveTo>
                    <a:pt x="0" y="44393"/>
                  </a:moveTo>
                  <a:lnTo>
                    <a:pt x="5583" y="66727"/>
                  </a:lnTo>
                  <a:lnTo>
                    <a:pt x="9565" y="75644"/>
                  </a:lnTo>
                  <a:lnTo>
                    <a:pt x="14557" y="83925"/>
                  </a:lnTo>
                  <a:lnTo>
                    <a:pt x="20222" y="91783"/>
                  </a:lnTo>
                  <a:lnTo>
                    <a:pt x="26336" y="94685"/>
                  </a:lnTo>
                  <a:lnTo>
                    <a:pt x="32749" y="94282"/>
                  </a:lnTo>
                  <a:lnTo>
                    <a:pt x="39362" y="91675"/>
                  </a:lnTo>
                  <a:lnTo>
                    <a:pt x="46108" y="85264"/>
                  </a:lnTo>
                  <a:lnTo>
                    <a:pt x="52942" y="76315"/>
                  </a:lnTo>
                  <a:lnTo>
                    <a:pt x="59835" y="65674"/>
                  </a:lnTo>
                  <a:lnTo>
                    <a:pt x="65600" y="55075"/>
                  </a:lnTo>
                  <a:lnTo>
                    <a:pt x="70611" y="44502"/>
                  </a:lnTo>
                  <a:lnTo>
                    <a:pt x="75121" y="33949"/>
                  </a:lnTo>
                  <a:lnTo>
                    <a:pt x="79296" y="23407"/>
                  </a:lnTo>
                  <a:lnTo>
                    <a:pt x="87051" y="2345"/>
                  </a:lnTo>
                  <a:lnTo>
                    <a:pt x="90755" y="0"/>
                  </a:lnTo>
                  <a:lnTo>
                    <a:pt x="94393" y="3112"/>
                  </a:lnTo>
                  <a:lnTo>
                    <a:pt x="97987" y="9861"/>
                  </a:lnTo>
                  <a:lnTo>
                    <a:pt x="101552" y="20203"/>
                  </a:lnTo>
                  <a:lnTo>
                    <a:pt x="105097" y="32941"/>
                  </a:lnTo>
                  <a:lnTo>
                    <a:pt x="108629" y="47276"/>
                  </a:lnTo>
                  <a:lnTo>
                    <a:pt x="115670" y="78786"/>
                  </a:lnTo>
                  <a:lnTo>
                    <a:pt x="147246" y="1285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870476" y="3334078"/>
              <a:ext cx="10518" cy="231388"/>
            </a:xfrm>
            <a:custGeom>
              <a:avLst/>
              <a:gdLst/>
              <a:ahLst/>
              <a:cxnLst/>
              <a:rect l="0" t="0" r="0" b="0"/>
              <a:pathLst>
                <a:path w="10518" h="231388">
                  <a:moveTo>
                    <a:pt x="0" y="0"/>
                  </a:moveTo>
                  <a:lnTo>
                    <a:pt x="0" y="166508"/>
                  </a:lnTo>
                  <a:lnTo>
                    <a:pt x="1168" y="181123"/>
                  </a:lnTo>
                  <a:lnTo>
                    <a:pt x="3116" y="194372"/>
                  </a:lnTo>
                  <a:lnTo>
                    <a:pt x="10517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54617" y="3407702"/>
              <a:ext cx="10518" cy="168282"/>
            </a:xfrm>
            <a:custGeom>
              <a:avLst/>
              <a:gdLst/>
              <a:ahLst/>
              <a:cxnLst/>
              <a:rect l="0" t="0" r="0" b="0"/>
              <a:pathLst>
                <a:path w="10518" h="168282">
                  <a:moveTo>
                    <a:pt x="0" y="0"/>
                  </a:moveTo>
                  <a:lnTo>
                    <a:pt x="0" y="69722"/>
                  </a:lnTo>
                  <a:lnTo>
                    <a:pt x="1168" y="86214"/>
                  </a:lnTo>
                  <a:lnTo>
                    <a:pt x="10517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902028" y="3470807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01863" y="3491842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96521" y="3428737"/>
              <a:ext cx="41039" cy="141584"/>
            </a:xfrm>
            <a:custGeom>
              <a:avLst/>
              <a:gdLst/>
              <a:ahLst/>
              <a:cxnLst/>
              <a:rect l="0" t="0" r="0" b="0"/>
              <a:pathLst>
                <a:path w="41039" h="141584">
                  <a:moveTo>
                    <a:pt x="0" y="42070"/>
                  </a:moveTo>
                  <a:lnTo>
                    <a:pt x="0" y="64404"/>
                  </a:lnTo>
                  <a:lnTo>
                    <a:pt x="1169" y="75657"/>
                  </a:lnTo>
                  <a:lnTo>
                    <a:pt x="3117" y="87834"/>
                  </a:lnTo>
                  <a:lnTo>
                    <a:pt x="5584" y="100626"/>
                  </a:lnTo>
                  <a:lnTo>
                    <a:pt x="8397" y="112660"/>
                  </a:lnTo>
                  <a:lnTo>
                    <a:pt x="11441" y="124189"/>
                  </a:lnTo>
                  <a:lnTo>
                    <a:pt x="14639" y="135380"/>
                  </a:lnTo>
                  <a:lnTo>
                    <a:pt x="19108" y="140504"/>
                  </a:lnTo>
                  <a:lnTo>
                    <a:pt x="24426" y="141583"/>
                  </a:lnTo>
                  <a:lnTo>
                    <a:pt x="30307" y="139964"/>
                  </a:lnTo>
                  <a:lnTo>
                    <a:pt x="34228" y="133043"/>
                  </a:lnTo>
                  <a:lnTo>
                    <a:pt x="36842" y="122585"/>
                  </a:lnTo>
                  <a:lnTo>
                    <a:pt x="38585" y="109770"/>
                  </a:lnTo>
                  <a:lnTo>
                    <a:pt x="39747" y="95384"/>
                  </a:lnTo>
                  <a:lnTo>
                    <a:pt x="40521" y="79949"/>
                  </a:lnTo>
                  <a:lnTo>
                    <a:pt x="41038" y="63817"/>
                  </a:lnTo>
                  <a:lnTo>
                    <a:pt x="40213" y="49556"/>
                  </a:lnTo>
                  <a:lnTo>
                    <a:pt x="38495" y="36544"/>
                  </a:ln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29919" y="3296942"/>
              <a:ext cx="55920" cy="247489"/>
            </a:xfrm>
            <a:custGeom>
              <a:avLst/>
              <a:gdLst/>
              <a:ahLst/>
              <a:cxnLst/>
              <a:rect l="0" t="0" r="0" b="0"/>
              <a:pathLst>
                <a:path w="55920" h="247489">
                  <a:moveTo>
                    <a:pt x="55919" y="5583"/>
                  </a:moveTo>
                  <a:lnTo>
                    <a:pt x="39169" y="0"/>
                  </a:lnTo>
                  <a:lnTo>
                    <a:pt x="31897" y="3030"/>
                  </a:lnTo>
                  <a:lnTo>
                    <a:pt x="24712" y="9724"/>
                  </a:lnTo>
                  <a:lnTo>
                    <a:pt x="17585" y="18862"/>
                  </a:lnTo>
                  <a:lnTo>
                    <a:pt x="11665" y="29628"/>
                  </a:lnTo>
                  <a:lnTo>
                    <a:pt x="6550" y="41479"/>
                  </a:lnTo>
                  <a:lnTo>
                    <a:pt x="1971" y="54055"/>
                  </a:lnTo>
                  <a:lnTo>
                    <a:pt x="87" y="67113"/>
                  </a:lnTo>
                  <a:lnTo>
                    <a:pt x="0" y="80493"/>
                  </a:lnTo>
                  <a:lnTo>
                    <a:pt x="1110" y="94088"/>
                  </a:lnTo>
                  <a:lnTo>
                    <a:pt x="3019" y="108994"/>
                  </a:lnTo>
                  <a:lnTo>
                    <a:pt x="5460" y="124775"/>
                  </a:lnTo>
                  <a:lnTo>
                    <a:pt x="8256" y="141138"/>
                  </a:lnTo>
                  <a:lnTo>
                    <a:pt x="11289" y="155553"/>
                  </a:lnTo>
                  <a:lnTo>
                    <a:pt x="14480" y="168668"/>
                  </a:lnTo>
                  <a:lnTo>
                    <a:pt x="17775" y="180918"/>
                  </a:lnTo>
                  <a:lnTo>
                    <a:pt x="18803" y="192591"/>
                  </a:lnTo>
                  <a:lnTo>
                    <a:pt x="18321" y="203878"/>
                  </a:lnTo>
                  <a:lnTo>
                    <a:pt x="13849" y="2474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291180" y="3407702"/>
              <a:ext cx="73624" cy="10518"/>
            </a:xfrm>
            <a:custGeom>
              <a:avLst/>
              <a:gdLst/>
              <a:ahLst/>
              <a:cxnLst/>
              <a:rect l="0" t="0" r="0" b="0"/>
              <a:pathLst>
                <a:path w="73624" h="10518">
                  <a:moveTo>
                    <a:pt x="0" y="10517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2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575155" y="3271676"/>
              <a:ext cx="120082" cy="325343"/>
            </a:xfrm>
            <a:custGeom>
              <a:avLst/>
              <a:gdLst/>
              <a:ahLst/>
              <a:cxnLst/>
              <a:rect l="0" t="0" r="0" b="0"/>
              <a:pathLst>
                <a:path w="120082" h="325343">
                  <a:moveTo>
                    <a:pt x="21035" y="72920"/>
                  </a:moveTo>
                  <a:lnTo>
                    <a:pt x="26618" y="56170"/>
                  </a:lnTo>
                  <a:lnTo>
                    <a:pt x="30600" y="48898"/>
                  </a:lnTo>
                  <a:lnTo>
                    <a:pt x="35592" y="41714"/>
                  </a:lnTo>
                  <a:lnTo>
                    <a:pt x="41257" y="34586"/>
                  </a:lnTo>
                  <a:lnTo>
                    <a:pt x="48540" y="26329"/>
                  </a:lnTo>
                  <a:lnTo>
                    <a:pt x="65981" y="7805"/>
                  </a:lnTo>
                  <a:lnTo>
                    <a:pt x="76709" y="2632"/>
                  </a:lnTo>
                  <a:lnTo>
                    <a:pt x="88535" y="352"/>
                  </a:lnTo>
                  <a:lnTo>
                    <a:pt x="101094" y="0"/>
                  </a:lnTo>
                  <a:lnTo>
                    <a:pt x="109466" y="6777"/>
                  </a:lnTo>
                  <a:lnTo>
                    <a:pt x="115048" y="18307"/>
                  </a:lnTo>
                  <a:lnTo>
                    <a:pt x="118769" y="33006"/>
                  </a:lnTo>
                  <a:lnTo>
                    <a:pt x="120081" y="46310"/>
                  </a:lnTo>
                  <a:lnTo>
                    <a:pt x="119787" y="58686"/>
                  </a:lnTo>
                  <a:lnTo>
                    <a:pt x="118422" y="70442"/>
                  </a:lnTo>
                  <a:lnTo>
                    <a:pt x="115176" y="81785"/>
                  </a:lnTo>
                  <a:lnTo>
                    <a:pt x="110674" y="92854"/>
                  </a:lnTo>
                  <a:lnTo>
                    <a:pt x="105335" y="103738"/>
                  </a:lnTo>
                  <a:lnTo>
                    <a:pt x="98270" y="115669"/>
                  </a:lnTo>
                  <a:lnTo>
                    <a:pt x="90055" y="128298"/>
                  </a:lnTo>
                  <a:lnTo>
                    <a:pt x="81072" y="141391"/>
                  </a:lnTo>
                  <a:lnTo>
                    <a:pt x="72746" y="152458"/>
                  </a:lnTo>
                  <a:lnTo>
                    <a:pt x="64858" y="162172"/>
                  </a:lnTo>
                  <a:lnTo>
                    <a:pt x="57262" y="170986"/>
                  </a:lnTo>
                  <a:lnTo>
                    <a:pt x="54536" y="173356"/>
                  </a:lnTo>
                  <a:lnTo>
                    <a:pt x="55055" y="171430"/>
                  </a:lnTo>
                  <a:lnTo>
                    <a:pt x="57738" y="166640"/>
                  </a:lnTo>
                  <a:lnTo>
                    <a:pt x="64202" y="164616"/>
                  </a:lnTo>
                  <a:lnTo>
                    <a:pt x="73186" y="164435"/>
                  </a:lnTo>
                  <a:lnTo>
                    <a:pt x="83849" y="165482"/>
                  </a:lnTo>
                  <a:lnTo>
                    <a:pt x="93295" y="169687"/>
                  </a:lnTo>
                  <a:lnTo>
                    <a:pt x="101930" y="175996"/>
                  </a:lnTo>
                  <a:lnTo>
                    <a:pt x="110024" y="183708"/>
                  </a:lnTo>
                  <a:lnTo>
                    <a:pt x="114251" y="192354"/>
                  </a:lnTo>
                  <a:lnTo>
                    <a:pt x="115900" y="201625"/>
                  </a:lnTo>
                  <a:lnTo>
                    <a:pt x="115831" y="211311"/>
                  </a:lnTo>
                  <a:lnTo>
                    <a:pt x="113448" y="222443"/>
                  </a:lnTo>
                  <a:lnTo>
                    <a:pt x="109522" y="234539"/>
                  </a:lnTo>
                  <a:lnTo>
                    <a:pt x="104568" y="247277"/>
                  </a:lnTo>
                  <a:lnTo>
                    <a:pt x="98927" y="259275"/>
                  </a:lnTo>
                  <a:lnTo>
                    <a:pt x="92830" y="270780"/>
                  </a:lnTo>
                  <a:lnTo>
                    <a:pt x="86427" y="281956"/>
                  </a:lnTo>
                  <a:lnTo>
                    <a:pt x="78653" y="291744"/>
                  </a:lnTo>
                  <a:lnTo>
                    <a:pt x="69965" y="300606"/>
                  </a:lnTo>
                  <a:lnTo>
                    <a:pt x="60667" y="308851"/>
                  </a:lnTo>
                  <a:lnTo>
                    <a:pt x="49794" y="314348"/>
                  </a:lnTo>
                  <a:lnTo>
                    <a:pt x="37870" y="318013"/>
                  </a:lnTo>
                  <a:lnTo>
                    <a:pt x="0" y="3253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10724" y="5027412"/>
            <a:ext cx="128395" cy="170465"/>
            <a:chOff x="6110724" y="5027412"/>
            <a:chExt cx="128395" cy="170465"/>
          </a:xfrm>
        </p:grpSpPr>
        <p:sp>
          <p:nvSpPr>
            <p:cNvPr id="40" name="Freeform 39"/>
            <p:cNvSpPr/>
            <p:nvPr/>
          </p:nvSpPr>
          <p:spPr>
            <a:xfrm>
              <a:off x="6110724" y="5027412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21035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26418" y="51851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445591" y="1330706"/>
            <a:ext cx="40401" cy="47345"/>
            <a:chOff x="2445591" y="1330706"/>
            <a:chExt cx="40401" cy="47345"/>
          </a:xfrm>
        </p:grpSpPr>
        <p:sp>
          <p:nvSpPr>
            <p:cNvPr id="43" name="Freeform 42"/>
            <p:cNvSpPr/>
            <p:nvPr/>
          </p:nvSpPr>
          <p:spPr>
            <a:xfrm>
              <a:off x="2459818" y="1363889"/>
              <a:ext cx="26174" cy="14162"/>
            </a:xfrm>
            <a:custGeom>
              <a:avLst/>
              <a:gdLst/>
              <a:ahLst/>
              <a:cxnLst/>
              <a:rect l="0" t="0" r="0" b="0"/>
              <a:pathLst>
                <a:path w="26174" h="14162">
                  <a:moveTo>
                    <a:pt x="0" y="14161"/>
                  </a:moveTo>
                  <a:lnTo>
                    <a:pt x="10467" y="9615"/>
                  </a:lnTo>
                  <a:lnTo>
                    <a:pt x="21435" y="4037"/>
                  </a:lnTo>
                  <a:lnTo>
                    <a:pt x="2617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45591" y="1330706"/>
              <a:ext cx="10235" cy="13554"/>
            </a:xfrm>
            <a:custGeom>
              <a:avLst/>
              <a:gdLst/>
              <a:ahLst/>
              <a:cxnLst/>
              <a:rect l="0" t="0" r="0" b="0"/>
              <a:pathLst>
                <a:path w="10235" h="13554">
                  <a:moveTo>
                    <a:pt x="10234" y="0"/>
                  </a:moveTo>
                  <a:lnTo>
                    <a:pt x="8402" y="1480"/>
                  </a:lnTo>
                  <a:lnTo>
                    <a:pt x="0" y="13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923064" y="559327"/>
            <a:ext cx="136729" cy="187423"/>
            <a:chOff x="3923064" y="559327"/>
            <a:chExt cx="136729" cy="187423"/>
          </a:xfrm>
        </p:grpSpPr>
        <p:sp>
          <p:nvSpPr>
            <p:cNvPr id="46" name="Freeform 45"/>
            <p:cNvSpPr/>
            <p:nvPr/>
          </p:nvSpPr>
          <p:spPr>
            <a:xfrm>
              <a:off x="3944099" y="559327"/>
              <a:ext cx="112839" cy="187423"/>
            </a:xfrm>
            <a:custGeom>
              <a:avLst/>
              <a:gdLst/>
              <a:ahLst/>
              <a:cxnLst/>
              <a:rect l="0" t="0" r="0" b="0"/>
              <a:pathLst>
                <a:path w="112839" h="187423">
                  <a:moveTo>
                    <a:pt x="0" y="19140"/>
                  </a:moveTo>
                  <a:lnTo>
                    <a:pt x="27917" y="13557"/>
                  </a:lnTo>
                  <a:lnTo>
                    <a:pt x="39646" y="10744"/>
                  </a:lnTo>
                  <a:lnTo>
                    <a:pt x="50972" y="7699"/>
                  </a:lnTo>
                  <a:lnTo>
                    <a:pt x="62028" y="4501"/>
                  </a:lnTo>
                  <a:lnTo>
                    <a:pt x="74073" y="2369"/>
                  </a:lnTo>
                  <a:lnTo>
                    <a:pt x="86778" y="948"/>
                  </a:lnTo>
                  <a:lnTo>
                    <a:pt x="99923" y="0"/>
                  </a:lnTo>
                  <a:lnTo>
                    <a:pt x="107517" y="4043"/>
                  </a:lnTo>
                  <a:lnTo>
                    <a:pt x="111411" y="11413"/>
                  </a:lnTo>
                  <a:lnTo>
                    <a:pt x="112838" y="21000"/>
                  </a:lnTo>
                  <a:lnTo>
                    <a:pt x="112621" y="32067"/>
                  </a:lnTo>
                  <a:lnTo>
                    <a:pt x="111308" y="44119"/>
                  </a:lnTo>
                  <a:lnTo>
                    <a:pt x="109264" y="56828"/>
                  </a:lnTo>
                  <a:lnTo>
                    <a:pt x="105564" y="69975"/>
                  </a:lnTo>
                  <a:lnTo>
                    <a:pt x="100760" y="83414"/>
                  </a:lnTo>
                  <a:lnTo>
                    <a:pt x="95220" y="97048"/>
                  </a:lnTo>
                  <a:lnTo>
                    <a:pt x="85949" y="121546"/>
                  </a:lnTo>
                  <a:lnTo>
                    <a:pt x="74159" y="155048"/>
                  </a:lnTo>
                  <a:lnTo>
                    <a:pt x="63106" y="187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23064" y="662608"/>
              <a:ext cx="136729" cy="21036"/>
            </a:xfrm>
            <a:custGeom>
              <a:avLst/>
              <a:gdLst/>
              <a:ahLst/>
              <a:cxnLst/>
              <a:rect l="0" t="0" r="0" b="0"/>
              <a:pathLst>
                <a:path w="136729" h="21036">
                  <a:moveTo>
                    <a:pt x="0" y="21035"/>
                  </a:moveTo>
                  <a:lnTo>
                    <a:pt x="22334" y="15452"/>
                  </a:lnTo>
                  <a:lnTo>
                    <a:pt x="33587" y="13807"/>
                  </a:lnTo>
                  <a:lnTo>
                    <a:pt x="45764" y="12711"/>
                  </a:lnTo>
                  <a:lnTo>
                    <a:pt x="58556" y="11980"/>
                  </a:lnTo>
                  <a:lnTo>
                    <a:pt x="70590" y="10324"/>
                  </a:lnTo>
                  <a:lnTo>
                    <a:pt x="82119" y="8051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07370" y="1338571"/>
            <a:ext cx="273459" cy="260277"/>
            <a:chOff x="3807370" y="1338571"/>
            <a:chExt cx="273459" cy="260277"/>
          </a:xfrm>
        </p:grpSpPr>
        <p:sp>
          <p:nvSpPr>
            <p:cNvPr id="49" name="Freeform 48"/>
            <p:cNvSpPr/>
            <p:nvPr/>
          </p:nvSpPr>
          <p:spPr>
            <a:xfrm>
              <a:off x="3807370" y="1354225"/>
              <a:ext cx="89976" cy="244623"/>
            </a:xfrm>
            <a:custGeom>
              <a:avLst/>
              <a:gdLst/>
              <a:ahLst/>
              <a:cxnLst/>
              <a:rect l="0" t="0" r="0" b="0"/>
              <a:pathLst>
                <a:path w="89976" h="244623">
                  <a:moveTo>
                    <a:pt x="31553" y="13062"/>
                  </a:moveTo>
                  <a:lnTo>
                    <a:pt x="20386" y="24229"/>
                  </a:lnTo>
                  <a:lnTo>
                    <a:pt x="18265" y="24013"/>
                  </a:lnTo>
                  <a:lnTo>
                    <a:pt x="18020" y="20363"/>
                  </a:lnTo>
                  <a:lnTo>
                    <a:pt x="19025" y="14423"/>
                  </a:lnTo>
                  <a:lnTo>
                    <a:pt x="23201" y="9295"/>
                  </a:lnTo>
                  <a:lnTo>
                    <a:pt x="29491" y="4708"/>
                  </a:lnTo>
                  <a:lnTo>
                    <a:pt x="37190" y="481"/>
                  </a:lnTo>
                  <a:lnTo>
                    <a:pt x="44660" y="0"/>
                  </a:lnTo>
                  <a:lnTo>
                    <a:pt x="51977" y="2017"/>
                  </a:lnTo>
                  <a:lnTo>
                    <a:pt x="59192" y="5699"/>
                  </a:lnTo>
                  <a:lnTo>
                    <a:pt x="64003" y="12828"/>
                  </a:lnTo>
                  <a:lnTo>
                    <a:pt x="67210" y="22255"/>
                  </a:lnTo>
                  <a:lnTo>
                    <a:pt x="69348" y="33214"/>
                  </a:lnTo>
                  <a:lnTo>
                    <a:pt x="69604" y="44026"/>
                  </a:lnTo>
                  <a:lnTo>
                    <a:pt x="68606" y="54740"/>
                  </a:lnTo>
                  <a:lnTo>
                    <a:pt x="66773" y="65389"/>
                  </a:lnTo>
                  <a:lnTo>
                    <a:pt x="63213" y="74825"/>
                  </a:lnTo>
                  <a:lnTo>
                    <a:pt x="58503" y="83453"/>
                  </a:lnTo>
                  <a:lnTo>
                    <a:pt x="53025" y="91542"/>
                  </a:lnTo>
                  <a:lnTo>
                    <a:pt x="47036" y="99272"/>
                  </a:lnTo>
                  <a:lnTo>
                    <a:pt x="40706" y="106763"/>
                  </a:lnTo>
                  <a:lnTo>
                    <a:pt x="34149" y="114094"/>
                  </a:lnTo>
                  <a:lnTo>
                    <a:pt x="30947" y="115475"/>
                  </a:lnTo>
                  <a:lnTo>
                    <a:pt x="29980" y="112890"/>
                  </a:lnTo>
                  <a:lnTo>
                    <a:pt x="30504" y="107661"/>
                  </a:lnTo>
                  <a:lnTo>
                    <a:pt x="35528" y="104175"/>
                  </a:lnTo>
                  <a:lnTo>
                    <a:pt x="43552" y="101851"/>
                  </a:lnTo>
                  <a:lnTo>
                    <a:pt x="53576" y="100302"/>
                  </a:lnTo>
                  <a:lnTo>
                    <a:pt x="62596" y="101606"/>
                  </a:lnTo>
                  <a:lnTo>
                    <a:pt x="70946" y="104813"/>
                  </a:lnTo>
                  <a:lnTo>
                    <a:pt x="78850" y="109288"/>
                  </a:lnTo>
                  <a:lnTo>
                    <a:pt x="84119" y="118115"/>
                  </a:lnTo>
                  <a:lnTo>
                    <a:pt x="87632" y="129842"/>
                  </a:lnTo>
                  <a:lnTo>
                    <a:pt x="89975" y="143503"/>
                  </a:lnTo>
                  <a:lnTo>
                    <a:pt x="89199" y="156117"/>
                  </a:lnTo>
                  <a:lnTo>
                    <a:pt x="86344" y="168032"/>
                  </a:lnTo>
                  <a:lnTo>
                    <a:pt x="82104" y="179481"/>
                  </a:lnTo>
                  <a:lnTo>
                    <a:pt x="76940" y="190619"/>
                  </a:lnTo>
                  <a:lnTo>
                    <a:pt x="71160" y="201551"/>
                  </a:lnTo>
                  <a:lnTo>
                    <a:pt x="64969" y="212345"/>
                  </a:lnTo>
                  <a:lnTo>
                    <a:pt x="58505" y="221878"/>
                  </a:lnTo>
                  <a:lnTo>
                    <a:pt x="51858" y="230570"/>
                  </a:lnTo>
                  <a:lnTo>
                    <a:pt x="45090" y="238703"/>
                  </a:lnTo>
                  <a:lnTo>
                    <a:pt x="37072" y="242955"/>
                  </a:lnTo>
                  <a:lnTo>
                    <a:pt x="28220" y="244622"/>
                  </a:lnTo>
                  <a:lnTo>
                    <a:pt x="0" y="2339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923064" y="1338571"/>
              <a:ext cx="130112" cy="239069"/>
            </a:xfrm>
            <a:custGeom>
              <a:avLst/>
              <a:gdLst/>
              <a:ahLst/>
              <a:cxnLst/>
              <a:rect l="0" t="0" r="0" b="0"/>
              <a:pathLst>
                <a:path w="130112" h="239069">
                  <a:moveTo>
                    <a:pt x="0" y="49752"/>
                  </a:moveTo>
                  <a:lnTo>
                    <a:pt x="43917" y="35112"/>
                  </a:lnTo>
                  <a:lnTo>
                    <a:pt x="54988" y="30643"/>
                  </a:lnTo>
                  <a:lnTo>
                    <a:pt x="67042" y="25326"/>
                  </a:lnTo>
                  <a:lnTo>
                    <a:pt x="79754" y="19445"/>
                  </a:lnTo>
                  <a:lnTo>
                    <a:pt x="91733" y="13186"/>
                  </a:lnTo>
                  <a:lnTo>
                    <a:pt x="103226" y="6677"/>
                  </a:lnTo>
                  <a:lnTo>
                    <a:pt x="114393" y="0"/>
                  </a:lnTo>
                  <a:lnTo>
                    <a:pt x="121838" y="1392"/>
                  </a:lnTo>
                  <a:lnTo>
                    <a:pt x="126801" y="8163"/>
                  </a:lnTo>
                  <a:lnTo>
                    <a:pt x="130111" y="18520"/>
                  </a:lnTo>
                  <a:lnTo>
                    <a:pt x="129979" y="31268"/>
                  </a:lnTo>
                  <a:lnTo>
                    <a:pt x="127555" y="45609"/>
                  </a:lnTo>
                  <a:lnTo>
                    <a:pt x="123601" y="61013"/>
                  </a:lnTo>
                  <a:lnTo>
                    <a:pt x="116092" y="93711"/>
                  </a:lnTo>
                  <a:lnTo>
                    <a:pt x="108859" y="126551"/>
                  </a:lnTo>
                  <a:lnTo>
                    <a:pt x="101749" y="156729"/>
                  </a:lnTo>
                  <a:lnTo>
                    <a:pt x="99385" y="171321"/>
                  </a:lnTo>
                  <a:lnTo>
                    <a:pt x="97809" y="185723"/>
                  </a:lnTo>
                  <a:lnTo>
                    <a:pt x="94658" y="2390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33581" y="1461946"/>
              <a:ext cx="147248" cy="10518"/>
            </a:xfrm>
            <a:custGeom>
              <a:avLst/>
              <a:gdLst/>
              <a:ahLst/>
              <a:cxnLst/>
              <a:rect l="0" t="0" r="0" b="0"/>
              <a:pathLst>
                <a:path w="147248" h="10518">
                  <a:moveTo>
                    <a:pt x="0" y="10517"/>
                  </a:moveTo>
                  <a:lnTo>
                    <a:pt x="22334" y="4934"/>
                  </a:lnTo>
                  <a:lnTo>
                    <a:pt x="34756" y="3289"/>
                  </a:lnTo>
                  <a:lnTo>
                    <a:pt x="48881" y="2193"/>
                  </a:lnTo>
                  <a:lnTo>
                    <a:pt x="64140" y="1462"/>
                  </a:lnTo>
                  <a:lnTo>
                    <a:pt x="93560" y="649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72295" y="2305377"/>
            <a:ext cx="345925" cy="633507"/>
            <a:chOff x="3072295" y="2305377"/>
            <a:chExt cx="345925" cy="633507"/>
          </a:xfrm>
        </p:grpSpPr>
        <p:sp>
          <p:nvSpPr>
            <p:cNvPr id="53" name="Freeform 52"/>
            <p:cNvSpPr/>
            <p:nvPr/>
          </p:nvSpPr>
          <p:spPr>
            <a:xfrm>
              <a:off x="3072295" y="2321130"/>
              <a:ext cx="138750" cy="194181"/>
            </a:xfrm>
            <a:custGeom>
              <a:avLst/>
              <a:gdLst/>
              <a:ahLst/>
              <a:cxnLst/>
              <a:rect l="0" t="0" r="0" b="0"/>
              <a:pathLst>
                <a:path w="138750" h="194181">
                  <a:moveTo>
                    <a:pt x="61949" y="34812"/>
                  </a:moveTo>
                  <a:lnTo>
                    <a:pt x="56365" y="18061"/>
                  </a:lnTo>
                  <a:lnTo>
                    <a:pt x="58227" y="11958"/>
                  </a:lnTo>
                  <a:lnTo>
                    <a:pt x="62973" y="6721"/>
                  </a:lnTo>
                  <a:lnTo>
                    <a:pt x="69644" y="2061"/>
                  </a:lnTo>
                  <a:lnTo>
                    <a:pt x="77596" y="123"/>
                  </a:lnTo>
                  <a:lnTo>
                    <a:pt x="86404" y="0"/>
                  </a:lnTo>
                  <a:lnTo>
                    <a:pt x="95782" y="1086"/>
                  </a:lnTo>
                  <a:lnTo>
                    <a:pt x="104371" y="4148"/>
                  </a:lnTo>
                  <a:lnTo>
                    <a:pt x="112434" y="8526"/>
                  </a:lnTo>
                  <a:lnTo>
                    <a:pt x="120147" y="13782"/>
                  </a:lnTo>
                  <a:lnTo>
                    <a:pt x="126457" y="20792"/>
                  </a:lnTo>
                  <a:lnTo>
                    <a:pt x="131832" y="28971"/>
                  </a:lnTo>
                  <a:lnTo>
                    <a:pt x="136585" y="37929"/>
                  </a:lnTo>
                  <a:lnTo>
                    <a:pt x="138584" y="48576"/>
                  </a:lnTo>
                  <a:lnTo>
                    <a:pt x="138749" y="60349"/>
                  </a:lnTo>
                  <a:lnTo>
                    <a:pt x="137690" y="72872"/>
                  </a:lnTo>
                  <a:lnTo>
                    <a:pt x="133478" y="85895"/>
                  </a:lnTo>
                  <a:lnTo>
                    <a:pt x="127164" y="99251"/>
                  </a:lnTo>
                  <a:lnTo>
                    <a:pt x="119449" y="112830"/>
                  </a:lnTo>
                  <a:lnTo>
                    <a:pt x="110800" y="125388"/>
                  </a:lnTo>
                  <a:lnTo>
                    <a:pt x="101528" y="137267"/>
                  </a:lnTo>
                  <a:lnTo>
                    <a:pt x="91841" y="148691"/>
                  </a:lnTo>
                  <a:lnTo>
                    <a:pt x="83046" y="158645"/>
                  </a:lnTo>
                  <a:lnTo>
                    <a:pt x="67040" y="175937"/>
                  </a:lnTo>
                  <a:lnTo>
                    <a:pt x="58331" y="182652"/>
                  </a:lnTo>
                  <a:lnTo>
                    <a:pt x="49020" y="188297"/>
                  </a:lnTo>
                  <a:lnTo>
                    <a:pt x="39306" y="193229"/>
                  </a:lnTo>
                  <a:lnTo>
                    <a:pt x="29324" y="194180"/>
                  </a:lnTo>
                  <a:lnTo>
                    <a:pt x="19164" y="192477"/>
                  </a:lnTo>
                  <a:lnTo>
                    <a:pt x="8885" y="189004"/>
                  </a:lnTo>
                  <a:lnTo>
                    <a:pt x="3200" y="180845"/>
                  </a:lnTo>
                  <a:lnTo>
                    <a:pt x="579" y="169563"/>
                  </a:lnTo>
                  <a:lnTo>
                    <a:pt x="0" y="156199"/>
                  </a:lnTo>
                  <a:lnTo>
                    <a:pt x="1952" y="143783"/>
                  </a:lnTo>
                  <a:lnTo>
                    <a:pt x="5590" y="132001"/>
                  </a:lnTo>
                  <a:lnTo>
                    <a:pt x="10353" y="120639"/>
                  </a:lnTo>
                  <a:lnTo>
                    <a:pt x="18203" y="114234"/>
                  </a:lnTo>
                  <a:lnTo>
                    <a:pt x="28110" y="111132"/>
                  </a:lnTo>
                  <a:lnTo>
                    <a:pt x="39390" y="110233"/>
                  </a:lnTo>
                  <a:lnTo>
                    <a:pt x="49247" y="111971"/>
                  </a:lnTo>
                  <a:lnTo>
                    <a:pt x="58155" y="115467"/>
                  </a:lnTo>
                  <a:lnTo>
                    <a:pt x="66432" y="120134"/>
                  </a:lnTo>
                  <a:lnTo>
                    <a:pt x="74286" y="127921"/>
                  </a:lnTo>
                  <a:lnTo>
                    <a:pt x="81860" y="137786"/>
                  </a:lnTo>
                  <a:lnTo>
                    <a:pt x="114537" y="1925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70973" y="2305377"/>
              <a:ext cx="133889" cy="208330"/>
            </a:xfrm>
            <a:custGeom>
              <a:avLst/>
              <a:gdLst/>
              <a:ahLst/>
              <a:cxnLst/>
              <a:rect l="0" t="0" r="0" b="0"/>
              <a:pathLst>
                <a:path w="133889" h="208330">
                  <a:moveTo>
                    <a:pt x="0" y="29529"/>
                  </a:moveTo>
                  <a:lnTo>
                    <a:pt x="16750" y="23946"/>
                  </a:lnTo>
                  <a:lnTo>
                    <a:pt x="26359" y="21133"/>
                  </a:lnTo>
                  <a:lnTo>
                    <a:pt x="61047" y="11590"/>
                  </a:lnTo>
                  <a:lnTo>
                    <a:pt x="83225" y="4806"/>
                  </a:lnTo>
                  <a:lnTo>
                    <a:pt x="95217" y="2529"/>
                  </a:lnTo>
                  <a:lnTo>
                    <a:pt x="107885" y="1012"/>
                  </a:lnTo>
                  <a:lnTo>
                    <a:pt x="121006" y="0"/>
                  </a:lnTo>
                  <a:lnTo>
                    <a:pt x="128584" y="6337"/>
                  </a:lnTo>
                  <a:lnTo>
                    <a:pt x="132467" y="17574"/>
                  </a:lnTo>
                  <a:lnTo>
                    <a:pt x="133888" y="32077"/>
                  </a:lnTo>
                  <a:lnTo>
                    <a:pt x="132497" y="46420"/>
                  </a:lnTo>
                  <a:lnTo>
                    <a:pt x="129233" y="60656"/>
                  </a:lnTo>
                  <a:lnTo>
                    <a:pt x="124720" y="74822"/>
                  </a:lnTo>
                  <a:lnTo>
                    <a:pt x="120542" y="90108"/>
                  </a:lnTo>
                  <a:lnTo>
                    <a:pt x="116589" y="106143"/>
                  </a:lnTo>
                  <a:lnTo>
                    <a:pt x="112784" y="122675"/>
                  </a:lnTo>
                  <a:lnTo>
                    <a:pt x="109079" y="137203"/>
                  </a:lnTo>
                  <a:lnTo>
                    <a:pt x="105441" y="150394"/>
                  </a:lnTo>
                  <a:lnTo>
                    <a:pt x="84140" y="2083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92008" y="2376977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27917" y="10517"/>
                  </a:lnTo>
                  <a:lnTo>
                    <a:pt x="39646" y="9349"/>
                  </a:lnTo>
                  <a:lnTo>
                    <a:pt x="50972" y="7401"/>
                  </a:lnTo>
                  <a:lnTo>
                    <a:pt x="62028" y="4934"/>
                  </a:lnTo>
                  <a:lnTo>
                    <a:pt x="74073" y="3289"/>
                  </a:lnTo>
                  <a:lnTo>
                    <a:pt x="86778" y="2193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77770" y="2894818"/>
              <a:ext cx="12501" cy="44066"/>
            </a:xfrm>
            <a:custGeom>
              <a:avLst/>
              <a:gdLst/>
              <a:ahLst/>
              <a:cxnLst/>
              <a:rect l="0" t="0" r="0" b="0"/>
              <a:pathLst>
                <a:path w="12501" h="44066">
                  <a:moveTo>
                    <a:pt x="0" y="0"/>
                  </a:moveTo>
                  <a:lnTo>
                    <a:pt x="796" y="6174"/>
                  </a:lnTo>
                  <a:lnTo>
                    <a:pt x="4720" y="23156"/>
                  </a:lnTo>
                  <a:lnTo>
                    <a:pt x="9673" y="39152"/>
                  </a:lnTo>
                  <a:lnTo>
                    <a:pt x="12500" y="440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40082" y="1735403"/>
            <a:ext cx="292711" cy="249489"/>
            <a:chOff x="2440082" y="1735403"/>
            <a:chExt cx="292711" cy="249489"/>
          </a:xfrm>
        </p:grpSpPr>
        <p:sp>
          <p:nvSpPr>
            <p:cNvPr id="58" name="Freeform 57"/>
            <p:cNvSpPr/>
            <p:nvPr/>
          </p:nvSpPr>
          <p:spPr>
            <a:xfrm>
              <a:off x="2440082" y="1763697"/>
              <a:ext cx="142362" cy="221195"/>
            </a:xfrm>
            <a:custGeom>
              <a:avLst/>
              <a:gdLst/>
              <a:ahLst/>
              <a:cxnLst/>
              <a:rect l="0" t="0" r="0" b="0"/>
              <a:pathLst>
                <a:path w="142362" h="221195">
                  <a:moveTo>
                    <a:pt x="42071" y="34812"/>
                  </a:moveTo>
                  <a:lnTo>
                    <a:pt x="47654" y="18062"/>
                  </a:lnTo>
                  <a:lnTo>
                    <a:pt x="53973" y="11959"/>
                  </a:lnTo>
                  <a:lnTo>
                    <a:pt x="62861" y="6722"/>
                  </a:lnTo>
                  <a:lnTo>
                    <a:pt x="73460" y="2062"/>
                  </a:lnTo>
                  <a:lnTo>
                    <a:pt x="86369" y="123"/>
                  </a:lnTo>
                  <a:lnTo>
                    <a:pt x="100819" y="0"/>
                  </a:lnTo>
                  <a:lnTo>
                    <a:pt x="116295" y="1086"/>
                  </a:lnTo>
                  <a:lnTo>
                    <a:pt x="126612" y="6485"/>
                  </a:lnTo>
                  <a:lnTo>
                    <a:pt x="133490" y="14759"/>
                  </a:lnTo>
                  <a:lnTo>
                    <a:pt x="138076" y="24949"/>
                  </a:lnTo>
                  <a:lnTo>
                    <a:pt x="137627" y="35248"/>
                  </a:lnTo>
                  <a:lnTo>
                    <a:pt x="133822" y="45621"/>
                  </a:lnTo>
                  <a:lnTo>
                    <a:pt x="127779" y="56041"/>
                  </a:lnTo>
                  <a:lnTo>
                    <a:pt x="120245" y="65325"/>
                  </a:lnTo>
                  <a:lnTo>
                    <a:pt x="111716" y="73852"/>
                  </a:lnTo>
                  <a:lnTo>
                    <a:pt x="102525" y="81874"/>
                  </a:lnTo>
                  <a:lnTo>
                    <a:pt x="92891" y="88390"/>
                  </a:lnTo>
                  <a:lnTo>
                    <a:pt x="82963" y="93903"/>
                  </a:lnTo>
                  <a:lnTo>
                    <a:pt x="72838" y="98747"/>
                  </a:lnTo>
                  <a:lnTo>
                    <a:pt x="69594" y="103145"/>
                  </a:lnTo>
                  <a:lnTo>
                    <a:pt x="70937" y="107246"/>
                  </a:lnTo>
                  <a:lnTo>
                    <a:pt x="75339" y="111148"/>
                  </a:lnTo>
                  <a:lnTo>
                    <a:pt x="82947" y="114918"/>
                  </a:lnTo>
                  <a:lnTo>
                    <a:pt x="92694" y="118600"/>
                  </a:lnTo>
                  <a:lnTo>
                    <a:pt x="103867" y="122224"/>
                  </a:lnTo>
                  <a:lnTo>
                    <a:pt x="113652" y="126976"/>
                  </a:lnTo>
                  <a:lnTo>
                    <a:pt x="122513" y="132482"/>
                  </a:lnTo>
                  <a:lnTo>
                    <a:pt x="130758" y="138490"/>
                  </a:lnTo>
                  <a:lnTo>
                    <a:pt x="136254" y="147170"/>
                  </a:lnTo>
                  <a:lnTo>
                    <a:pt x="139918" y="157631"/>
                  </a:lnTo>
                  <a:lnTo>
                    <a:pt x="142361" y="169279"/>
                  </a:lnTo>
                  <a:lnTo>
                    <a:pt x="141652" y="179382"/>
                  </a:lnTo>
                  <a:lnTo>
                    <a:pt x="138843" y="188454"/>
                  </a:lnTo>
                  <a:lnTo>
                    <a:pt x="134632" y="196840"/>
                  </a:lnTo>
                  <a:lnTo>
                    <a:pt x="128320" y="203599"/>
                  </a:lnTo>
                  <a:lnTo>
                    <a:pt x="120605" y="209274"/>
                  </a:lnTo>
                  <a:lnTo>
                    <a:pt x="111956" y="214225"/>
                  </a:lnTo>
                  <a:lnTo>
                    <a:pt x="101516" y="217526"/>
                  </a:lnTo>
                  <a:lnTo>
                    <a:pt x="89881" y="219727"/>
                  </a:lnTo>
                  <a:lnTo>
                    <a:pt x="77450" y="221194"/>
                  </a:lnTo>
                  <a:lnTo>
                    <a:pt x="65657" y="221004"/>
                  </a:lnTo>
                  <a:lnTo>
                    <a:pt x="0" y="2136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601424" y="1735403"/>
              <a:ext cx="131369" cy="234211"/>
            </a:xfrm>
            <a:custGeom>
              <a:avLst/>
              <a:gdLst/>
              <a:ahLst/>
              <a:cxnLst/>
              <a:rect l="0" t="0" r="0" b="0"/>
              <a:pathLst>
                <a:path w="131369" h="234211">
                  <a:moveTo>
                    <a:pt x="49010" y="0"/>
                  </a:moveTo>
                  <a:lnTo>
                    <a:pt x="37843" y="11167"/>
                  </a:lnTo>
                  <a:lnTo>
                    <a:pt x="33385" y="17962"/>
                  </a:lnTo>
                  <a:lnTo>
                    <a:pt x="29245" y="25998"/>
                  </a:lnTo>
                  <a:lnTo>
                    <a:pt x="25316" y="34862"/>
                  </a:lnTo>
                  <a:lnTo>
                    <a:pt x="20359" y="44276"/>
                  </a:lnTo>
                  <a:lnTo>
                    <a:pt x="14717" y="54059"/>
                  </a:lnTo>
                  <a:lnTo>
                    <a:pt x="8619" y="64086"/>
                  </a:lnTo>
                  <a:lnTo>
                    <a:pt x="4554" y="75446"/>
                  </a:lnTo>
                  <a:lnTo>
                    <a:pt x="1843" y="87693"/>
                  </a:lnTo>
                  <a:lnTo>
                    <a:pt x="36" y="100532"/>
                  </a:lnTo>
                  <a:lnTo>
                    <a:pt x="0" y="113767"/>
                  </a:lnTo>
                  <a:lnTo>
                    <a:pt x="1145" y="127264"/>
                  </a:lnTo>
                  <a:lnTo>
                    <a:pt x="3077" y="140936"/>
                  </a:lnTo>
                  <a:lnTo>
                    <a:pt x="6702" y="154726"/>
                  </a:lnTo>
                  <a:lnTo>
                    <a:pt x="11456" y="168594"/>
                  </a:lnTo>
                  <a:lnTo>
                    <a:pt x="16962" y="182513"/>
                  </a:lnTo>
                  <a:lnTo>
                    <a:pt x="25307" y="194130"/>
                  </a:lnTo>
                  <a:lnTo>
                    <a:pt x="35546" y="204212"/>
                  </a:lnTo>
                  <a:lnTo>
                    <a:pt x="47046" y="213271"/>
                  </a:lnTo>
                  <a:lnTo>
                    <a:pt x="59387" y="220478"/>
                  </a:lnTo>
                  <a:lnTo>
                    <a:pt x="72289" y="226452"/>
                  </a:lnTo>
                  <a:lnTo>
                    <a:pt x="85564" y="231603"/>
                  </a:lnTo>
                  <a:lnTo>
                    <a:pt x="97921" y="233868"/>
                  </a:lnTo>
                  <a:lnTo>
                    <a:pt x="109664" y="234210"/>
                  </a:lnTo>
                  <a:lnTo>
                    <a:pt x="120999" y="233269"/>
                  </a:lnTo>
                  <a:lnTo>
                    <a:pt x="127387" y="227967"/>
                  </a:lnTo>
                  <a:lnTo>
                    <a:pt x="130477" y="219759"/>
                  </a:lnTo>
                  <a:lnTo>
                    <a:pt x="131368" y="209611"/>
                  </a:lnTo>
                  <a:lnTo>
                    <a:pt x="129625" y="200509"/>
                  </a:lnTo>
                  <a:lnTo>
                    <a:pt x="126126" y="192104"/>
                  </a:lnTo>
                  <a:lnTo>
                    <a:pt x="121456" y="184163"/>
                  </a:lnTo>
                  <a:lnTo>
                    <a:pt x="113668" y="178869"/>
                  </a:lnTo>
                  <a:lnTo>
                    <a:pt x="103802" y="175340"/>
                  </a:lnTo>
                  <a:lnTo>
                    <a:pt x="92550" y="172988"/>
                  </a:lnTo>
                  <a:lnTo>
                    <a:pt x="81542" y="173756"/>
                  </a:lnTo>
                  <a:lnTo>
                    <a:pt x="70698" y="176606"/>
                  </a:lnTo>
                  <a:lnTo>
                    <a:pt x="59963" y="180843"/>
                  </a:lnTo>
                  <a:lnTo>
                    <a:pt x="50469" y="186005"/>
                  </a:lnTo>
                  <a:lnTo>
                    <a:pt x="41803" y="191784"/>
                  </a:lnTo>
                  <a:lnTo>
                    <a:pt x="694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986997" y="813947"/>
            <a:ext cx="237003" cy="448165"/>
            <a:chOff x="2986997" y="813947"/>
            <a:chExt cx="237003" cy="448165"/>
          </a:xfrm>
        </p:grpSpPr>
        <p:sp>
          <p:nvSpPr>
            <p:cNvPr id="61" name="Freeform 60"/>
            <p:cNvSpPr/>
            <p:nvPr/>
          </p:nvSpPr>
          <p:spPr>
            <a:xfrm>
              <a:off x="3020873" y="813947"/>
              <a:ext cx="203127" cy="143155"/>
            </a:xfrm>
            <a:custGeom>
              <a:avLst/>
              <a:gdLst/>
              <a:ahLst/>
              <a:cxnLst/>
              <a:rect l="0" t="0" r="0" b="0"/>
              <a:pathLst>
                <a:path w="203127" h="143155">
                  <a:moveTo>
                    <a:pt x="92336" y="27460"/>
                  </a:moveTo>
                  <a:lnTo>
                    <a:pt x="97919" y="10710"/>
                  </a:lnTo>
                  <a:lnTo>
                    <a:pt x="105407" y="5776"/>
                  </a:lnTo>
                  <a:lnTo>
                    <a:pt x="116242" y="2486"/>
                  </a:lnTo>
                  <a:lnTo>
                    <a:pt x="129308" y="293"/>
                  </a:lnTo>
                  <a:lnTo>
                    <a:pt x="141525" y="0"/>
                  </a:lnTo>
                  <a:lnTo>
                    <a:pt x="153176" y="973"/>
                  </a:lnTo>
                  <a:lnTo>
                    <a:pt x="164449" y="2791"/>
                  </a:lnTo>
                  <a:lnTo>
                    <a:pt x="174301" y="6339"/>
                  </a:lnTo>
                  <a:lnTo>
                    <a:pt x="183207" y="11042"/>
                  </a:lnTo>
                  <a:lnTo>
                    <a:pt x="191481" y="16515"/>
                  </a:lnTo>
                  <a:lnTo>
                    <a:pt x="196997" y="24838"/>
                  </a:lnTo>
                  <a:lnTo>
                    <a:pt x="200674" y="35061"/>
                  </a:lnTo>
                  <a:lnTo>
                    <a:pt x="203126" y="46551"/>
                  </a:lnTo>
                  <a:lnTo>
                    <a:pt x="202423" y="57717"/>
                  </a:lnTo>
                  <a:lnTo>
                    <a:pt x="199617" y="68666"/>
                  </a:lnTo>
                  <a:lnTo>
                    <a:pt x="195409" y="79472"/>
                  </a:lnTo>
                  <a:lnTo>
                    <a:pt x="189099" y="89013"/>
                  </a:lnTo>
                  <a:lnTo>
                    <a:pt x="181385" y="97711"/>
                  </a:lnTo>
                  <a:lnTo>
                    <a:pt x="172738" y="105847"/>
                  </a:lnTo>
                  <a:lnTo>
                    <a:pt x="162298" y="112440"/>
                  </a:lnTo>
                  <a:lnTo>
                    <a:pt x="150663" y="118003"/>
                  </a:lnTo>
                  <a:lnTo>
                    <a:pt x="138233" y="122881"/>
                  </a:lnTo>
                  <a:lnTo>
                    <a:pt x="125271" y="127301"/>
                  </a:lnTo>
                  <a:lnTo>
                    <a:pt x="111955" y="131417"/>
                  </a:lnTo>
                  <a:lnTo>
                    <a:pt x="98404" y="135329"/>
                  </a:lnTo>
                  <a:lnTo>
                    <a:pt x="83526" y="137938"/>
                  </a:lnTo>
                  <a:lnTo>
                    <a:pt x="67765" y="139676"/>
                  </a:lnTo>
                  <a:lnTo>
                    <a:pt x="51414" y="140836"/>
                  </a:lnTo>
                  <a:lnTo>
                    <a:pt x="37008" y="140440"/>
                  </a:lnTo>
                  <a:lnTo>
                    <a:pt x="23897" y="139007"/>
                  </a:lnTo>
                  <a:lnTo>
                    <a:pt x="11651" y="136884"/>
                  </a:lnTo>
                  <a:lnTo>
                    <a:pt x="4656" y="130793"/>
                  </a:lnTo>
                  <a:lnTo>
                    <a:pt x="1161" y="122059"/>
                  </a:lnTo>
                  <a:lnTo>
                    <a:pt x="0" y="111561"/>
                  </a:lnTo>
                  <a:lnTo>
                    <a:pt x="3900" y="104563"/>
                  </a:lnTo>
                  <a:lnTo>
                    <a:pt x="11175" y="99897"/>
                  </a:lnTo>
                  <a:lnTo>
                    <a:pt x="20699" y="96787"/>
                  </a:lnTo>
                  <a:lnTo>
                    <a:pt x="30555" y="95882"/>
                  </a:lnTo>
                  <a:lnTo>
                    <a:pt x="40631" y="96447"/>
                  </a:lnTo>
                  <a:lnTo>
                    <a:pt x="50854" y="97993"/>
                  </a:lnTo>
                  <a:lnTo>
                    <a:pt x="61175" y="100192"/>
                  </a:lnTo>
                  <a:lnTo>
                    <a:pt x="71562" y="102826"/>
                  </a:lnTo>
                  <a:lnTo>
                    <a:pt x="81992" y="105751"/>
                  </a:lnTo>
                  <a:lnTo>
                    <a:pt x="102931" y="112117"/>
                  </a:lnTo>
                  <a:lnTo>
                    <a:pt x="113422" y="115451"/>
                  </a:lnTo>
                  <a:lnTo>
                    <a:pt x="122754" y="120011"/>
                  </a:lnTo>
                  <a:lnTo>
                    <a:pt x="131313" y="125388"/>
                  </a:lnTo>
                  <a:lnTo>
                    <a:pt x="155441" y="1431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986997" y="1093830"/>
              <a:ext cx="52589" cy="147247"/>
            </a:xfrm>
            <a:custGeom>
              <a:avLst/>
              <a:gdLst/>
              <a:ahLst/>
              <a:cxnLst/>
              <a:rect l="0" t="0" r="0" b="0"/>
              <a:pathLst>
                <a:path w="52589" h="147247">
                  <a:moveTo>
                    <a:pt x="52588" y="0"/>
                  </a:moveTo>
                  <a:lnTo>
                    <a:pt x="41422" y="11167"/>
                  </a:lnTo>
                  <a:lnTo>
                    <a:pt x="38132" y="19131"/>
                  </a:lnTo>
                  <a:lnTo>
                    <a:pt x="35939" y="29114"/>
                  </a:lnTo>
                  <a:lnTo>
                    <a:pt x="34477" y="40445"/>
                  </a:lnTo>
                  <a:lnTo>
                    <a:pt x="32334" y="51504"/>
                  </a:lnTo>
                  <a:lnTo>
                    <a:pt x="29737" y="62383"/>
                  </a:lnTo>
                  <a:lnTo>
                    <a:pt x="26836" y="73141"/>
                  </a:lnTo>
                  <a:lnTo>
                    <a:pt x="22566" y="83819"/>
                  </a:lnTo>
                  <a:lnTo>
                    <a:pt x="17381" y="94444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071138" y="1078162"/>
              <a:ext cx="112961" cy="183950"/>
            </a:xfrm>
            <a:custGeom>
              <a:avLst/>
              <a:gdLst/>
              <a:ahLst/>
              <a:cxnLst/>
              <a:rect l="0" t="0" r="0" b="0"/>
              <a:pathLst>
                <a:path w="112961" h="183950">
                  <a:moveTo>
                    <a:pt x="0" y="15668"/>
                  </a:moveTo>
                  <a:lnTo>
                    <a:pt x="16750" y="10084"/>
                  </a:lnTo>
                  <a:lnTo>
                    <a:pt x="26359" y="8440"/>
                  </a:lnTo>
                  <a:lnTo>
                    <a:pt x="37439" y="7343"/>
                  </a:lnTo>
                  <a:lnTo>
                    <a:pt x="49501" y="6612"/>
                  </a:lnTo>
                  <a:lnTo>
                    <a:pt x="61048" y="4956"/>
                  </a:lnTo>
                  <a:lnTo>
                    <a:pt x="72251" y="2684"/>
                  </a:lnTo>
                  <a:lnTo>
                    <a:pt x="83226" y="0"/>
                  </a:lnTo>
                  <a:lnTo>
                    <a:pt x="92880" y="548"/>
                  </a:lnTo>
                  <a:lnTo>
                    <a:pt x="101653" y="3251"/>
                  </a:lnTo>
                  <a:lnTo>
                    <a:pt x="109840" y="7390"/>
                  </a:lnTo>
                  <a:lnTo>
                    <a:pt x="112960" y="13655"/>
                  </a:lnTo>
                  <a:lnTo>
                    <a:pt x="112703" y="21338"/>
                  </a:lnTo>
                  <a:lnTo>
                    <a:pt x="110194" y="29965"/>
                  </a:lnTo>
                  <a:lnTo>
                    <a:pt x="101079" y="58858"/>
                  </a:lnTo>
                  <a:lnTo>
                    <a:pt x="96602" y="70171"/>
                  </a:lnTo>
                  <a:lnTo>
                    <a:pt x="91280" y="82387"/>
                  </a:lnTo>
                  <a:lnTo>
                    <a:pt x="85394" y="95206"/>
                  </a:lnTo>
                  <a:lnTo>
                    <a:pt x="80302" y="107258"/>
                  </a:lnTo>
                  <a:lnTo>
                    <a:pt x="75739" y="118798"/>
                  </a:lnTo>
                  <a:lnTo>
                    <a:pt x="63106" y="1839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81656" y="1167453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10518"/>
                  </a:moveTo>
                  <a:lnTo>
                    <a:pt x="16750" y="4934"/>
                  </a:lnTo>
                  <a:lnTo>
                    <a:pt x="27527" y="3289"/>
                  </a:lnTo>
                  <a:lnTo>
                    <a:pt x="40555" y="2193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Freeform 65"/>
          <p:cNvSpPr/>
          <p:nvPr/>
        </p:nvSpPr>
        <p:spPr>
          <a:xfrm>
            <a:off x="3323561" y="1717292"/>
            <a:ext cx="240565" cy="209972"/>
          </a:xfrm>
          <a:custGeom>
            <a:avLst/>
            <a:gdLst/>
            <a:ahLst/>
            <a:cxnLst/>
            <a:rect l="0" t="0" r="0" b="0"/>
            <a:pathLst>
              <a:path w="240565" h="209972">
                <a:moveTo>
                  <a:pt x="126211" y="18111"/>
                </a:moveTo>
                <a:lnTo>
                  <a:pt x="137378" y="6945"/>
                </a:lnTo>
                <a:lnTo>
                  <a:pt x="145341" y="3655"/>
                </a:lnTo>
                <a:lnTo>
                  <a:pt x="155325" y="1462"/>
                </a:lnTo>
                <a:lnTo>
                  <a:pt x="166656" y="0"/>
                </a:lnTo>
                <a:lnTo>
                  <a:pt x="177715" y="194"/>
                </a:lnTo>
                <a:lnTo>
                  <a:pt x="188594" y="1492"/>
                </a:lnTo>
                <a:lnTo>
                  <a:pt x="199352" y="3526"/>
                </a:lnTo>
                <a:lnTo>
                  <a:pt x="210031" y="6051"/>
                </a:lnTo>
                <a:lnTo>
                  <a:pt x="220655" y="8902"/>
                </a:lnTo>
                <a:lnTo>
                  <a:pt x="231244" y="11972"/>
                </a:lnTo>
                <a:lnTo>
                  <a:pt x="237135" y="17524"/>
                </a:lnTo>
                <a:lnTo>
                  <a:pt x="239893" y="24732"/>
                </a:lnTo>
                <a:lnTo>
                  <a:pt x="240564" y="33042"/>
                </a:lnTo>
                <a:lnTo>
                  <a:pt x="238673" y="40920"/>
                </a:lnTo>
                <a:lnTo>
                  <a:pt x="235076" y="48509"/>
                </a:lnTo>
                <a:lnTo>
                  <a:pt x="230340" y="55906"/>
                </a:lnTo>
                <a:lnTo>
                  <a:pt x="222509" y="62006"/>
                </a:lnTo>
                <a:lnTo>
                  <a:pt x="212613" y="67241"/>
                </a:lnTo>
                <a:lnTo>
                  <a:pt x="201342" y="71899"/>
                </a:lnTo>
                <a:lnTo>
                  <a:pt x="187984" y="76174"/>
                </a:lnTo>
                <a:lnTo>
                  <a:pt x="173236" y="80192"/>
                </a:lnTo>
                <a:lnTo>
                  <a:pt x="113166" y="95038"/>
                </a:lnTo>
                <a:lnTo>
                  <a:pt x="108165" y="98611"/>
                </a:lnTo>
                <a:lnTo>
                  <a:pt x="109506" y="102162"/>
                </a:lnTo>
                <a:lnTo>
                  <a:pt x="115074" y="105698"/>
                </a:lnTo>
                <a:lnTo>
                  <a:pt x="122293" y="109224"/>
                </a:lnTo>
                <a:lnTo>
                  <a:pt x="130611" y="112743"/>
                </a:lnTo>
                <a:lnTo>
                  <a:pt x="139662" y="116258"/>
                </a:lnTo>
                <a:lnTo>
                  <a:pt x="148033" y="120938"/>
                </a:lnTo>
                <a:lnTo>
                  <a:pt x="155951" y="126396"/>
                </a:lnTo>
                <a:lnTo>
                  <a:pt x="163567" y="132371"/>
                </a:lnTo>
                <a:lnTo>
                  <a:pt x="169813" y="139861"/>
                </a:lnTo>
                <a:lnTo>
                  <a:pt x="175145" y="148360"/>
                </a:lnTo>
                <a:lnTo>
                  <a:pt x="179869" y="157532"/>
                </a:lnTo>
                <a:lnTo>
                  <a:pt x="180681" y="167152"/>
                </a:lnTo>
                <a:lnTo>
                  <a:pt x="178885" y="177072"/>
                </a:lnTo>
                <a:lnTo>
                  <a:pt x="175350" y="187190"/>
                </a:lnTo>
                <a:lnTo>
                  <a:pt x="168320" y="195105"/>
                </a:lnTo>
                <a:lnTo>
                  <a:pt x="158958" y="201550"/>
                </a:lnTo>
                <a:lnTo>
                  <a:pt x="148042" y="207015"/>
                </a:lnTo>
                <a:lnTo>
                  <a:pt x="137259" y="209490"/>
                </a:lnTo>
                <a:lnTo>
                  <a:pt x="126565" y="209971"/>
                </a:lnTo>
                <a:lnTo>
                  <a:pt x="115929" y="209123"/>
                </a:lnTo>
                <a:lnTo>
                  <a:pt x="104164" y="208558"/>
                </a:lnTo>
                <a:lnTo>
                  <a:pt x="78627" y="207930"/>
                </a:lnTo>
                <a:lnTo>
                  <a:pt x="65272" y="206594"/>
                </a:lnTo>
                <a:lnTo>
                  <a:pt x="0" y="19691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5058964" y="210351"/>
            <a:ext cx="2815762" cy="410188"/>
            <a:chOff x="5058964" y="210351"/>
            <a:chExt cx="2815762" cy="410188"/>
          </a:xfrm>
        </p:grpSpPr>
        <p:sp>
          <p:nvSpPr>
            <p:cNvPr id="67" name="Freeform 66"/>
            <p:cNvSpPr/>
            <p:nvPr/>
          </p:nvSpPr>
          <p:spPr>
            <a:xfrm>
              <a:off x="5111552" y="389151"/>
              <a:ext cx="52589" cy="199835"/>
            </a:xfrm>
            <a:custGeom>
              <a:avLst/>
              <a:gdLst/>
              <a:ahLst/>
              <a:cxnLst/>
              <a:rect l="0" t="0" r="0" b="0"/>
              <a:pathLst>
                <a:path w="52589" h="199835">
                  <a:moveTo>
                    <a:pt x="0" y="0"/>
                  </a:moveTo>
                  <a:lnTo>
                    <a:pt x="14640" y="43917"/>
                  </a:lnTo>
                  <a:lnTo>
                    <a:pt x="17940" y="56156"/>
                  </a:lnTo>
                  <a:lnTo>
                    <a:pt x="21309" y="70159"/>
                  </a:lnTo>
                  <a:lnTo>
                    <a:pt x="31634" y="114667"/>
                  </a:lnTo>
                  <a:lnTo>
                    <a:pt x="52588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58964" y="340547"/>
              <a:ext cx="157660" cy="122228"/>
            </a:xfrm>
            <a:custGeom>
              <a:avLst/>
              <a:gdLst/>
              <a:ahLst/>
              <a:cxnLst/>
              <a:rect l="0" t="0" r="0" b="0"/>
              <a:pathLst>
                <a:path w="157660" h="122228">
                  <a:moveTo>
                    <a:pt x="0" y="48604"/>
                  </a:moveTo>
                  <a:lnTo>
                    <a:pt x="11167" y="31853"/>
                  </a:lnTo>
                  <a:lnTo>
                    <a:pt x="19131" y="24582"/>
                  </a:lnTo>
                  <a:lnTo>
                    <a:pt x="29115" y="17397"/>
                  </a:lnTo>
                  <a:lnTo>
                    <a:pt x="40445" y="10270"/>
                  </a:lnTo>
                  <a:lnTo>
                    <a:pt x="53842" y="5519"/>
                  </a:lnTo>
                  <a:lnTo>
                    <a:pt x="68616" y="2351"/>
                  </a:lnTo>
                  <a:lnTo>
                    <a:pt x="84309" y="239"/>
                  </a:lnTo>
                  <a:lnTo>
                    <a:pt x="98277" y="0"/>
                  </a:lnTo>
                  <a:lnTo>
                    <a:pt x="111094" y="1009"/>
                  </a:lnTo>
                  <a:lnTo>
                    <a:pt x="123145" y="2850"/>
                  </a:lnTo>
                  <a:lnTo>
                    <a:pt x="133516" y="6415"/>
                  </a:lnTo>
                  <a:lnTo>
                    <a:pt x="142768" y="11129"/>
                  </a:lnTo>
                  <a:lnTo>
                    <a:pt x="151273" y="16609"/>
                  </a:lnTo>
                  <a:lnTo>
                    <a:pt x="155774" y="26105"/>
                  </a:lnTo>
                  <a:lnTo>
                    <a:pt x="157606" y="38279"/>
                  </a:lnTo>
                  <a:lnTo>
                    <a:pt x="157659" y="52238"/>
                  </a:lnTo>
                  <a:lnTo>
                    <a:pt x="154188" y="63882"/>
                  </a:lnTo>
                  <a:lnTo>
                    <a:pt x="148369" y="73981"/>
                  </a:lnTo>
                  <a:lnTo>
                    <a:pt x="140983" y="83051"/>
                  </a:lnTo>
                  <a:lnTo>
                    <a:pt x="132553" y="91435"/>
                  </a:lnTo>
                  <a:lnTo>
                    <a:pt x="123428" y="99362"/>
                  </a:lnTo>
                  <a:lnTo>
                    <a:pt x="63106" y="1222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338295" y="273457"/>
              <a:ext cx="78269" cy="347082"/>
            </a:xfrm>
            <a:custGeom>
              <a:avLst/>
              <a:gdLst/>
              <a:ahLst/>
              <a:cxnLst/>
              <a:rect l="0" t="0" r="0" b="0"/>
              <a:pathLst>
                <a:path w="78269" h="347082">
                  <a:moveTo>
                    <a:pt x="78268" y="0"/>
                  </a:moveTo>
                  <a:lnTo>
                    <a:pt x="67101" y="16750"/>
                  </a:lnTo>
                  <a:lnTo>
                    <a:pt x="61474" y="27528"/>
                  </a:lnTo>
                  <a:lnTo>
                    <a:pt x="55386" y="40556"/>
                  </a:lnTo>
                  <a:lnTo>
                    <a:pt x="48990" y="55084"/>
                  </a:lnTo>
                  <a:lnTo>
                    <a:pt x="43557" y="68275"/>
                  </a:lnTo>
                  <a:lnTo>
                    <a:pt x="38767" y="80576"/>
                  </a:lnTo>
                  <a:lnTo>
                    <a:pt x="30328" y="103592"/>
                  </a:lnTo>
                  <a:lnTo>
                    <a:pt x="11807" y="157555"/>
                  </a:lnTo>
                  <a:lnTo>
                    <a:pt x="8251" y="171648"/>
                  </a:lnTo>
                  <a:lnTo>
                    <a:pt x="4711" y="188056"/>
                  </a:lnTo>
                  <a:lnTo>
                    <a:pt x="1183" y="206005"/>
                  </a:lnTo>
                  <a:lnTo>
                    <a:pt x="0" y="223815"/>
                  </a:lnTo>
                  <a:lnTo>
                    <a:pt x="379" y="241531"/>
                  </a:lnTo>
                  <a:lnTo>
                    <a:pt x="1801" y="259185"/>
                  </a:lnTo>
                  <a:lnTo>
                    <a:pt x="3918" y="274460"/>
                  </a:lnTo>
                  <a:lnTo>
                    <a:pt x="6497" y="288149"/>
                  </a:lnTo>
                  <a:lnTo>
                    <a:pt x="9386" y="300781"/>
                  </a:lnTo>
                  <a:lnTo>
                    <a:pt x="14817" y="311540"/>
                  </a:lnTo>
                  <a:lnTo>
                    <a:pt x="21944" y="321050"/>
                  </a:lnTo>
                  <a:lnTo>
                    <a:pt x="57233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490186" y="341718"/>
              <a:ext cx="115694" cy="215715"/>
            </a:xfrm>
            <a:custGeom>
              <a:avLst/>
              <a:gdLst/>
              <a:ahLst/>
              <a:cxnLst/>
              <a:rect l="0" t="0" r="0" b="0"/>
              <a:pathLst>
                <a:path w="115694" h="215715">
                  <a:moveTo>
                    <a:pt x="0" y="215714"/>
                  </a:moveTo>
                  <a:lnTo>
                    <a:pt x="0" y="193381"/>
                  </a:lnTo>
                  <a:lnTo>
                    <a:pt x="1169" y="183296"/>
                  </a:lnTo>
                  <a:lnTo>
                    <a:pt x="3117" y="173067"/>
                  </a:lnTo>
                  <a:lnTo>
                    <a:pt x="5583" y="162742"/>
                  </a:lnTo>
                  <a:lnTo>
                    <a:pt x="21309" y="90722"/>
                  </a:lnTo>
                  <a:lnTo>
                    <a:pt x="24724" y="76292"/>
                  </a:lnTo>
                  <a:lnTo>
                    <a:pt x="27000" y="61998"/>
                  </a:lnTo>
                  <a:lnTo>
                    <a:pt x="28518" y="47794"/>
                  </a:lnTo>
                  <a:lnTo>
                    <a:pt x="29530" y="33650"/>
                  </a:lnTo>
                  <a:lnTo>
                    <a:pt x="32541" y="21883"/>
                  </a:lnTo>
                  <a:lnTo>
                    <a:pt x="36886" y="11702"/>
                  </a:lnTo>
                  <a:lnTo>
                    <a:pt x="42120" y="2577"/>
                  </a:lnTo>
                  <a:lnTo>
                    <a:pt x="46778" y="0"/>
                  </a:lnTo>
                  <a:lnTo>
                    <a:pt x="51052" y="1787"/>
                  </a:lnTo>
                  <a:lnTo>
                    <a:pt x="55070" y="6485"/>
                  </a:lnTo>
                  <a:lnTo>
                    <a:pt x="58917" y="15460"/>
                  </a:lnTo>
                  <a:lnTo>
                    <a:pt x="62651" y="27286"/>
                  </a:lnTo>
                  <a:lnTo>
                    <a:pt x="80575" y="95463"/>
                  </a:lnTo>
                  <a:lnTo>
                    <a:pt x="87620" y="119030"/>
                  </a:lnTo>
                  <a:lnTo>
                    <a:pt x="94646" y="141191"/>
                  </a:lnTo>
                  <a:lnTo>
                    <a:pt x="115693" y="1946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469151" y="494327"/>
              <a:ext cx="115694" cy="1"/>
            </a:xfrm>
            <a:custGeom>
              <a:avLst/>
              <a:gdLst/>
              <a:ahLst/>
              <a:cxnLst/>
              <a:rect l="0" t="0" r="0" b="0"/>
              <a:pathLst>
                <a:path w="115694" h="1">
                  <a:moveTo>
                    <a:pt x="0" y="0"/>
                  </a:move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711056" y="262939"/>
              <a:ext cx="70963" cy="336565"/>
            </a:xfrm>
            <a:custGeom>
              <a:avLst/>
              <a:gdLst/>
              <a:ahLst/>
              <a:cxnLst/>
              <a:rect l="0" t="0" r="0" b="0"/>
              <a:pathLst>
                <a:path w="70963" h="336565">
                  <a:moveTo>
                    <a:pt x="0" y="0"/>
                  </a:moveTo>
                  <a:lnTo>
                    <a:pt x="11166" y="11167"/>
                  </a:lnTo>
                  <a:lnTo>
                    <a:pt x="16793" y="19131"/>
                  </a:lnTo>
                  <a:lnTo>
                    <a:pt x="22881" y="29115"/>
                  </a:lnTo>
                  <a:lnTo>
                    <a:pt x="29277" y="40445"/>
                  </a:lnTo>
                  <a:lnTo>
                    <a:pt x="35879" y="53842"/>
                  </a:lnTo>
                  <a:lnTo>
                    <a:pt x="42617" y="68616"/>
                  </a:lnTo>
                  <a:lnTo>
                    <a:pt x="49446" y="84309"/>
                  </a:lnTo>
                  <a:lnTo>
                    <a:pt x="55168" y="98276"/>
                  </a:lnTo>
                  <a:lnTo>
                    <a:pt x="64641" y="123145"/>
                  </a:lnTo>
                  <a:lnTo>
                    <a:pt x="67635" y="137022"/>
                  </a:lnTo>
                  <a:lnTo>
                    <a:pt x="69631" y="152117"/>
                  </a:lnTo>
                  <a:lnTo>
                    <a:pt x="70962" y="168023"/>
                  </a:lnTo>
                  <a:lnTo>
                    <a:pt x="70680" y="182133"/>
                  </a:lnTo>
                  <a:lnTo>
                    <a:pt x="69324" y="195045"/>
                  </a:lnTo>
                  <a:lnTo>
                    <a:pt x="67251" y="207159"/>
                  </a:lnTo>
                  <a:lnTo>
                    <a:pt x="64700" y="219910"/>
                  </a:lnTo>
                  <a:lnTo>
                    <a:pt x="58750" y="246543"/>
                  </a:lnTo>
                  <a:lnTo>
                    <a:pt x="52210" y="273961"/>
                  </a:lnTo>
                  <a:lnTo>
                    <a:pt x="31552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952960" y="336563"/>
              <a:ext cx="21036" cy="189317"/>
            </a:xfrm>
            <a:custGeom>
              <a:avLst/>
              <a:gdLst/>
              <a:ahLst/>
              <a:cxnLst/>
              <a:rect l="0" t="0" r="0" b="0"/>
              <a:pathLst>
                <a:path w="21036" h="189317">
                  <a:moveTo>
                    <a:pt x="0" y="0"/>
                  </a:moveTo>
                  <a:lnTo>
                    <a:pt x="5584" y="22333"/>
                  </a:lnTo>
                  <a:lnTo>
                    <a:pt x="7228" y="34755"/>
                  </a:lnTo>
                  <a:lnTo>
                    <a:pt x="8324" y="48880"/>
                  </a:lnTo>
                  <a:lnTo>
                    <a:pt x="9055" y="64139"/>
                  </a:lnTo>
                  <a:lnTo>
                    <a:pt x="9868" y="93559"/>
                  </a:lnTo>
                  <a:lnTo>
                    <a:pt x="10084" y="107949"/>
                  </a:lnTo>
                  <a:lnTo>
                    <a:pt x="11398" y="121048"/>
                  </a:lnTo>
                  <a:lnTo>
                    <a:pt x="13442" y="133287"/>
                  </a:lnTo>
                  <a:lnTo>
                    <a:pt x="21035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910890" y="420703"/>
              <a:ext cx="115695" cy="21037"/>
            </a:xfrm>
            <a:custGeom>
              <a:avLst/>
              <a:gdLst/>
              <a:ahLst/>
              <a:cxnLst/>
              <a:rect l="0" t="0" r="0" b="0"/>
              <a:pathLst>
                <a:path w="115695" h="21037">
                  <a:moveTo>
                    <a:pt x="0" y="21036"/>
                  </a:moveTo>
                  <a:lnTo>
                    <a:pt x="22334" y="15452"/>
                  </a:lnTo>
                  <a:lnTo>
                    <a:pt x="33587" y="13808"/>
                  </a:lnTo>
                  <a:lnTo>
                    <a:pt x="45764" y="12711"/>
                  </a:lnTo>
                  <a:lnTo>
                    <a:pt x="58556" y="11980"/>
                  </a:lnTo>
                  <a:lnTo>
                    <a:pt x="70590" y="10324"/>
                  </a:lnTo>
                  <a:lnTo>
                    <a:pt x="82118" y="8052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184348" y="326045"/>
              <a:ext cx="10518" cy="241906"/>
            </a:xfrm>
            <a:custGeom>
              <a:avLst/>
              <a:gdLst/>
              <a:ahLst/>
              <a:cxnLst/>
              <a:rect l="0" t="0" r="0" b="0"/>
              <a:pathLst>
                <a:path w="10518" h="241906">
                  <a:moveTo>
                    <a:pt x="0" y="0"/>
                  </a:moveTo>
                  <a:lnTo>
                    <a:pt x="0" y="64140"/>
                  </a:lnTo>
                  <a:lnTo>
                    <a:pt x="1168" y="77818"/>
                  </a:lnTo>
                  <a:lnTo>
                    <a:pt x="3116" y="90444"/>
                  </a:lnTo>
                  <a:lnTo>
                    <a:pt x="5583" y="102366"/>
                  </a:lnTo>
                  <a:lnTo>
                    <a:pt x="7228" y="117326"/>
                  </a:lnTo>
                  <a:lnTo>
                    <a:pt x="8324" y="134311"/>
                  </a:lnTo>
                  <a:lnTo>
                    <a:pt x="9543" y="169544"/>
                  </a:lnTo>
                  <a:lnTo>
                    <a:pt x="10517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110724" y="265701"/>
              <a:ext cx="148608" cy="144486"/>
            </a:xfrm>
            <a:custGeom>
              <a:avLst/>
              <a:gdLst/>
              <a:ahLst/>
              <a:cxnLst/>
              <a:rect l="0" t="0" r="0" b="0"/>
              <a:pathLst>
                <a:path w="148608" h="144486">
                  <a:moveTo>
                    <a:pt x="0" y="39309"/>
                  </a:moveTo>
                  <a:lnTo>
                    <a:pt x="5584" y="22559"/>
                  </a:lnTo>
                  <a:lnTo>
                    <a:pt x="10734" y="16456"/>
                  </a:lnTo>
                  <a:lnTo>
                    <a:pt x="17674" y="11219"/>
                  </a:lnTo>
                  <a:lnTo>
                    <a:pt x="25806" y="6559"/>
                  </a:lnTo>
                  <a:lnTo>
                    <a:pt x="35902" y="3452"/>
                  </a:lnTo>
                  <a:lnTo>
                    <a:pt x="47307" y="1381"/>
                  </a:lnTo>
                  <a:lnTo>
                    <a:pt x="59585" y="0"/>
                  </a:lnTo>
                  <a:lnTo>
                    <a:pt x="72445" y="1417"/>
                  </a:lnTo>
                  <a:lnTo>
                    <a:pt x="85693" y="4698"/>
                  </a:lnTo>
                  <a:lnTo>
                    <a:pt x="99199" y="9224"/>
                  </a:lnTo>
                  <a:lnTo>
                    <a:pt x="110541" y="14577"/>
                  </a:lnTo>
                  <a:lnTo>
                    <a:pt x="120439" y="20484"/>
                  </a:lnTo>
                  <a:lnTo>
                    <a:pt x="129375" y="26759"/>
                  </a:lnTo>
                  <a:lnTo>
                    <a:pt x="136501" y="34448"/>
                  </a:lnTo>
                  <a:lnTo>
                    <a:pt x="142420" y="43080"/>
                  </a:lnTo>
                  <a:lnTo>
                    <a:pt x="147535" y="52341"/>
                  </a:lnTo>
                  <a:lnTo>
                    <a:pt x="148607" y="62020"/>
                  </a:lnTo>
                  <a:lnTo>
                    <a:pt x="146985" y="71979"/>
                  </a:lnTo>
                  <a:lnTo>
                    <a:pt x="143567" y="82124"/>
                  </a:lnTo>
                  <a:lnTo>
                    <a:pt x="137782" y="92393"/>
                  </a:lnTo>
                  <a:lnTo>
                    <a:pt x="130419" y="102746"/>
                  </a:lnTo>
                  <a:lnTo>
                    <a:pt x="122005" y="113153"/>
                  </a:lnTo>
                  <a:lnTo>
                    <a:pt x="112889" y="121260"/>
                  </a:lnTo>
                  <a:lnTo>
                    <a:pt x="103307" y="127833"/>
                  </a:lnTo>
                  <a:lnTo>
                    <a:pt x="63106" y="1444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375816" y="273457"/>
              <a:ext cx="71472" cy="294494"/>
            </a:xfrm>
            <a:custGeom>
              <a:avLst/>
              <a:gdLst/>
              <a:ahLst/>
              <a:cxnLst/>
              <a:rect l="0" t="0" r="0" b="0"/>
              <a:pathLst>
                <a:path w="71472" h="294494">
                  <a:moveTo>
                    <a:pt x="39919" y="0"/>
                  </a:moveTo>
                  <a:lnTo>
                    <a:pt x="28752" y="22334"/>
                  </a:lnTo>
                  <a:lnTo>
                    <a:pt x="24294" y="33587"/>
                  </a:lnTo>
                  <a:lnTo>
                    <a:pt x="20153" y="45764"/>
                  </a:lnTo>
                  <a:lnTo>
                    <a:pt x="8742" y="82119"/>
                  </a:lnTo>
                  <a:lnTo>
                    <a:pt x="5111" y="93310"/>
                  </a:lnTo>
                  <a:lnTo>
                    <a:pt x="2690" y="108952"/>
                  </a:lnTo>
                  <a:lnTo>
                    <a:pt x="1076" y="127560"/>
                  </a:lnTo>
                  <a:lnTo>
                    <a:pt x="0" y="148145"/>
                  </a:lnTo>
                  <a:lnTo>
                    <a:pt x="452" y="167712"/>
                  </a:lnTo>
                  <a:lnTo>
                    <a:pt x="1921" y="186600"/>
                  </a:lnTo>
                  <a:lnTo>
                    <a:pt x="4070" y="205035"/>
                  </a:lnTo>
                  <a:lnTo>
                    <a:pt x="9007" y="221999"/>
                  </a:lnTo>
                  <a:lnTo>
                    <a:pt x="15805" y="237984"/>
                  </a:lnTo>
                  <a:lnTo>
                    <a:pt x="23843" y="253314"/>
                  </a:lnTo>
                  <a:lnTo>
                    <a:pt x="32707" y="264703"/>
                  </a:lnTo>
                  <a:lnTo>
                    <a:pt x="42123" y="273464"/>
                  </a:lnTo>
                  <a:lnTo>
                    <a:pt x="71471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541946" y="347080"/>
              <a:ext cx="10518" cy="220871"/>
            </a:xfrm>
            <a:custGeom>
              <a:avLst/>
              <a:gdLst/>
              <a:ahLst/>
              <a:cxnLst/>
              <a:rect l="0" t="0" r="0" b="0"/>
              <a:pathLst>
                <a:path w="10518" h="220871">
                  <a:moveTo>
                    <a:pt x="10517" y="0"/>
                  </a:moveTo>
                  <a:lnTo>
                    <a:pt x="10517" y="75307"/>
                  </a:lnTo>
                  <a:lnTo>
                    <a:pt x="9348" y="94612"/>
                  </a:lnTo>
                  <a:lnTo>
                    <a:pt x="7400" y="113326"/>
                  </a:lnTo>
                  <a:lnTo>
                    <a:pt x="4934" y="131644"/>
                  </a:lnTo>
                  <a:lnTo>
                    <a:pt x="3289" y="148531"/>
                  </a:lnTo>
                  <a:lnTo>
                    <a:pt x="2193" y="164464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520911" y="320462"/>
              <a:ext cx="101727" cy="247489"/>
            </a:xfrm>
            <a:custGeom>
              <a:avLst/>
              <a:gdLst/>
              <a:ahLst/>
              <a:cxnLst/>
              <a:rect l="0" t="0" r="0" b="0"/>
              <a:pathLst>
                <a:path w="101727" h="247489">
                  <a:moveTo>
                    <a:pt x="0" y="5583"/>
                  </a:moveTo>
                  <a:lnTo>
                    <a:pt x="22333" y="0"/>
                  </a:lnTo>
                  <a:lnTo>
                    <a:pt x="31249" y="692"/>
                  </a:lnTo>
                  <a:lnTo>
                    <a:pt x="39531" y="3491"/>
                  </a:lnTo>
                  <a:lnTo>
                    <a:pt x="47389" y="7694"/>
                  </a:lnTo>
                  <a:lnTo>
                    <a:pt x="53796" y="14002"/>
                  </a:lnTo>
                  <a:lnTo>
                    <a:pt x="59236" y="21713"/>
                  </a:lnTo>
                  <a:lnTo>
                    <a:pt x="64032" y="30360"/>
                  </a:lnTo>
                  <a:lnTo>
                    <a:pt x="64892" y="39630"/>
                  </a:lnTo>
                  <a:lnTo>
                    <a:pt x="63128" y="49317"/>
                  </a:lnTo>
                  <a:lnTo>
                    <a:pt x="59614" y="59280"/>
                  </a:lnTo>
                  <a:lnTo>
                    <a:pt x="53766" y="68259"/>
                  </a:lnTo>
                  <a:lnTo>
                    <a:pt x="46361" y="76583"/>
                  </a:lnTo>
                  <a:lnTo>
                    <a:pt x="37919" y="84469"/>
                  </a:lnTo>
                  <a:lnTo>
                    <a:pt x="35797" y="87389"/>
                  </a:lnTo>
                  <a:lnTo>
                    <a:pt x="37887" y="86999"/>
                  </a:lnTo>
                  <a:lnTo>
                    <a:pt x="42787" y="84401"/>
                  </a:lnTo>
                  <a:lnTo>
                    <a:pt x="50728" y="82670"/>
                  </a:lnTo>
                  <a:lnTo>
                    <a:pt x="60698" y="81515"/>
                  </a:lnTo>
                  <a:lnTo>
                    <a:pt x="72018" y="80746"/>
                  </a:lnTo>
                  <a:lnTo>
                    <a:pt x="80734" y="83738"/>
                  </a:lnTo>
                  <a:lnTo>
                    <a:pt x="87712" y="89239"/>
                  </a:lnTo>
                  <a:lnTo>
                    <a:pt x="93534" y="96413"/>
                  </a:lnTo>
                  <a:lnTo>
                    <a:pt x="97414" y="105869"/>
                  </a:lnTo>
                  <a:lnTo>
                    <a:pt x="100001" y="116848"/>
                  </a:lnTo>
                  <a:lnTo>
                    <a:pt x="101726" y="128842"/>
                  </a:lnTo>
                  <a:lnTo>
                    <a:pt x="101708" y="141512"/>
                  </a:lnTo>
                  <a:lnTo>
                    <a:pt x="100526" y="154634"/>
                  </a:lnTo>
                  <a:lnTo>
                    <a:pt x="98571" y="168056"/>
                  </a:lnTo>
                  <a:lnTo>
                    <a:pt x="94929" y="180510"/>
                  </a:lnTo>
                  <a:lnTo>
                    <a:pt x="90164" y="192318"/>
                  </a:lnTo>
                  <a:lnTo>
                    <a:pt x="84650" y="203696"/>
                  </a:lnTo>
                  <a:lnTo>
                    <a:pt x="78637" y="213619"/>
                  </a:lnTo>
                  <a:lnTo>
                    <a:pt x="72291" y="222571"/>
                  </a:lnTo>
                  <a:lnTo>
                    <a:pt x="31552" y="2474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657640" y="262939"/>
              <a:ext cx="143618" cy="347082"/>
            </a:xfrm>
            <a:custGeom>
              <a:avLst/>
              <a:gdLst/>
              <a:ahLst/>
              <a:cxnLst/>
              <a:rect l="0" t="0" r="0" b="0"/>
              <a:pathLst>
                <a:path w="143618" h="347082">
                  <a:moveTo>
                    <a:pt x="0" y="0"/>
                  </a:moveTo>
                  <a:lnTo>
                    <a:pt x="11166" y="11167"/>
                  </a:lnTo>
                  <a:lnTo>
                    <a:pt x="19130" y="17963"/>
                  </a:lnTo>
                  <a:lnTo>
                    <a:pt x="40444" y="34862"/>
                  </a:lnTo>
                  <a:lnTo>
                    <a:pt x="50335" y="43108"/>
                  </a:lnTo>
                  <a:lnTo>
                    <a:pt x="59267" y="50943"/>
                  </a:lnTo>
                  <a:lnTo>
                    <a:pt x="67558" y="58503"/>
                  </a:lnTo>
                  <a:lnTo>
                    <a:pt x="74253" y="67049"/>
                  </a:lnTo>
                  <a:lnTo>
                    <a:pt x="79886" y="76252"/>
                  </a:lnTo>
                  <a:lnTo>
                    <a:pt x="84810" y="85894"/>
                  </a:lnTo>
                  <a:lnTo>
                    <a:pt x="90430" y="94659"/>
                  </a:lnTo>
                  <a:lnTo>
                    <a:pt x="96513" y="102839"/>
                  </a:lnTo>
                  <a:lnTo>
                    <a:pt x="102907" y="110630"/>
                  </a:lnTo>
                  <a:lnTo>
                    <a:pt x="108337" y="119330"/>
                  </a:lnTo>
                  <a:lnTo>
                    <a:pt x="113126" y="128635"/>
                  </a:lnTo>
                  <a:lnTo>
                    <a:pt x="117488" y="138345"/>
                  </a:lnTo>
                  <a:lnTo>
                    <a:pt x="134793" y="179928"/>
                  </a:lnTo>
                  <a:lnTo>
                    <a:pt x="138944" y="195912"/>
                  </a:lnTo>
                  <a:lnTo>
                    <a:pt x="141711" y="212412"/>
                  </a:lnTo>
                  <a:lnTo>
                    <a:pt x="143556" y="229255"/>
                  </a:lnTo>
                  <a:lnTo>
                    <a:pt x="143617" y="245158"/>
                  </a:lnTo>
                  <a:lnTo>
                    <a:pt x="142489" y="260434"/>
                  </a:lnTo>
                  <a:lnTo>
                    <a:pt x="140569" y="275293"/>
                  </a:lnTo>
                  <a:lnTo>
                    <a:pt x="136952" y="288705"/>
                  </a:lnTo>
                  <a:lnTo>
                    <a:pt x="132202" y="301152"/>
                  </a:lnTo>
                  <a:lnTo>
                    <a:pt x="105175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41615" y="326045"/>
              <a:ext cx="21036" cy="189318"/>
            </a:xfrm>
            <a:custGeom>
              <a:avLst/>
              <a:gdLst/>
              <a:ahLst/>
              <a:cxnLst/>
              <a:rect l="0" t="0" r="0" b="0"/>
              <a:pathLst>
                <a:path w="21036" h="189318">
                  <a:moveTo>
                    <a:pt x="0" y="0"/>
                  </a:moveTo>
                  <a:lnTo>
                    <a:pt x="5583" y="16750"/>
                  </a:lnTo>
                  <a:lnTo>
                    <a:pt x="7228" y="28696"/>
                  </a:lnTo>
                  <a:lnTo>
                    <a:pt x="8324" y="43672"/>
                  </a:lnTo>
                  <a:lnTo>
                    <a:pt x="9055" y="60667"/>
                  </a:lnTo>
                  <a:lnTo>
                    <a:pt x="10711" y="77841"/>
                  </a:lnTo>
                  <a:lnTo>
                    <a:pt x="12983" y="95133"/>
                  </a:lnTo>
                  <a:lnTo>
                    <a:pt x="15668" y="112504"/>
                  </a:lnTo>
                  <a:lnTo>
                    <a:pt x="17457" y="128759"/>
                  </a:lnTo>
                  <a:lnTo>
                    <a:pt x="18650" y="144271"/>
                  </a:lnTo>
                  <a:lnTo>
                    <a:pt x="2103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878509" y="389151"/>
              <a:ext cx="147247" cy="31553"/>
            </a:xfrm>
            <a:custGeom>
              <a:avLst/>
              <a:gdLst/>
              <a:ahLst/>
              <a:cxnLst/>
              <a:rect l="0" t="0" r="0" b="0"/>
              <a:pathLst>
                <a:path w="147247" h="31553">
                  <a:moveTo>
                    <a:pt x="0" y="31552"/>
                  </a:moveTo>
                  <a:lnTo>
                    <a:pt x="16750" y="25969"/>
                  </a:lnTo>
                  <a:lnTo>
                    <a:pt x="26359" y="23156"/>
                  </a:lnTo>
                  <a:lnTo>
                    <a:pt x="49500" y="16913"/>
                  </a:lnTo>
                  <a:lnTo>
                    <a:pt x="62216" y="14781"/>
                  </a:lnTo>
                  <a:lnTo>
                    <a:pt x="75368" y="13360"/>
                  </a:lnTo>
                  <a:lnTo>
                    <a:pt x="88809" y="12412"/>
                  </a:lnTo>
                  <a:lnTo>
                    <a:pt x="101277" y="10612"/>
                  </a:lnTo>
                  <a:lnTo>
                    <a:pt x="113094" y="8243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236107" y="305010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0" y="0"/>
                  </a:moveTo>
                  <a:lnTo>
                    <a:pt x="0" y="174230"/>
                  </a:lnTo>
                  <a:lnTo>
                    <a:pt x="1169" y="189776"/>
                  </a:lnTo>
                  <a:lnTo>
                    <a:pt x="10518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83519" y="272635"/>
              <a:ext cx="138997" cy="116517"/>
            </a:xfrm>
            <a:custGeom>
              <a:avLst/>
              <a:gdLst/>
              <a:ahLst/>
              <a:cxnLst/>
              <a:rect l="0" t="0" r="0" b="0"/>
              <a:pathLst>
                <a:path w="138997" h="116517">
                  <a:moveTo>
                    <a:pt x="0" y="21857"/>
                  </a:moveTo>
                  <a:lnTo>
                    <a:pt x="16751" y="5107"/>
                  </a:lnTo>
                  <a:lnTo>
                    <a:pt x="25191" y="1341"/>
                  </a:lnTo>
                  <a:lnTo>
                    <a:pt x="34324" y="0"/>
                  </a:lnTo>
                  <a:lnTo>
                    <a:pt x="43918" y="274"/>
                  </a:lnTo>
                  <a:lnTo>
                    <a:pt x="54988" y="1625"/>
                  </a:lnTo>
                  <a:lnTo>
                    <a:pt x="67043" y="3695"/>
                  </a:lnTo>
                  <a:lnTo>
                    <a:pt x="79754" y="6243"/>
                  </a:lnTo>
                  <a:lnTo>
                    <a:pt x="91734" y="10279"/>
                  </a:lnTo>
                  <a:lnTo>
                    <a:pt x="103226" y="15307"/>
                  </a:lnTo>
                  <a:lnTo>
                    <a:pt x="114394" y="20996"/>
                  </a:lnTo>
                  <a:lnTo>
                    <a:pt x="123007" y="28295"/>
                  </a:lnTo>
                  <a:lnTo>
                    <a:pt x="129919" y="36667"/>
                  </a:lnTo>
                  <a:lnTo>
                    <a:pt x="135695" y="45754"/>
                  </a:lnTo>
                  <a:lnTo>
                    <a:pt x="138377" y="55318"/>
                  </a:lnTo>
                  <a:lnTo>
                    <a:pt x="138996" y="65199"/>
                  </a:lnTo>
                  <a:lnTo>
                    <a:pt x="138241" y="75293"/>
                  </a:lnTo>
                  <a:lnTo>
                    <a:pt x="134231" y="83191"/>
                  </a:lnTo>
                  <a:lnTo>
                    <a:pt x="128051" y="89625"/>
                  </a:lnTo>
                  <a:lnTo>
                    <a:pt x="120426" y="95082"/>
                  </a:lnTo>
                  <a:lnTo>
                    <a:pt x="111837" y="99890"/>
                  </a:lnTo>
                  <a:lnTo>
                    <a:pt x="102606" y="104263"/>
                  </a:lnTo>
                  <a:lnTo>
                    <a:pt x="52588" y="1165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36570" y="210351"/>
              <a:ext cx="94031" cy="399670"/>
            </a:xfrm>
            <a:custGeom>
              <a:avLst/>
              <a:gdLst/>
              <a:ahLst/>
              <a:cxnLst/>
              <a:rect l="0" t="0" r="0" b="0"/>
              <a:pathLst>
                <a:path w="94031" h="399670">
                  <a:moveTo>
                    <a:pt x="94030" y="0"/>
                  </a:moveTo>
                  <a:lnTo>
                    <a:pt x="88447" y="16751"/>
                  </a:lnTo>
                  <a:lnTo>
                    <a:pt x="84465" y="24022"/>
                  </a:lnTo>
                  <a:lnTo>
                    <a:pt x="79472" y="31207"/>
                  </a:lnTo>
                  <a:lnTo>
                    <a:pt x="73808" y="38334"/>
                  </a:lnTo>
                  <a:lnTo>
                    <a:pt x="68862" y="46591"/>
                  </a:lnTo>
                  <a:lnTo>
                    <a:pt x="64396" y="55602"/>
                  </a:lnTo>
                  <a:lnTo>
                    <a:pt x="60251" y="65115"/>
                  </a:lnTo>
                  <a:lnTo>
                    <a:pt x="49412" y="88151"/>
                  </a:lnTo>
                  <a:lnTo>
                    <a:pt x="43249" y="100838"/>
                  </a:lnTo>
                  <a:lnTo>
                    <a:pt x="37972" y="112801"/>
                  </a:lnTo>
                  <a:lnTo>
                    <a:pt x="33286" y="124283"/>
                  </a:lnTo>
                  <a:lnTo>
                    <a:pt x="28993" y="135444"/>
                  </a:lnTo>
                  <a:lnTo>
                    <a:pt x="24962" y="147558"/>
                  </a:lnTo>
                  <a:lnTo>
                    <a:pt x="21106" y="160309"/>
                  </a:lnTo>
                  <a:lnTo>
                    <a:pt x="13706" y="185774"/>
                  </a:lnTo>
                  <a:lnTo>
                    <a:pt x="6522" y="208778"/>
                  </a:lnTo>
                  <a:lnTo>
                    <a:pt x="4138" y="223326"/>
                  </a:lnTo>
                  <a:lnTo>
                    <a:pt x="2550" y="240037"/>
                  </a:lnTo>
                  <a:lnTo>
                    <a:pt x="1490" y="258189"/>
                  </a:lnTo>
                  <a:lnTo>
                    <a:pt x="314" y="290823"/>
                  </a:lnTo>
                  <a:lnTo>
                    <a:pt x="0" y="306070"/>
                  </a:lnTo>
                  <a:lnTo>
                    <a:pt x="2127" y="319740"/>
                  </a:lnTo>
                  <a:lnTo>
                    <a:pt x="5884" y="332360"/>
                  </a:lnTo>
                  <a:lnTo>
                    <a:pt x="10725" y="344279"/>
                  </a:lnTo>
                  <a:lnTo>
                    <a:pt x="16289" y="354562"/>
                  </a:lnTo>
                  <a:lnTo>
                    <a:pt x="22336" y="363755"/>
                  </a:lnTo>
                  <a:lnTo>
                    <a:pt x="62477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18917" y="357598"/>
              <a:ext cx="90483" cy="178800"/>
            </a:xfrm>
            <a:custGeom>
              <a:avLst/>
              <a:gdLst/>
              <a:ahLst/>
              <a:cxnLst/>
              <a:rect l="0" t="0" r="0" b="0"/>
              <a:pathLst>
                <a:path w="90483" h="178800">
                  <a:moveTo>
                    <a:pt x="69447" y="0"/>
                  </a:moveTo>
                  <a:lnTo>
                    <a:pt x="52696" y="11167"/>
                  </a:lnTo>
                  <a:lnTo>
                    <a:pt x="45425" y="19131"/>
                  </a:lnTo>
                  <a:lnTo>
                    <a:pt x="38241" y="29114"/>
                  </a:lnTo>
                  <a:lnTo>
                    <a:pt x="31113" y="40445"/>
                  </a:lnTo>
                  <a:lnTo>
                    <a:pt x="24025" y="52673"/>
                  </a:lnTo>
                  <a:lnTo>
                    <a:pt x="9916" y="78725"/>
                  </a:lnTo>
                  <a:lnTo>
                    <a:pt x="5219" y="92216"/>
                  </a:lnTo>
                  <a:lnTo>
                    <a:pt x="2087" y="105885"/>
                  </a:lnTo>
                  <a:lnTo>
                    <a:pt x="0" y="119672"/>
                  </a:lnTo>
                  <a:lnTo>
                    <a:pt x="945" y="131201"/>
                  </a:lnTo>
                  <a:lnTo>
                    <a:pt x="3913" y="141224"/>
                  </a:lnTo>
                  <a:lnTo>
                    <a:pt x="8228" y="150243"/>
                  </a:lnTo>
                  <a:lnTo>
                    <a:pt x="15779" y="157424"/>
                  </a:lnTo>
                  <a:lnTo>
                    <a:pt x="25488" y="163381"/>
                  </a:lnTo>
                  <a:lnTo>
                    <a:pt x="90482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772505" y="252422"/>
              <a:ext cx="102221" cy="326046"/>
            </a:xfrm>
            <a:custGeom>
              <a:avLst/>
              <a:gdLst/>
              <a:ahLst/>
              <a:cxnLst/>
              <a:rect l="0" t="0" r="0" b="0"/>
              <a:pathLst>
                <a:path w="102221" h="326046">
                  <a:moveTo>
                    <a:pt x="0" y="0"/>
                  </a:moveTo>
                  <a:lnTo>
                    <a:pt x="16750" y="5583"/>
                  </a:lnTo>
                  <a:lnTo>
                    <a:pt x="26359" y="10734"/>
                  </a:lnTo>
                  <a:lnTo>
                    <a:pt x="37439" y="17673"/>
                  </a:lnTo>
                  <a:lnTo>
                    <a:pt x="49501" y="25806"/>
                  </a:lnTo>
                  <a:lnTo>
                    <a:pt x="59879" y="37070"/>
                  </a:lnTo>
                  <a:lnTo>
                    <a:pt x="69134" y="50423"/>
                  </a:lnTo>
                  <a:lnTo>
                    <a:pt x="77642" y="65168"/>
                  </a:lnTo>
                  <a:lnTo>
                    <a:pt x="84483" y="78504"/>
                  </a:lnTo>
                  <a:lnTo>
                    <a:pt x="90212" y="90901"/>
                  </a:lnTo>
                  <a:lnTo>
                    <a:pt x="95200" y="102671"/>
                  </a:lnTo>
                  <a:lnTo>
                    <a:pt x="98526" y="117529"/>
                  </a:lnTo>
                  <a:lnTo>
                    <a:pt x="100742" y="134447"/>
                  </a:lnTo>
                  <a:lnTo>
                    <a:pt x="102220" y="152737"/>
                  </a:lnTo>
                  <a:lnTo>
                    <a:pt x="102037" y="170773"/>
                  </a:lnTo>
                  <a:lnTo>
                    <a:pt x="100746" y="188640"/>
                  </a:lnTo>
                  <a:lnTo>
                    <a:pt x="98717" y="206395"/>
                  </a:lnTo>
                  <a:lnTo>
                    <a:pt x="95027" y="222906"/>
                  </a:lnTo>
                  <a:lnTo>
                    <a:pt x="90230" y="238588"/>
                  </a:lnTo>
                  <a:lnTo>
                    <a:pt x="75428" y="279876"/>
                  </a:lnTo>
                  <a:lnTo>
                    <a:pt x="52587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056480" y="199834"/>
            <a:ext cx="1609193" cy="336564"/>
            <a:chOff x="8056480" y="199834"/>
            <a:chExt cx="1609193" cy="336564"/>
          </a:xfrm>
        </p:grpSpPr>
        <p:sp>
          <p:nvSpPr>
            <p:cNvPr id="89" name="Freeform 88"/>
            <p:cNvSpPr/>
            <p:nvPr/>
          </p:nvSpPr>
          <p:spPr>
            <a:xfrm>
              <a:off x="8056480" y="410186"/>
              <a:ext cx="115695" cy="31554"/>
            </a:xfrm>
            <a:custGeom>
              <a:avLst/>
              <a:gdLst/>
              <a:ahLst/>
              <a:cxnLst/>
              <a:rect l="0" t="0" r="0" b="0"/>
              <a:pathLst>
                <a:path w="115695" h="31554">
                  <a:moveTo>
                    <a:pt x="0" y="31553"/>
                  </a:moveTo>
                  <a:lnTo>
                    <a:pt x="16751" y="20386"/>
                  </a:lnTo>
                  <a:lnTo>
                    <a:pt x="26359" y="15928"/>
                  </a:lnTo>
                  <a:lnTo>
                    <a:pt x="37439" y="11787"/>
                  </a:lnTo>
                  <a:lnTo>
                    <a:pt x="49501" y="7858"/>
                  </a:lnTo>
                  <a:lnTo>
                    <a:pt x="62216" y="5239"/>
                  </a:lnTo>
                  <a:lnTo>
                    <a:pt x="75367" y="3492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340455" y="283975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9868" y="81600"/>
                  </a:lnTo>
                  <a:lnTo>
                    <a:pt x="10518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271766" y="239223"/>
              <a:ext cx="149373" cy="139411"/>
            </a:xfrm>
            <a:custGeom>
              <a:avLst/>
              <a:gdLst/>
              <a:ahLst/>
              <a:cxnLst/>
              <a:rect l="0" t="0" r="0" b="0"/>
              <a:pathLst>
                <a:path w="149373" h="139411">
                  <a:moveTo>
                    <a:pt x="5583" y="65787"/>
                  </a:moveTo>
                  <a:lnTo>
                    <a:pt x="0" y="49037"/>
                  </a:lnTo>
                  <a:lnTo>
                    <a:pt x="1861" y="40597"/>
                  </a:lnTo>
                  <a:lnTo>
                    <a:pt x="6608" y="31464"/>
                  </a:lnTo>
                  <a:lnTo>
                    <a:pt x="13278" y="21870"/>
                  </a:lnTo>
                  <a:lnTo>
                    <a:pt x="22399" y="14305"/>
                  </a:lnTo>
                  <a:lnTo>
                    <a:pt x="33154" y="8093"/>
                  </a:lnTo>
                  <a:lnTo>
                    <a:pt x="44999" y="2783"/>
                  </a:lnTo>
                  <a:lnTo>
                    <a:pt x="57570" y="412"/>
                  </a:lnTo>
                  <a:lnTo>
                    <a:pt x="70625" y="0"/>
                  </a:lnTo>
                  <a:lnTo>
                    <a:pt x="84003" y="894"/>
                  </a:lnTo>
                  <a:lnTo>
                    <a:pt x="96428" y="2658"/>
                  </a:lnTo>
                  <a:lnTo>
                    <a:pt x="108217" y="5003"/>
                  </a:lnTo>
                  <a:lnTo>
                    <a:pt x="119582" y="7735"/>
                  </a:lnTo>
                  <a:lnTo>
                    <a:pt x="128327" y="13062"/>
                  </a:lnTo>
                  <a:lnTo>
                    <a:pt x="135327" y="20119"/>
                  </a:lnTo>
                  <a:lnTo>
                    <a:pt x="141161" y="28330"/>
                  </a:lnTo>
                  <a:lnTo>
                    <a:pt x="145051" y="38478"/>
                  </a:lnTo>
                  <a:lnTo>
                    <a:pt x="147644" y="49919"/>
                  </a:lnTo>
                  <a:lnTo>
                    <a:pt x="149372" y="62220"/>
                  </a:lnTo>
                  <a:lnTo>
                    <a:pt x="147019" y="73926"/>
                  </a:lnTo>
                  <a:lnTo>
                    <a:pt x="141944" y="85237"/>
                  </a:lnTo>
                  <a:lnTo>
                    <a:pt x="135055" y="96283"/>
                  </a:lnTo>
                  <a:lnTo>
                    <a:pt x="126957" y="105984"/>
                  </a:lnTo>
                  <a:lnTo>
                    <a:pt x="118052" y="114789"/>
                  </a:lnTo>
                  <a:lnTo>
                    <a:pt x="58172" y="1394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544878" y="220869"/>
              <a:ext cx="69035" cy="315529"/>
            </a:xfrm>
            <a:custGeom>
              <a:avLst/>
              <a:gdLst/>
              <a:ahLst/>
              <a:cxnLst/>
              <a:rect l="0" t="0" r="0" b="0"/>
              <a:pathLst>
                <a:path w="69035" h="315529">
                  <a:moveTo>
                    <a:pt x="69034" y="0"/>
                  </a:moveTo>
                  <a:lnTo>
                    <a:pt x="39756" y="29278"/>
                  </a:lnTo>
                  <a:lnTo>
                    <a:pt x="34324" y="39385"/>
                  </a:lnTo>
                  <a:lnTo>
                    <a:pt x="29534" y="51967"/>
                  </a:lnTo>
                  <a:lnTo>
                    <a:pt x="25171" y="66197"/>
                  </a:lnTo>
                  <a:lnTo>
                    <a:pt x="17208" y="94474"/>
                  </a:lnTo>
                  <a:lnTo>
                    <a:pt x="13449" y="108559"/>
                  </a:lnTo>
                  <a:lnTo>
                    <a:pt x="10942" y="124961"/>
                  </a:lnTo>
                  <a:lnTo>
                    <a:pt x="9271" y="142907"/>
                  </a:lnTo>
                  <a:lnTo>
                    <a:pt x="8157" y="161883"/>
                  </a:lnTo>
                  <a:lnTo>
                    <a:pt x="6919" y="198549"/>
                  </a:lnTo>
                  <a:lnTo>
                    <a:pt x="6589" y="216507"/>
                  </a:lnTo>
                  <a:lnTo>
                    <a:pt x="5200" y="231984"/>
                  </a:lnTo>
                  <a:lnTo>
                    <a:pt x="3106" y="245809"/>
                  </a:lnTo>
                  <a:lnTo>
                    <a:pt x="542" y="258531"/>
                  </a:lnTo>
                  <a:lnTo>
                    <a:pt x="0" y="270518"/>
                  </a:lnTo>
                  <a:lnTo>
                    <a:pt x="808" y="282016"/>
                  </a:lnTo>
                  <a:lnTo>
                    <a:pt x="5929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645466" y="283379"/>
              <a:ext cx="147247" cy="210949"/>
            </a:xfrm>
            <a:custGeom>
              <a:avLst/>
              <a:gdLst/>
              <a:ahLst/>
              <a:cxnLst/>
              <a:rect l="0" t="0" r="0" b="0"/>
              <a:pathLst>
                <a:path w="147247" h="210949">
                  <a:moveTo>
                    <a:pt x="0" y="210948"/>
                  </a:moveTo>
                  <a:lnTo>
                    <a:pt x="5583" y="183031"/>
                  </a:lnTo>
                  <a:lnTo>
                    <a:pt x="9565" y="168964"/>
                  </a:lnTo>
                  <a:lnTo>
                    <a:pt x="14556" y="153743"/>
                  </a:lnTo>
                  <a:lnTo>
                    <a:pt x="20222" y="137752"/>
                  </a:lnTo>
                  <a:lnTo>
                    <a:pt x="32749" y="104404"/>
                  </a:lnTo>
                  <a:lnTo>
                    <a:pt x="39362" y="87330"/>
                  </a:lnTo>
                  <a:lnTo>
                    <a:pt x="46108" y="71274"/>
                  </a:lnTo>
                  <a:lnTo>
                    <a:pt x="52942" y="55895"/>
                  </a:lnTo>
                  <a:lnTo>
                    <a:pt x="59835" y="40968"/>
                  </a:lnTo>
                  <a:lnTo>
                    <a:pt x="66768" y="27510"/>
                  </a:lnTo>
                  <a:lnTo>
                    <a:pt x="73728" y="15033"/>
                  </a:lnTo>
                  <a:lnTo>
                    <a:pt x="80705" y="3209"/>
                  </a:lnTo>
                  <a:lnTo>
                    <a:pt x="85356" y="0"/>
                  </a:lnTo>
                  <a:lnTo>
                    <a:pt x="88456" y="2536"/>
                  </a:lnTo>
                  <a:lnTo>
                    <a:pt x="99016" y="34609"/>
                  </a:lnTo>
                  <a:lnTo>
                    <a:pt x="102238" y="46644"/>
                  </a:lnTo>
                  <a:lnTo>
                    <a:pt x="105554" y="60510"/>
                  </a:lnTo>
                  <a:lnTo>
                    <a:pt x="115806" y="107942"/>
                  </a:lnTo>
                  <a:lnTo>
                    <a:pt x="119274" y="124748"/>
                  </a:lnTo>
                  <a:lnTo>
                    <a:pt x="122755" y="139458"/>
                  </a:lnTo>
                  <a:lnTo>
                    <a:pt x="126244" y="152770"/>
                  </a:lnTo>
                  <a:lnTo>
                    <a:pt x="147246" y="2004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677018" y="357598"/>
              <a:ext cx="147248" cy="31554"/>
            </a:xfrm>
            <a:custGeom>
              <a:avLst/>
              <a:gdLst/>
              <a:ahLst/>
              <a:cxnLst/>
              <a:rect l="0" t="0" r="0" b="0"/>
              <a:pathLst>
                <a:path w="147248" h="31554">
                  <a:moveTo>
                    <a:pt x="0" y="31553"/>
                  </a:moveTo>
                  <a:lnTo>
                    <a:pt x="22334" y="25969"/>
                  </a:lnTo>
                  <a:lnTo>
                    <a:pt x="48881" y="20112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908405" y="252422"/>
              <a:ext cx="73625" cy="252423"/>
            </a:xfrm>
            <a:custGeom>
              <a:avLst/>
              <a:gdLst/>
              <a:ahLst/>
              <a:cxnLst/>
              <a:rect l="0" t="0" r="0" b="0"/>
              <a:pathLst>
                <a:path w="73625" h="252423">
                  <a:moveTo>
                    <a:pt x="73624" y="0"/>
                  </a:moveTo>
                  <a:lnTo>
                    <a:pt x="68040" y="16750"/>
                  </a:lnTo>
                  <a:lnTo>
                    <a:pt x="59066" y="40555"/>
                  </a:lnTo>
                  <a:lnTo>
                    <a:pt x="53401" y="55084"/>
                  </a:lnTo>
                  <a:lnTo>
                    <a:pt x="47287" y="68275"/>
                  </a:lnTo>
                  <a:lnTo>
                    <a:pt x="40874" y="80575"/>
                  </a:lnTo>
                  <a:lnTo>
                    <a:pt x="34261" y="92281"/>
                  </a:lnTo>
                  <a:lnTo>
                    <a:pt x="28684" y="107097"/>
                  </a:lnTo>
                  <a:lnTo>
                    <a:pt x="23797" y="123986"/>
                  </a:lnTo>
                  <a:lnTo>
                    <a:pt x="11336" y="175024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034616" y="283975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21036" y="0"/>
                  </a:moveTo>
                  <a:lnTo>
                    <a:pt x="15453" y="22333"/>
                  </a:lnTo>
                  <a:lnTo>
                    <a:pt x="13808" y="34755"/>
                  </a:lnTo>
                  <a:lnTo>
                    <a:pt x="12711" y="48880"/>
                  </a:lnTo>
                  <a:lnTo>
                    <a:pt x="11980" y="64139"/>
                  </a:lnTo>
                  <a:lnTo>
                    <a:pt x="10324" y="78987"/>
                  </a:lnTo>
                  <a:lnTo>
                    <a:pt x="8052" y="93559"/>
                  </a:lnTo>
                  <a:lnTo>
                    <a:pt x="5368" y="107949"/>
                  </a:lnTo>
                  <a:lnTo>
                    <a:pt x="3578" y="122217"/>
                  </a:lnTo>
                  <a:lnTo>
                    <a:pt x="2385" y="136403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92546" y="286899"/>
              <a:ext cx="147490" cy="175876"/>
            </a:xfrm>
            <a:custGeom>
              <a:avLst/>
              <a:gdLst/>
              <a:ahLst/>
              <a:cxnLst/>
              <a:rect l="0" t="0" r="0" b="0"/>
              <a:pathLst>
                <a:path w="147490" h="175876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4" y="1462"/>
                  </a:lnTo>
                  <a:lnTo>
                    <a:pt x="40446" y="0"/>
                  </a:lnTo>
                  <a:lnTo>
                    <a:pt x="51505" y="1362"/>
                  </a:lnTo>
                  <a:lnTo>
                    <a:pt x="62383" y="4608"/>
                  </a:lnTo>
                  <a:lnTo>
                    <a:pt x="73142" y="9109"/>
                  </a:lnTo>
                  <a:lnTo>
                    <a:pt x="81483" y="15615"/>
                  </a:lnTo>
                  <a:lnTo>
                    <a:pt x="88212" y="23459"/>
                  </a:lnTo>
                  <a:lnTo>
                    <a:pt x="93866" y="32194"/>
                  </a:lnTo>
                  <a:lnTo>
                    <a:pt x="96468" y="41523"/>
                  </a:lnTo>
                  <a:lnTo>
                    <a:pt x="97034" y="51248"/>
                  </a:lnTo>
                  <a:lnTo>
                    <a:pt x="96241" y="61238"/>
                  </a:lnTo>
                  <a:lnTo>
                    <a:pt x="93376" y="70234"/>
                  </a:lnTo>
                  <a:lnTo>
                    <a:pt x="89129" y="78570"/>
                  </a:lnTo>
                  <a:lnTo>
                    <a:pt x="83961" y="86464"/>
                  </a:lnTo>
                  <a:lnTo>
                    <a:pt x="77009" y="92895"/>
                  </a:lnTo>
                  <a:lnTo>
                    <a:pt x="68869" y="98351"/>
                  </a:lnTo>
                  <a:lnTo>
                    <a:pt x="59936" y="103157"/>
                  </a:lnTo>
                  <a:lnTo>
                    <a:pt x="56318" y="102855"/>
                  </a:lnTo>
                  <a:lnTo>
                    <a:pt x="56244" y="99148"/>
                  </a:lnTo>
                  <a:lnTo>
                    <a:pt x="58531" y="93171"/>
                  </a:lnTo>
                  <a:lnTo>
                    <a:pt x="64730" y="89186"/>
                  </a:lnTo>
                  <a:lnTo>
                    <a:pt x="73538" y="86530"/>
                  </a:lnTo>
                  <a:lnTo>
                    <a:pt x="84084" y="84759"/>
                  </a:lnTo>
                  <a:lnTo>
                    <a:pt x="94621" y="85915"/>
                  </a:lnTo>
                  <a:lnTo>
                    <a:pt x="105151" y="89023"/>
                  </a:lnTo>
                  <a:lnTo>
                    <a:pt x="115677" y="93433"/>
                  </a:lnTo>
                  <a:lnTo>
                    <a:pt x="125032" y="98710"/>
                  </a:lnTo>
                  <a:lnTo>
                    <a:pt x="133605" y="104565"/>
                  </a:lnTo>
                  <a:lnTo>
                    <a:pt x="141658" y="110805"/>
                  </a:lnTo>
                  <a:lnTo>
                    <a:pt x="145858" y="118472"/>
                  </a:lnTo>
                  <a:lnTo>
                    <a:pt x="147489" y="127089"/>
                  </a:lnTo>
                  <a:lnTo>
                    <a:pt x="147409" y="136339"/>
                  </a:lnTo>
                  <a:lnTo>
                    <a:pt x="143849" y="144843"/>
                  </a:lnTo>
                  <a:lnTo>
                    <a:pt x="137969" y="152850"/>
                  </a:lnTo>
                  <a:lnTo>
                    <a:pt x="130544" y="160525"/>
                  </a:lnTo>
                  <a:lnTo>
                    <a:pt x="122088" y="166810"/>
                  </a:lnTo>
                  <a:lnTo>
                    <a:pt x="112945" y="172169"/>
                  </a:lnTo>
                  <a:lnTo>
                    <a:pt x="63106" y="1758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129275" y="199834"/>
              <a:ext cx="196653" cy="294494"/>
            </a:xfrm>
            <a:custGeom>
              <a:avLst/>
              <a:gdLst/>
              <a:ahLst/>
              <a:cxnLst/>
              <a:rect l="0" t="0" r="0" b="0"/>
              <a:pathLst>
                <a:path w="196653" h="294494">
                  <a:moveTo>
                    <a:pt x="0" y="0"/>
                  </a:moveTo>
                  <a:lnTo>
                    <a:pt x="16751" y="5583"/>
                  </a:lnTo>
                  <a:lnTo>
                    <a:pt x="26359" y="9565"/>
                  </a:lnTo>
                  <a:lnTo>
                    <a:pt x="37439" y="14557"/>
                  </a:lnTo>
                  <a:lnTo>
                    <a:pt x="49501" y="20222"/>
                  </a:lnTo>
                  <a:lnTo>
                    <a:pt x="61047" y="26336"/>
                  </a:lnTo>
                  <a:lnTo>
                    <a:pt x="72251" y="32750"/>
                  </a:lnTo>
                  <a:lnTo>
                    <a:pt x="83227" y="39362"/>
                  </a:lnTo>
                  <a:lnTo>
                    <a:pt x="94049" y="44939"/>
                  </a:lnTo>
                  <a:lnTo>
                    <a:pt x="104769" y="49826"/>
                  </a:lnTo>
                  <a:lnTo>
                    <a:pt x="115422" y="54253"/>
                  </a:lnTo>
                  <a:lnTo>
                    <a:pt x="124862" y="59541"/>
                  </a:lnTo>
                  <a:lnTo>
                    <a:pt x="133492" y="65404"/>
                  </a:lnTo>
                  <a:lnTo>
                    <a:pt x="141583" y="71649"/>
                  </a:lnTo>
                  <a:lnTo>
                    <a:pt x="150482" y="81656"/>
                  </a:lnTo>
                  <a:lnTo>
                    <a:pt x="159922" y="94171"/>
                  </a:lnTo>
                  <a:lnTo>
                    <a:pt x="169720" y="108357"/>
                  </a:lnTo>
                  <a:lnTo>
                    <a:pt x="177421" y="122488"/>
                  </a:lnTo>
                  <a:lnTo>
                    <a:pt x="183723" y="136584"/>
                  </a:lnTo>
                  <a:lnTo>
                    <a:pt x="189094" y="150656"/>
                  </a:lnTo>
                  <a:lnTo>
                    <a:pt x="192674" y="164711"/>
                  </a:lnTo>
                  <a:lnTo>
                    <a:pt x="195061" y="178756"/>
                  </a:lnTo>
                  <a:lnTo>
                    <a:pt x="196652" y="192794"/>
                  </a:lnTo>
                  <a:lnTo>
                    <a:pt x="196544" y="206827"/>
                  </a:lnTo>
                  <a:lnTo>
                    <a:pt x="195304" y="220857"/>
                  </a:lnTo>
                  <a:lnTo>
                    <a:pt x="193308" y="234884"/>
                  </a:lnTo>
                  <a:lnTo>
                    <a:pt x="188472" y="246573"/>
                  </a:lnTo>
                  <a:lnTo>
                    <a:pt x="181742" y="256703"/>
                  </a:lnTo>
                  <a:lnTo>
                    <a:pt x="157764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497391" y="336563"/>
              <a:ext cx="168282" cy="21036"/>
            </a:xfrm>
            <a:custGeom>
              <a:avLst/>
              <a:gdLst/>
              <a:ahLst/>
              <a:cxnLst/>
              <a:rect l="0" t="0" r="0" b="0"/>
              <a:pathLst>
                <a:path w="168282" h="21036">
                  <a:moveTo>
                    <a:pt x="0" y="21035"/>
                  </a:moveTo>
                  <a:lnTo>
                    <a:pt x="16750" y="15451"/>
                  </a:lnTo>
                  <a:lnTo>
                    <a:pt x="26359" y="13807"/>
                  </a:lnTo>
                  <a:lnTo>
                    <a:pt x="37439" y="12710"/>
                  </a:lnTo>
                  <a:lnTo>
                    <a:pt x="49500" y="11979"/>
                  </a:lnTo>
                  <a:lnTo>
                    <a:pt x="75367" y="11167"/>
                  </a:lnTo>
                  <a:lnTo>
                    <a:pt x="88809" y="10950"/>
                  </a:lnTo>
                  <a:lnTo>
                    <a:pt x="102446" y="9637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174658" y="704679"/>
            <a:ext cx="2510038" cy="389152"/>
            <a:chOff x="5174658" y="704679"/>
            <a:chExt cx="2510038" cy="389152"/>
          </a:xfrm>
        </p:grpSpPr>
        <p:sp>
          <p:nvSpPr>
            <p:cNvPr id="101" name="Freeform 100"/>
            <p:cNvSpPr/>
            <p:nvPr/>
          </p:nvSpPr>
          <p:spPr>
            <a:xfrm>
              <a:off x="5195693" y="830890"/>
              <a:ext cx="9057" cy="220870"/>
            </a:xfrm>
            <a:custGeom>
              <a:avLst/>
              <a:gdLst/>
              <a:ahLst/>
              <a:cxnLst/>
              <a:rect l="0" t="0" r="0" b="0"/>
              <a:pathLst>
                <a:path w="9057" h="220870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8375" y="63384"/>
                  </a:lnTo>
                  <a:lnTo>
                    <a:pt x="6752" y="78483"/>
                  </a:lnTo>
                  <a:lnTo>
                    <a:pt x="4501" y="94393"/>
                  </a:lnTo>
                  <a:lnTo>
                    <a:pt x="3001" y="110842"/>
                  </a:lnTo>
                  <a:lnTo>
                    <a:pt x="2001" y="127651"/>
                  </a:lnTo>
                  <a:lnTo>
                    <a:pt x="890" y="160741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174658" y="817357"/>
              <a:ext cx="130417" cy="139745"/>
            </a:xfrm>
            <a:custGeom>
              <a:avLst/>
              <a:gdLst/>
              <a:ahLst/>
              <a:cxnLst/>
              <a:rect l="0" t="0" r="0" b="0"/>
              <a:pathLst>
                <a:path w="130417" h="139745">
                  <a:moveTo>
                    <a:pt x="0" y="13533"/>
                  </a:moveTo>
                  <a:lnTo>
                    <a:pt x="16750" y="2366"/>
                  </a:lnTo>
                  <a:lnTo>
                    <a:pt x="26359" y="245"/>
                  </a:lnTo>
                  <a:lnTo>
                    <a:pt x="37439" y="0"/>
                  </a:lnTo>
                  <a:lnTo>
                    <a:pt x="49501" y="1005"/>
                  </a:lnTo>
                  <a:lnTo>
                    <a:pt x="61047" y="2844"/>
                  </a:lnTo>
                  <a:lnTo>
                    <a:pt x="72251" y="5238"/>
                  </a:lnTo>
                  <a:lnTo>
                    <a:pt x="83226" y="8003"/>
                  </a:lnTo>
                  <a:lnTo>
                    <a:pt x="94048" y="11015"/>
                  </a:lnTo>
                  <a:lnTo>
                    <a:pt x="115422" y="17478"/>
                  </a:lnTo>
                  <a:lnTo>
                    <a:pt x="122525" y="24343"/>
                  </a:lnTo>
                  <a:lnTo>
                    <a:pt x="127259" y="33594"/>
                  </a:lnTo>
                  <a:lnTo>
                    <a:pt x="130416" y="44437"/>
                  </a:lnTo>
                  <a:lnTo>
                    <a:pt x="130183" y="54002"/>
                  </a:lnTo>
                  <a:lnTo>
                    <a:pt x="127690" y="62716"/>
                  </a:lnTo>
                  <a:lnTo>
                    <a:pt x="123691" y="70863"/>
                  </a:lnTo>
                  <a:lnTo>
                    <a:pt x="117520" y="78631"/>
                  </a:lnTo>
                  <a:lnTo>
                    <a:pt x="109899" y="86147"/>
                  </a:lnTo>
                  <a:lnTo>
                    <a:pt x="101313" y="93495"/>
                  </a:lnTo>
                  <a:lnTo>
                    <a:pt x="92083" y="99563"/>
                  </a:lnTo>
                  <a:lnTo>
                    <a:pt x="82424" y="104776"/>
                  </a:lnTo>
                  <a:lnTo>
                    <a:pt x="72479" y="109420"/>
                  </a:lnTo>
                  <a:lnTo>
                    <a:pt x="62342" y="114854"/>
                  </a:lnTo>
                  <a:lnTo>
                    <a:pt x="52079" y="120813"/>
                  </a:lnTo>
                  <a:lnTo>
                    <a:pt x="21035" y="1397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399374" y="767784"/>
              <a:ext cx="90813" cy="326047"/>
            </a:xfrm>
            <a:custGeom>
              <a:avLst/>
              <a:gdLst/>
              <a:ahLst/>
              <a:cxnLst/>
              <a:rect l="0" t="0" r="0" b="0"/>
              <a:pathLst>
                <a:path w="90813" h="326047">
                  <a:moveTo>
                    <a:pt x="90812" y="0"/>
                  </a:moveTo>
                  <a:lnTo>
                    <a:pt x="79645" y="16750"/>
                  </a:lnTo>
                  <a:lnTo>
                    <a:pt x="74018" y="26359"/>
                  </a:lnTo>
                  <a:lnTo>
                    <a:pt x="67930" y="37439"/>
                  </a:lnTo>
                  <a:lnTo>
                    <a:pt x="61534" y="49501"/>
                  </a:lnTo>
                  <a:lnTo>
                    <a:pt x="56101" y="61047"/>
                  </a:lnTo>
                  <a:lnTo>
                    <a:pt x="51311" y="72251"/>
                  </a:lnTo>
                  <a:lnTo>
                    <a:pt x="46948" y="83226"/>
                  </a:lnTo>
                  <a:lnTo>
                    <a:pt x="41703" y="92880"/>
                  </a:lnTo>
                  <a:lnTo>
                    <a:pt x="35869" y="101653"/>
                  </a:lnTo>
                  <a:lnTo>
                    <a:pt x="29642" y="109839"/>
                  </a:lnTo>
                  <a:lnTo>
                    <a:pt x="23153" y="121140"/>
                  </a:lnTo>
                  <a:lnTo>
                    <a:pt x="16491" y="134517"/>
                  </a:lnTo>
                  <a:lnTo>
                    <a:pt x="9712" y="149278"/>
                  </a:lnTo>
                  <a:lnTo>
                    <a:pt x="5193" y="164961"/>
                  </a:lnTo>
                  <a:lnTo>
                    <a:pt x="2180" y="181260"/>
                  </a:lnTo>
                  <a:lnTo>
                    <a:pt x="171" y="197969"/>
                  </a:lnTo>
                  <a:lnTo>
                    <a:pt x="0" y="214952"/>
                  </a:lnTo>
                  <a:lnTo>
                    <a:pt x="1055" y="232116"/>
                  </a:lnTo>
                  <a:lnTo>
                    <a:pt x="2927" y="249403"/>
                  </a:lnTo>
                  <a:lnTo>
                    <a:pt x="6512" y="263264"/>
                  </a:lnTo>
                  <a:lnTo>
                    <a:pt x="11239" y="274842"/>
                  </a:lnTo>
                  <a:lnTo>
                    <a:pt x="38224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563809" y="846617"/>
              <a:ext cx="147248" cy="226179"/>
            </a:xfrm>
            <a:custGeom>
              <a:avLst/>
              <a:gdLst/>
              <a:ahLst/>
              <a:cxnLst/>
              <a:rect l="0" t="0" r="0" b="0"/>
              <a:pathLst>
                <a:path w="147248" h="226179">
                  <a:moveTo>
                    <a:pt x="0" y="226178"/>
                  </a:moveTo>
                  <a:lnTo>
                    <a:pt x="5583" y="209427"/>
                  </a:lnTo>
                  <a:lnTo>
                    <a:pt x="8397" y="199819"/>
                  </a:lnTo>
                  <a:lnTo>
                    <a:pt x="14639" y="176677"/>
                  </a:lnTo>
                  <a:lnTo>
                    <a:pt x="19108" y="163962"/>
                  </a:lnTo>
                  <a:lnTo>
                    <a:pt x="24425" y="150810"/>
                  </a:lnTo>
                  <a:lnTo>
                    <a:pt x="30307" y="137368"/>
                  </a:lnTo>
                  <a:lnTo>
                    <a:pt x="35397" y="124901"/>
                  </a:lnTo>
                  <a:lnTo>
                    <a:pt x="39959" y="113084"/>
                  </a:lnTo>
                  <a:lnTo>
                    <a:pt x="44168" y="101699"/>
                  </a:lnTo>
                  <a:lnTo>
                    <a:pt x="48144" y="89436"/>
                  </a:lnTo>
                  <a:lnTo>
                    <a:pt x="51962" y="76585"/>
                  </a:lnTo>
                  <a:lnTo>
                    <a:pt x="59322" y="51010"/>
                  </a:lnTo>
                  <a:lnTo>
                    <a:pt x="66488" y="27957"/>
                  </a:lnTo>
                  <a:lnTo>
                    <a:pt x="71204" y="18070"/>
                  </a:lnTo>
                  <a:lnTo>
                    <a:pt x="76685" y="9142"/>
                  </a:lnTo>
                  <a:lnTo>
                    <a:pt x="82676" y="852"/>
                  </a:lnTo>
                  <a:lnTo>
                    <a:pt x="87839" y="0"/>
                  </a:lnTo>
                  <a:lnTo>
                    <a:pt x="92450" y="4107"/>
                  </a:lnTo>
                  <a:lnTo>
                    <a:pt x="96692" y="11519"/>
                  </a:lnTo>
                  <a:lnTo>
                    <a:pt x="99520" y="21135"/>
                  </a:lnTo>
                  <a:lnTo>
                    <a:pt x="101406" y="32220"/>
                  </a:lnTo>
                  <a:lnTo>
                    <a:pt x="102662" y="44284"/>
                  </a:lnTo>
                  <a:lnTo>
                    <a:pt x="104669" y="57002"/>
                  </a:lnTo>
                  <a:lnTo>
                    <a:pt x="107175" y="70155"/>
                  </a:lnTo>
                  <a:lnTo>
                    <a:pt x="113077" y="97234"/>
                  </a:lnTo>
                  <a:lnTo>
                    <a:pt x="119595" y="124851"/>
                  </a:lnTo>
                  <a:lnTo>
                    <a:pt x="124138" y="137592"/>
                  </a:lnTo>
                  <a:lnTo>
                    <a:pt x="129503" y="149591"/>
                  </a:lnTo>
                  <a:lnTo>
                    <a:pt x="147247" y="1946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63809" y="946583"/>
              <a:ext cx="168283" cy="31554"/>
            </a:xfrm>
            <a:custGeom>
              <a:avLst/>
              <a:gdLst/>
              <a:ahLst/>
              <a:cxnLst/>
              <a:rect l="0" t="0" r="0" b="0"/>
              <a:pathLst>
                <a:path w="168283" h="31554">
                  <a:moveTo>
                    <a:pt x="0" y="31553"/>
                  </a:moveTo>
                  <a:lnTo>
                    <a:pt x="58556" y="16914"/>
                  </a:lnTo>
                  <a:lnTo>
                    <a:pt x="71759" y="14782"/>
                  </a:lnTo>
                  <a:lnTo>
                    <a:pt x="85235" y="13361"/>
                  </a:lnTo>
                  <a:lnTo>
                    <a:pt x="98894" y="12413"/>
                  </a:lnTo>
                  <a:lnTo>
                    <a:pt x="112674" y="10613"/>
                  </a:lnTo>
                  <a:lnTo>
                    <a:pt x="126536" y="8244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816231" y="809855"/>
              <a:ext cx="94660" cy="283976"/>
            </a:xfrm>
            <a:custGeom>
              <a:avLst/>
              <a:gdLst/>
              <a:ahLst/>
              <a:cxnLst/>
              <a:rect l="0" t="0" r="0" b="0"/>
              <a:pathLst>
                <a:path w="94660" h="283976">
                  <a:moveTo>
                    <a:pt x="94659" y="0"/>
                  </a:moveTo>
                  <a:lnTo>
                    <a:pt x="83492" y="16750"/>
                  </a:lnTo>
                  <a:lnTo>
                    <a:pt x="79034" y="26358"/>
                  </a:lnTo>
                  <a:lnTo>
                    <a:pt x="74893" y="37439"/>
                  </a:lnTo>
                  <a:lnTo>
                    <a:pt x="17665" y="209943"/>
                  </a:lnTo>
                  <a:lnTo>
                    <a:pt x="14114" y="221765"/>
                  </a:lnTo>
                  <a:lnTo>
                    <a:pt x="10578" y="234321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41933" y="872960"/>
              <a:ext cx="137239" cy="167068"/>
            </a:xfrm>
            <a:custGeom>
              <a:avLst/>
              <a:gdLst/>
              <a:ahLst/>
              <a:cxnLst/>
              <a:rect l="0" t="0" r="0" b="0"/>
              <a:pathLst>
                <a:path w="137239" h="167068">
                  <a:moveTo>
                    <a:pt x="95168" y="0"/>
                  </a:moveTo>
                  <a:lnTo>
                    <a:pt x="78418" y="5584"/>
                  </a:lnTo>
                  <a:lnTo>
                    <a:pt x="71146" y="11903"/>
                  </a:lnTo>
                  <a:lnTo>
                    <a:pt x="63962" y="20790"/>
                  </a:lnTo>
                  <a:lnTo>
                    <a:pt x="56834" y="31389"/>
                  </a:lnTo>
                  <a:lnTo>
                    <a:pt x="48577" y="41962"/>
                  </a:lnTo>
                  <a:lnTo>
                    <a:pt x="39566" y="52515"/>
                  </a:lnTo>
                  <a:lnTo>
                    <a:pt x="30053" y="63057"/>
                  </a:lnTo>
                  <a:lnTo>
                    <a:pt x="21374" y="73591"/>
                  </a:lnTo>
                  <a:lnTo>
                    <a:pt x="13250" y="84119"/>
                  </a:lnTo>
                  <a:lnTo>
                    <a:pt x="5497" y="94644"/>
                  </a:lnTo>
                  <a:lnTo>
                    <a:pt x="1498" y="107504"/>
                  </a:lnTo>
                  <a:lnTo>
                    <a:pt x="0" y="121920"/>
                  </a:lnTo>
                  <a:lnTo>
                    <a:pt x="170" y="137374"/>
                  </a:lnTo>
                  <a:lnTo>
                    <a:pt x="4957" y="148845"/>
                  </a:lnTo>
                  <a:lnTo>
                    <a:pt x="12824" y="157661"/>
                  </a:lnTo>
                  <a:lnTo>
                    <a:pt x="22742" y="164707"/>
                  </a:lnTo>
                  <a:lnTo>
                    <a:pt x="32861" y="167067"/>
                  </a:lnTo>
                  <a:lnTo>
                    <a:pt x="43112" y="166304"/>
                  </a:lnTo>
                  <a:lnTo>
                    <a:pt x="53452" y="163457"/>
                  </a:lnTo>
                  <a:lnTo>
                    <a:pt x="63852" y="159222"/>
                  </a:lnTo>
                  <a:lnTo>
                    <a:pt x="74290" y="154062"/>
                  </a:lnTo>
                  <a:lnTo>
                    <a:pt x="84756" y="148284"/>
                  </a:lnTo>
                  <a:lnTo>
                    <a:pt x="95238" y="142095"/>
                  </a:lnTo>
                  <a:lnTo>
                    <a:pt x="137238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131759" y="767784"/>
              <a:ext cx="81982" cy="315529"/>
            </a:xfrm>
            <a:custGeom>
              <a:avLst/>
              <a:gdLst/>
              <a:ahLst/>
              <a:cxnLst/>
              <a:rect l="0" t="0" r="0" b="0"/>
              <a:pathLst>
                <a:path w="81982" h="315529">
                  <a:moveTo>
                    <a:pt x="0" y="0"/>
                  </a:moveTo>
                  <a:lnTo>
                    <a:pt x="34862" y="34862"/>
                  </a:lnTo>
                  <a:lnTo>
                    <a:pt x="41940" y="44276"/>
                  </a:lnTo>
                  <a:lnTo>
                    <a:pt x="47827" y="54059"/>
                  </a:lnTo>
                  <a:lnTo>
                    <a:pt x="52920" y="64086"/>
                  </a:lnTo>
                  <a:lnTo>
                    <a:pt x="57484" y="75446"/>
                  </a:lnTo>
                  <a:lnTo>
                    <a:pt x="61695" y="87693"/>
                  </a:lnTo>
                  <a:lnTo>
                    <a:pt x="73206" y="124147"/>
                  </a:lnTo>
                  <a:lnTo>
                    <a:pt x="76851" y="135353"/>
                  </a:lnTo>
                  <a:lnTo>
                    <a:pt x="79281" y="148667"/>
                  </a:lnTo>
                  <a:lnTo>
                    <a:pt x="80901" y="163385"/>
                  </a:lnTo>
                  <a:lnTo>
                    <a:pt x="81981" y="179041"/>
                  </a:lnTo>
                  <a:lnTo>
                    <a:pt x="80364" y="194152"/>
                  </a:lnTo>
                  <a:lnTo>
                    <a:pt x="76949" y="208901"/>
                  </a:lnTo>
                  <a:lnTo>
                    <a:pt x="42071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373664" y="915031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10517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4" y="2193"/>
                  </a:lnTo>
                  <a:lnTo>
                    <a:pt x="58556" y="1461"/>
                  </a:lnTo>
                  <a:lnTo>
                    <a:pt x="88352" y="649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704168" y="820372"/>
              <a:ext cx="16578" cy="220871"/>
            </a:xfrm>
            <a:custGeom>
              <a:avLst/>
              <a:gdLst/>
              <a:ahLst/>
              <a:cxnLst/>
              <a:rect l="0" t="0" r="0" b="0"/>
              <a:pathLst>
                <a:path w="16578" h="220871">
                  <a:moveTo>
                    <a:pt x="6059" y="0"/>
                  </a:moveTo>
                  <a:lnTo>
                    <a:pt x="6059" y="22334"/>
                  </a:lnTo>
                  <a:lnTo>
                    <a:pt x="4890" y="34756"/>
                  </a:lnTo>
                  <a:lnTo>
                    <a:pt x="2942" y="48880"/>
                  </a:lnTo>
                  <a:lnTo>
                    <a:pt x="476" y="64140"/>
                  </a:lnTo>
                  <a:lnTo>
                    <a:pt x="0" y="81324"/>
                  </a:lnTo>
                  <a:lnTo>
                    <a:pt x="851" y="99793"/>
                  </a:lnTo>
                  <a:lnTo>
                    <a:pt x="2586" y="119116"/>
                  </a:lnTo>
                  <a:lnTo>
                    <a:pt x="3745" y="136673"/>
                  </a:lnTo>
                  <a:lnTo>
                    <a:pt x="4516" y="153053"/>
                  </a:lnTo>
                  <a:lnTo>
                    <a:pt x="16577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626087" y="764525"/>
              <a:ext cx="162938" cy="171542"/>
            </a:xfrm>
            <a:custGeom>
              <a:avLst/>
              <a:gdLst/>
              <a:ahLst/>
              <a:cxnLst/>
              <a:rect l="0" t="0" r="0" b="0"/>
              <a:pathLst>
                <a:path w="162938" h="171542">
                  <a:moveTo>
                    <a:pt x="0" y="34812"/>
                  </a:moveTo>
                  <a:lnTo>
                    <a:pt x="11166" y="18062"/>
                  </a:lnTo>
                  <a:lnTo>
                    <a:pt x="19130" y="11959"/>
                  </a:lnTo>
                  <a:lnTo>
                    <a:pt x="29114" y="6722"/>
                  </a:lnTo>
                  <a:lnTo>
                    <a:pt x="40444" y="2062"/>
                  </a:lnTo>
                  <a:lnTo>
                    <a:pt x="52672" y="124"/>
                  </a:lnTo>
                  <a:lnTo>
                    <a:pt x="65499" y="0"/>
                  </a:lnTo>
                  <a:lnTo>
                    <a:pt x="78724" y="1086"/>
                  </a:lnTo>
                  <a:lnTo>
                    <a:pt x="92216" y="2979"/>
                  </a:lnTo>
                  <a:lnTo>
                    <a:pt x="105885" y="5410"/>
                  </a:lnTo>
                  <a:lnTo>
                    <a:pt x="119672" y="8199"/>
                  </a:lnTo>
                  <a:lnTo>
                    <a:pt x="131200" y="13564"/>
                  </a:lnTo>
                  <a:lnTo>
                    <a:pt x="141223" y="20647"/>
                  </a:lnTo>
                  <a:lnTo>
                    <a:pt x="150243" y="28874"/>
                  </a:lnTo>
                  <a:lnTo>
                    <a:pt x="156256" y="39034"/>
                  </a:lnTo>
                  <a:lnTo>
                    <a:pt x="160264" y="50481"/>
                  </a:lnTo>
                  <a:lnTo>
                    <a:pt x="162937" y="62788"/>
                  </a:lnTo>
                  <a:lnTo>
                    <a:pt x="161212" y="75666"/>
                  </a:lnTo>
                  <a:lnTo>
                    <a:pt x="156557" y="88926"/>
                  </a:lnTo>
                  <a:lnTo>
                    <a:pt x="149948" y="102441"/>
                  </a:lnTo>
                  <a:lnTo>
                    <a:pt x="142035" y="114957"/>
                  </a:lnTo>
                  <a:lnTo>
                    <a:pt x="133255" y="126806"/>
                  </a:lnTo>
                  <a:lnTo>
                    <a:pt x="123895" y="138212"/>
                  </a:lnTo>
                  <a:lnTo>
                    <a:pt x="114149" y="146984"/>
                  </a:lnTo>
                  <a:lnTo>
                    <a:pt x="104147" y="154001"/>
                  </a:lnTo>
                  <a:lnTo>
                    <a:pt x="52588" y="1715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923146" y="725714"/>
              <a:ext cx="92093" cy="336564"/>
            </a:xfrm>
            <a:custGeom>
              <a:avLst/>
              <a:gdLst/>
              <a:ahLst/>
              <a:cxnLst/>
              <a:rect l="0" t="0" r="0" b="0"/>
              <a:pathLst>
                <a:path w="92093" h="336564">
                  <a:moveTo>
                    <a:pt x="92092" y="0"/>
                  </a:moveTo>
                  <a:lnTo>
                    <a:pt x="75341" y="11167"/>
                  </a:lnTo>
                  <a:lnTo>
                    <a:pt x="68070" y="19131"/>
                  </a:lnTo>
                  <a:lnTo>
                    <a:pt x="60885" y="29114"/>
                  </a:lnTo>
                  <a:lnTo>
                    <a:pt x="53758" y="40445"/>
                  </a:lnTo>
                  <a:lnTo>
                    <a:pt x="47838" y="51504"/>
                  </a:lnTo>
                  <a:lnTo>
                    <a:pt x="42723" y="62383"/>
                  </a:lnTo>
                  <a:lnTo>
                    <a:pt x="38144" y="73141"/>
                  </a:lnTo>
                  <a:lnTo>
                    <a:pt x="32754" y="87325"/>
                  </a:lnTo>
                  <a:lnTo>
                    <a:pt x="20533" y="121783"/>
                  </a:lnTo>
                  <a:lnTo>
                    <a:pt x="15170" y="140789"/>
                  </a:lnTo>
                  <a:lnTo>
                    <a:pt x="10426" y="160470"/>
                  </a:lnTo>
                  <a:lnTo>
                    <a:pt x="6096" y="180603"/>
                  </a:lnTo>
                  <a:lnTo>
                    <a:pt x="3208" y="199869"/>
                  </a:lnTo>
                  <a:lnTo>
                    <a:pt x="1284" y="218555"/>
                  </a:lnTo>
                  <a:lnTo>
                    <a:pt x="0" y="236856"/>
                  </a:lnTo>
                  <a:lnTo>
                    <a:pt x="313" y="252562"/>
                  </a:lnTo>
                  <a:lnTo>
                    <a:pt x="1691" y="266539"/>
                  </a:lnTo>
                  <a:lnTo>
                    <a:pt x="3777" y="279363"/>
                  </a:lnTo>
                  <a:lnTo>
                    <a:pt x="6337" y="291418"/>
                  </a:lnTo>
                  <a:lnTo>
                    <a:pt x="9213" y="302960"/>
                  </a:lnTo>
                  <a:lnTo>
                    <a:pt x="18469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88861" y="799337"/>
              <a:ext cx="10519" cy="241906"/>
            </a:xfrm>
            <a:custGeom>
              <a:avLst/>
              <a:gdLst/>
              <a:ahLst/>
              <a:cxnLst/>
              <a:rect l="0" t="0" r="0" b="0"/>
              <a:pathLst>
                <a:path w="10519" h="241906">
                  <a:moveTo>
                    <a:pt x="10518" y="0"/>
                  </a:moveTo>
                  <a:lnTo>
                    <a:pt x="10518" y="117005"/>
                  </a:lnTo>
                  <a:lnTo>
                    <a:pt x="9349" y="130591"/>
                  </a:lnTo>
                  <a:lnTo>
                    <a:pt x="7401" y="143155"/>
                  </a:lnTo>
                  <a:lnTo>
                    <a:pt x="4934" y="155036"/>
                  </a:lnTo>
                  <a:lnTo>
                    <a:pt x="3289" y="167632"/>
                  </a:lnTo>
                  <a:lnTo>
                    <a:pt x="2193" y="180703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057308" y="765175"/>
              <a:ext cx="146943" cy="265550"/>
            </a:xfrm>
            <a:custGeom>
              <a:avLst/>
              <a:gdLst/>
              <a:ahLst/>
              <a:cxnLst/>
              <a:rect l="0" t="0" r="0" b="0"/>
              <a:pathLst>
                <a:path w="146943" h="265550">
                  <a:moveTo>
                    <a:pt x="0" y="44680"/>
                  </a:moveTo>
                  <a:lnTo>
                    <a:pt x="11167" y="22346"/>
                  </a:lnTo>
                  <a:lnTo>
                    <a:pt x="17963" y="14598"/>
                  </a:lnTo>
                  <a:lnTo>
                    <a:pt x="25999" y="8265"/>
                  </a:lnTo>
                  <a:lnTo>
                    <a:pt x="34862" y="2874"/>
                  </a:lnTo>
                  <a:lnTo>
                    <a:pt x="44277" y="448"/>
                  </a:lnTo>
                  <a:lnTo>
                    <a:pt x="54059" y="0"/>
                  </a:lnTo>
                  <a:lnTo>
                    <a:pt x="64086" y="870"/>
                  </a:lnTo>
                  <a:lnTo>
                    <a:pt x="73108" y="3787"/>
                  </a:lnTo>
                  <a:lnTo>
                    <a:pt x="81460" y="8069"/>
                  </a:lnTo>
                  <a:lnTo>
                    <a:pt x="89365" y="13261"/>
                  </a:lnTo>
                  <a:lnTo>
                    <a:pt x="95804" y="20228"/>
                  </a:lnTo>
                  <a:lnTo>
                    <a:pt x="101265" y="28378"/>
                  </a:lnTo>
                  <a:lnTo>
                    <a:pt x="106075" y="37318"/>
                  </a:lnTo>
                  <a:lnTo>
                    <a:pt x="108113" y="46784"/>
                  </a:lnTo>
                  <a:lnTo>
                    <a:pt x="108303" y="56600"/>
                  </a:lnTo>
                  <a:lnTo>
                    <a:pt x="107260" y="66650"/>
                  </a:lnTo>
                  <a:lnTo>
                    <a:pt x="104228" y="76856"/>
                  </a:lnTo>
                  <a:lnTo>
                    <a:pt x="99870" y="87166"/>
                  </a:lnTo>
                  <a:lnTo>
                    <a:pt x="94627" y="97545"/>
                  </a:lnTo>
                  <a:lnTo>
                    <a:pt x="87626" y="106801"/>
                  </a:lnTo>
                  <a:lnTo>
                    <a:pt x="79452" y="115310"/>
                  </a:lnTo>
                  <a:lnTo>
                    <a:pt x="70498" y="123319"/>
                  </a:lnTo>
                  <a:lnTo>
                    <a:pt x="61022" y="127490"/>
                  </a:lnTo>
                  <a:lnTo>
                    <a:pt x="51199" y="129102"/>
                  </a:lnTo>
                  <a:lnTo>
                    <a:pt x="41144" y="129008"/>
                  </a:lnTo>
                  <a:lnTo>
                    <a:pt x="37948" y="126608"/>
                  </a:lnTo>
                  <a:lnTo>
                    <a:pt x="39322" y="122671"/>
                  </a:lnTo>
                  <a:lnTo>
                    <a:pt x="43743" y="117709"/>
                  </a:lnTo>
                  <a:lnTo>
                    <a:pt x="51366" y="114401"/>
                  </a:lnTo>
                  <a:lnTo>
                    <a:pt x="61123" y="112196"/>
                  </a:lnTo>
                  <a:lnTo>
                    <a:pt x="72301" y="110726"/>
                  </a:lnTo>
                  <a:lnTo>
                    <a:pt x="84428" y="110914"/>
                  </a:lnTo>
                  <a:lnTo>
                    <a:pt x="97187" y="112208"/>
                  </a:lnTo>
                  <a:lnTo>
                    <a:pt x="110368" y="114240"/>
                  </a:lnTo>
                  <a:lnTo>
                    <a:pt x="121492" y="117931"/>
                  </a:lnTo>
                  <a:lnTo>
                    <a:pt x="131246" y="122730"/>
                  </a:lnTo>
                  <a:lnTo>
                    <a:pt x="140086" y="128266"/>
                  </a:lnTo>
                  <a:lnTo>
                    <a:pt x="144810" y="136631"/>
                  </a:lnTo>
                  <a:lnTo>
                    <a:pt x="146791" y="146882"/>
                  </a:lnTo>
                  <a:lnTo>
                    <a:pt x="146942" y="158391"/>
                  </a:lnTo>
                  <a:lnTo>
                    <a:pt x="144706" y="169569"/>
                  </a:lnTo>
                  <a:lnTo>
                    <a:pt x="140878" y="180527"/>
                  </a:lnTo>
                  <a:lnTo>
                    <a:pt x="135990" y="191339"/>
                  </a:lnTo>
                  <a:lnTo>
                    <a:pt x="130393" y="200883"/>
                  </a:lnTo>
                  <a:lnTo>
                    <a:pt x="124324" y="209584"/>
                  </a:lnTo>
                  <a:lnTo>
                    <a:pt x="117942" y="217721"/>
                  </a:lnTo>
                  <a:lnTo>
                    <a:pt x="110180" y="226652"/>
                  </a:lnTo>
                  <a:lnTo>
                    <a:pt x="101501" y="236112"/>
                  </a:lnTo>
                  <a:lnTo>
                    <a:pt x="92208" y="245924"/>
                  </a:lnTo>
                  <a:lnTo>
                    <a:pt x="81339" y="253635"/>
                  </a:lnTo>
                  <a:lnTo>
                    <a:pt x="69418" y="259943"/>
                  </a:lnTo>
                  <a:lnTo>
                    <a:pt x="10517" y="2655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320248" y="736231"/>
              <a:ext cx="73624" cy="315529"/>
            </a:xfrm>
            <a:custGeom>
              <a:avLst/>
              <a:gdLst/>
              <a:ahLst/>
              <a:cxnLst/>
              <a:rect l="0" t="0" r="0" b="0"/>
              <a:pathLst>
                <a:path w="73624" h="315529">
                  <a:moveTo>
                    <a:pt x="73623" y="0"/>
                  </a:moveTo>
                  <a:lnTo>
                    <a:pt x="58984" y="43918"/>
                  </a:lnTo>
                  <a:lnTo>
                    <a:pt x="56852" y="54988"/>
                  </a:lnTo>
                  <a:lnTo>
                    <a:pt x="55431" y="67043"/>
                  </a:lnTo>
                  <a:lnTo>
                    <a:pt x="54484" y="79754"/>
                  </a:lnTo>
                  <a:lnTo>
                    <a:pt x="52683" y="91734"/>
                  </a:lnTo>
                  <a:lnTo>
                    <a:pt x="50314" y="103227"/>
                  </a:lnTo>
                  <a:lnTo>
                    <a:pt x="47566" y="114394"/>
                  </a:lnTo>
                  <a:lnTo>
                    <a:pt x="44566" y="125345"/>
                  </a:lnTo>
                  <a:lnTo>
                    <a:pt x="38116" y="146862"/>
                  </a:lnTo>
                  <a:lnTo>
                    <a:pt x="20975" y="199784"/>
                  </a:lnTo>
                  <a:lnTo>
                    <a:pt x="17490" y="210319"/>
                  </a:lnTo>
                  <a:lnTo>
                    <a:pt x="15166" y="223185"/>
                  </a:lnTo>
                  <a:lnTo>
                    <a:pt x="13616" y="237605"/>
                  </a:lnTo>
                  <a:lnTo>
                    <a:pt x="12584" y="253062"/>
                  </a:lnTo>
                  <a:lnTo>
                    <a:pt x="10727" y="266872"/>
                  </a:lnTo>
                  <a:lnTo>
                    <a:pt x="8319" y="279585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449044" y="809855"/>
              <a:ext cx="92074" cy="173598"/>
            </a:xfrm>
            <a:custGeom>
              <a:avLst/>
              <a:gdLst/>
              <a:ahLst/>
              <a:cxnLst/>
              <a:rect l="0" t="0" r="0" b="0"/>
              <a:pathLst>
                <a:path w="92074" h="173598">
                  <a:moveTo>
                    <a:pt x="50003" y="0"/>
                  </a:moveTo>
                  <a:lnTo>
                    <a:pt x="38836" y="11166"/>
                  </a:lnTo>
                  <a:lnTo>
                    <a:pt x="33210" y="17962"/>
                  </a:lnTo>
                  <a:lnTo>
                    <a:pt x="27122" y="25998"/>
                  </a:lnTo>
                  <a:lnTo>
                    <a:pt x="20725" y="34861"/>
                  </a:lnTo>
                  <a:lnTo>
                    <a:pt x="15292" y="45444"/>
                  </a:lnTo>
                  <a:lnTo>
                    <a:pt x="10503" y="57175"/>
                  </a:lnTo>
                  <a:lnTo>
                    <a:pt x="6140" y="69669"/>
                  </a:lnTo>
                  <a:lnTo>
                    <a:pt x="3232" y="82673"/>
                  </a:lnTo>
                  <a:lnTo>
                    <a:pt x="1293" y="96017"/>
                  </a:lnTo>
                  <a:lnTo>
                    <a:pt x="0" y="109588"/>
                  </a:lnTo>
                  <a:lnTo>
                    <a:pt x="307" y="122140"/>
                  </a:lnTo>
                  <a:lnTo>
                    <a:pt x="1681" y="134015"/>
                  </a:lnTo>
                  <a:lnTo>
                    <a:pt x="3765" y="145437"/>
                  </a:lnTo>
                  <a:lnTo>
                    <a:pt x="8660" y="154220"/>
                  </a:lnTo>
                  <a:lnTo>
                    <a:pt x="15429" y="161245"/>
                  </a:lnTo>
                  <a:lnTo>
                    <a:pt x="23448" y="167096"/>
                  </a:lnTo>
                  <a:lnTo>
                    <a:pt x="33469" y="170997"/>
                  </a:lnTo>
                  <a:lnTo>
                    <a:pt x="44824" y="173597"/>
                  </a:lnTo>
                  <a:lnTo>
                    <a:pt x="92073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583188" y="704679"/>
              <a:ext cx="101508" cy="389152"/>
            </a:xfrm>
            <a:custGeom>
              <a:avLst/>
              <a:gdLst/>
              <a:ahLst/>
              <a:cxnLst/>
              <a:rect l="0" t="0" r="0" b="0"/>
              <a:pathLst>
                <a:path w="101508" h="389152">
                  <a:moveTo>
                    <a:pt x="0" y="0"/>
                  </a:moveTo>
                  <a:lnTo>
                    <a:pt x="58502" y="58502"/>
                  </a:lnTo>
                  <a:lnTo>
                    <a:pt x="64711" y="67048"/>
                  </a:lnTo>
                  <a:lnTo>
                    <a:pt x="70019" y="76251"/>
                  </a:lnTo>
                  <a:lnTo>
                    <a:pt x="74726" y="85893"/>
                  </a:lnTo>
                  <a:lnTo>
                    <a:pt x="80202" y="98164"/>
                  </a:lnTo>
                  <a:lnTo>
                    <a:pt x="92518" y="127379"/>
                  </a:lnTo>
                  <a:lnTo>
                    <a:pt x="96737" y="144519"/>
                  </a:lnTo>
                  <a:lnTo>
                    <a:pt x="99550" y="162957"/>
                  </a:lnTo>
                  <a:lnTo>
                    <a:pt x="101425" y="182261"/>
                  </a:lnTo>
                  <a:lnTo>
                    <a:pt x="101507" y="198636"/>
                  </a:lnTo>
                  <a:lnTo>
                    <a:pt x="100393" y="213059"/>
                  </a:lnTo>
                  <a:lnTo>
                    <a:pt x="98481" y="226180"/>
                  </a:lnTo>
                  <a:lnTo>
                    <a:pt x="94870" y="241939"/>
                  </a:lnTo>
                  <a:lnTo>
                    <a:pt x="90125" y="259457"/>
                  </a:lnTo>
                  <a:lnTo>
                    <a:pt x="79788" y="294113"/>
                  </a:lnTo>
                  <a:lnTo>
                    <a:pt x="71299" y="321202"/>
                  </a:lnTo>
                  <a:lnTo>
                    <a:pt x="63631" y="348044"/>
                  </a:lnTo>
                  <a:lnTo>
                    <a:pt x="52588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825092" y="620538"/>
            <a:ext cx="1844150" cy="462775"/>
            <a:chOff x="7825092" y="620538"/>
            <a:chExt cx="1844150" cy="462775"/>
          </a:xfrm>
        </p:grpSpPr>
        <p:sp>
          <p:nvSpPr>
            <p:cNvPr id="119" name="Freeform 118"/>
            <p:cNvSpPr/>
            <p:nvPr/>
          </p:nvSpPr>
          <p:spPr>
            <a:xfrm>
              <a:off x="7825092" y="851925"/>
              <a:ext cx="178801" cy="1"/>
            </a:xfrm>
            <a:custGeom>
              <a:avLst/>
              <a:gdLst/>
              <a:ahLst/>
              <a:cxnLst/>
              <a:rect l="0" t="0" r="0" b="0"/>
              <a:pathLst>
                <a:path w="178801" h="1">
                  <a:moveTo>
                    <a:pt x="0" y="0"/>
                  </a:move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151138" y="767784"/>
              <a:ext cx="21037" cy="283976"/>
            </a:xfrm>
            <a:custGeom>
              <a:avLst/>
              <a:gdLst/>
              <a:ahLst/>
              <a:cxnLst/>
              <a:rect l="0" t="0" r="0" b="0"/>
              <a:pathLst>
                <a:path w="21037" h="283976">
                  <a:moveTo>
                    <a:pt x="0" y="0"/>
                  </a:moveTo>
                  <a:lnTo>
                    <a:pt x="5584" y="27917"/>
                  </a:lnTo>
                  <a:lnTo>
                    <a:pt x="7228" y="41984"/>
                  </a:lnTo>
                  <a:lnTo>
                    <a:pt x="8324" y="57205"/>
                  </a:lnTo>
                  <a:lnTo>
                    <a:pt x="9055" y="73195"/>
                  </a:lnTo>
                  <a:lnTo>
                    <a:pt x="10711" y="87361"/>
                  </a:lnTo>
                  <a:lnTo>
                    <a:pt x="12984" y="100311"/>
                  </a:lnTo>
                  <a:lnTo>
                    <a:pt x="15668" y="112451"/>
                  </a:lnTo>
                  <a:lnTo>
                    <a:pt x="17457" y="127555"/>
                  </a:lnTo>
                  <a:lnTo>
                    <a:pt x="18650" y="144637"/>
                  </a:lnTo>
                  <a:lnTo>
                    <a:pt x="19975" y="179977"/>
                  </a:lnTo>
                  <a:lnTo>
                    <a:pt x="20722" y="226153"/>
                  </a:lnTo>
                  <a:lnTo>
                    <a:pt x="21036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098550" y="717525"/>
              <a:ext cx="180996" cy="155436"/>
            </a:xfrm>
            <a:custGeom>
              <a:avLst/>
              <a:gdLst/>
              <a:ahLst/>
              <a:cxnLst/>
              <a:rect l="0" t="0" r="0" b="0"/>
              <a:pathLst>
                <a:path w="180996" h="155436">
                  <a:moveTo>
                    <a:pt x="0" y="29224"/>
                  </a:moveTo>
                  <a:lnTo>
                    <a:pt x="16750" y="18057"/>
                  </a:lnTo>
                  <a:lnTo>
                    <a:pt x="25191" y="13599"/>
                  </a:lnTo>
                  <a:lnTo>
                    <a:pt x="34323" y="9458"/>
                  </a:lnTo>
                  <a:lnTo>
                    <a:pt x="43917" y="5529"/>
                  </a:lnTo>
                  <a:lnTo>
                    <a:pt x="54987" y="2910"/>
                  </a:lnTo>
                  <a:lnTo>
                    <a:pt x="67043" y="1164"/>
                  </a:lnTo>
                  <a:lnTo>
                    <a:pt x="79754" y="0"/>
                  </a:lnTo>
                  <a:lnTo>
                    <a:pt x="92903" y="392"/>
                  </a:lnTo>
                  <a:lnTo>
                    <a:pt x="106343" y="1822"/>
                  </a:lnTo>
                  <a:lnTo>
                    <a:pt x="119978" y="3944"/>
                  </a:lnTo>
                  <a:lnTo>
                    <a:pt x="132573" y="7697"/>
                  </a:lnTo>
                  <a:lnTo>
                    <a:pt x="144477" y="12535"/>
                  </a:lnTo>
                  <a:lnTo>
                    <a:pt x="155917" y="18098"/>
                  </a:lnTo>
                  <a:lnTo>
                    <a:pt x="164713" y="25313"/>
                  </a:lnTo>
                  <a:lnTo>
                    <a:pt x="171745" y="33628"/>
                  </a:lnTo>
                  <a:lnTo>
                    <a:pt x="177602" y="42678"/>
                  </a:lnTo>
                  <a:lnTo>
                    <a:pt x="180339" y="52217"/>
                  </a:lnTo>
                  <a:lnTo>
                    <a:pt x="180995" y="62082"/>
                  </a:lnTo>
                  <a:lnTo>
                    <a:pt x="180263" y="72164"/>
                  </a:lnTo>
                  <a:lnTo>
                    <a:pt x="175100" y="82392"/>
                  </a:lnTo>
                  <a:lnTo>
                    <a:pt x="166985" y="92716"/>
                  </a:lnTo>
                  <a:lnTo>
                    <a:pt x="156899" y="103105"/>
                  </a:lnTo>
                  <a:lnTo>
                    <a:pt x="145501" y="112368"/>
                  </a:lnTo>
                  <a:lnTo>
                    <a:pt x="133228" y="120881"/>
                  </a:lnTo>
                  <a:lnTo>
                    <a:pt x="120372" y="128893"/>
                  </a:lnTo>
                  <a:lnTo>
                    <a:pt x="107126" y="135403"/>
                  </a:lnTo>
                  <a:lnTo>
                    <a:pt x="93622" y="140912"/>
                  </a:lnTo>
                  <a:lnTo>
                    <a:pt x="31553" y="1554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363710" y="694161"/>
              <a:ext cx="92439" cy="357599"/>
            </a:xfrm>
            <a:custGeom>
              <a:avLst/>
              <a:gdLst/>
              <a:ahLst/>
              <a:cxnLst/>
              <a:rect l="0" t="0" r="0" b="0"/>
              <a:pathLst>
                <a:path w="92439" h="357599">
                  <a:moveTo>
                    <a:pt x="92438" y="0"/>
                  </a:moveTo>
                  <a:lnTo>
                    <a:pt x="81272" y="11167"/>
                  </a:lnTo>
                  <a:lnTo>
                    <a:pt x="75645" y="19131"/>
                  </a:lnTo>
                  <a:lnTo>
                    <a:pt x="69557" y="29115"/>
                  </a:lnTo>
                  <a:lnTo>
                    <a:pt x="63160" y="40445"/>
                  </a:lnTo>
                  <a:lnTo>
                    <a:pt x="57728" y="51504"/>
                  </a:lnTo>
                  <a:lnTo>
                    <a:pt x="52938" y="62383"/>
                  </a:lnTo>
                  <a:lnTo>
                    <a:pt x="48575" y="73142"/>
                  </a:lnTo>
                  <a:lnTo>
                    <a:pt x="43330" y="83820"/>
                  </a:lnTo>
                  <a:lnTo>
                    <a:pt x="37496" y="94444"/>
                  </a:lnTo>
                  <a:lnTo>
                    <a:pt x="31269" y="105033"/>
                  </a:lnTo>
                  <a:lnTo>
                    <a:pt x="25949" y="115598"/>
                  </a:lnTo>
                  <a:lnTo>
                    <a:pt x="21234" y="126148"/>
                  </a:lnTo>
                  <a:lnTo>
                    <a:pt x="16922" y="136687"/>
                  </a:lnTo>
                  <a:lnTo>
                    <a:pt x="12879" y="150724"/>
                  </a:lnTo>
                  <a:lnTo>
                    <a:pt x="9015" y="167094"/>
                  </a:lnTo>
                  <a:lnTo>
                    <a:pt x="5270" y="185019"/>
                  </a:lnTo>
                  <a:lnTo>
                    <a:pt x="2773" y="202813"/>
                  </a:lnTo>
                  <a:lnTo>
                    <a:pt x="1109" y="220518"/>
                  </a:lnTo>
                  <a:lnTo>
                    <a:pt x="0" y="238164"/>
                  </a:lnTo>
                  <a:lnTo>
                    <a:pt x="429" y="253435"/>
                  </a:lnTo>
                  <a:lnTo>
                    <a:pt x="1884" y="267121"/>
                  </a:lnTo>
                  <a:lnTo>
                    <a:pt x="4021" y="279751"/>
                  </a:lnTo>
                  <a:lnTo>
                    <a:pt x="6616" y="291676"/>
                  </a:lnTo>
                  <a:lnTo>
                    <a:pt x="9513" y="303133"/>
                  </a:lnTo>
                  <a:lnTo>
                    <a:pt x="12615" y="314276"/>
                  </a:lnTo>
                  <a:lnTo>
                    <a:pt x="18187" y="324042"/>
                  </a:lnTo>
                  <a:lnTo>
                    <a:pt x="25408" y="332891"/>
                  </a:lnTo>
                  <a:lnTo>
                    <a:pt x="50368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508737" y="747778"/>
              <a:ext cx="178800" cy="293465"/>
            </a:xfrm>
            <a:custGeom>
              <a:avLst/>
              <a:gdLst/>
              <a:ahLst/>
              <a:cxnLst/>
              <a:rect l="0" t="0" r="0" b="0"/>
              <a:pathLst>
                <a:path w="178800" h="293465">
                  <a:moveTo>
                    <a:pt x="0" y="293464"/>
                  </a:moveTo>
                  <a:lnTo>
                    <a:pt x="0" y="265547"/>
                  </a:lnTo>
                  <a:lnTo>
                    <a:pt x="1169" y="253817"/>
                  </a:lnTo>
                  <a:lnTo>
                    <a:pt x="3117" y="242492"/>
                  </a:lnTo>
                  <a:lnTo>
                    <a:pt x="5583" y="231435"/>
                  </a:lnTo>
                  <a:lnTo>
                    <a:pt x="8397" y="220559"/>
                  </a:lnTo>
                  <a:lnTo>
                    <a:pt x="11440" y="209802"/>
                  </a:lnTo>
                  <a:lnTo>
                    <a:pt x="14638" y="199125"/>
                  </a:lnTo>
                  <a:lnTo>
                    <a:pt x="48143" y="96572"/>
                  </a:lnTo>
                  <a:lnTo>
                    <a:pt x="66488" y="41429"/>
                  </a:lnTo>
                  <a:lnTo>
                    <a:pt x="71203" y="29613"/>
                  </a:lnTo>
                  <a:lnTo>
                    <a:pt x="76684" y="17062"/>
                  </a:lnTo>
                  <a:lnTo>
                    <a:pt x="82675" y="4020"/>
                  </a:lnTo>
                  <a:lnTo>
                    <a:pt x="89007" y="0"/>
                  </a:lnTo>
                  <a:lnTo>
                    <a:pt x="95565" y="1994"/>
                  </a:lnTo>
                  <a:lnTo>
                    <a:pt x="102274" y="7998"/>
                  </a:lnTo>
                  <a:lnTo>
                    <a:pt x="106747" y="17844"/>
                  </a:lnTo>
                  <a:lnTo>
                    <a:pt x="109729" y="30251"/>
                  </a:lnTo>
                  <a:lnTo>
                    <a:pt x="111717" y="44365"/>
                  </a:lnTo>
                  <a:lnTo>
                    <a:pt x="117042" y="75630"/>
                  </a:lnTo>
                  <a:lnTo>
                    <a:pt x="129982" y="143311"/>
                  </a:lnTo>
                  <a:lnTo>
                    <a:pt x="134568" y="158303"/>
                  </a:lnTo>
                  <a:lnTo>
                    <a:pt x="139963" y="171804"/>
                  </a:lnTo>
                  <a:lnTo>
                    <a:pt x="145897" y="184310"/>
                  </a:lnTo>
                  <a:lnTo>
                    <a:pt x="152190" y="196154"/>
                  </a:lnTo>
                  <a:lnTo>
                    <a:pt x="158723" y="207555"/>
                  </a:lnTo>
                  <a:lnTo>
                    <a:pt x="178799" y="2513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540290" y="862443"/>
              <a:ext cx="147247" cy="1"/>
            </a:xfrm>
            <a:custGeom>
              <a:avLst/>
              <a:gdLst/>
              <a:ahLst/>
              <a:cxnLst/>
              <a:rect l="0" t="0" r="0" b="0"/>
              <a:pathLst>
                <a:path w="147247" h="1">
                  <a:moveTo>
                    <a:pt x="0" y="0"/>
                  </a:move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740124" y="673126"/>
              <a:ext cx="199835" cy="389152"/>
            </a:xfrm>
            <a:custGeom>
              <a:avLst/>
              <a:gdLst/>
              <a:ahLst/>
              <a:cxnLst/>
              <a:rect l="0" t="0" r="0" b="0"/>
              <a:pathLst>
                <a:path w="199835" h="389152">
                  <a:moveTo>
                    <a:pt x="199834" y="0"/>
                  </a:moveTo>
                  <a:lnTo>
                    <a:pt x="188667" y="22333"/>
                  </a:lnTo>
                  <a:lnTo>
                    <a:pt x="184209" y="32418"/>
                  </a:lnTo>
                  <a:lnTo>
                    <a:pt x="180068" y="42647"/>
                  </a:lnTo>
                  <a:lnTo>
                    <a:pt x="176139" y="52973"/>
                  </a:lnTo>
                  <a:lnTo>
                    <a:pt x="171183" y="64531"/>
                  </a:lnTo>
                  <a:lnTo>
                    <a:pt x="159443" y="89838"/>
                  </a:lnTo>
                  <a:lnTo>
                    <a:pt x="119039" y="171980"/>
                  </a:lnTo>
                  <a:lnTo>
                    <a:pt x="110912" y="187108"/>
                  </a:lnTo>
                  <a:lnTo>
                    <a:pt x="83893" y="235147"/>
                  </a:lnTo>
                  <a:lnTo>
                    <a:pt x="68059" y="265001"/>
                  </a:lnTo>
                  <a:lnTo>
                    <a:pt x="60565" y="278337"/>
                  </a:lnTo>
                  <a:lnTo>
                    <a:pt x="53231" y="290734"/>
                  </a:lnTo>
                  <a:lnTo>
                    <a:pt x="46005" y="302504"/>
                  </a:lnTo>
                  <a:lnTo>
                    <a:pt x="40019" y="313857"/>
                  </a:lnTo>
                  <a:lnTo>
                    <a:pt x="34859" y="324932"/>
                  </a:lnTo>
                  <a:lnTo>
                    <a:pt x="30252" y="335821"/>
                  </a:lnTo>
                  <a:lnTo>
                    <a:pt x="24842" y="346586"/>
                  </a:lnTo>
                  <a:lnTo>
                    <a:pt x="18898" y="357268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960994" y="757267"/>
              <a:ext cx="31553" cy="178800"/>
            </a:xfrm>
            <a:custGeom>
              <a:avLst/>
              <a:gdLst/>
              <a:ahLst/>
              <a:cxnLst/>
              <a:rect l="0" t="0" r="0" b="0"/>
              <a:pathLst>
                <a:path w="31553" h="178800">
                  <a:moveTo>
                    <a:pt x="31552" y="0"/>
                  </a:moveTo>
                  <a:lnTo>
                    <a:pt x="31552" y="22333"/>
                  </a:lnTo>
                  <a:lnTo>
                    <a:pt x="30384" y="33587"/>
                  </a:lnTo>
                  <a:lnTo>
                    <a:pt x="28436" y="45763"/>
                  </a:lnTo>
                  <a:lnTo>
                    <a:pt x="25969" y="58556"/>
                  </a:lnTo>
                  <a:lnTo>
                    <a:pt x="20111" y="85235"/>
                  </a:lnTo>
                  <a:lnTo>
                    <a:pt x="16913" y="98893"/>
                  </a:lnTo>
                  <a:lnTo>
                    <a:pt x="14781" y="112674"/>
                  </a:lnTo>
                  <a:lnTo>
                    <a:pt x="13359" y="126535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950476" y="728638"/>
              <a:ext cx="150329" cy="215474"/>
            </a:xfrm>
            <a:custGeom>
              <a:avLst/>
              <a:gdLst/>
              <a:ahLst/>
              <a:cxnLst/>
              <a:rect l="0" t="0" r="0" b="0"/>
              <a:pathLst>
                <a:path w="150329" h="215474">
                  <a:moveTo>
                    <a:pt x="10518" y="18111"/>
                  </a:moveTo>
                  <a:lnTo>
                    <a:pt x="21684" y="6944"/>
                  </a:lnTo>
                  <a:lnTo>
                    <a:pt x="30817" y="3655"/>
                  </a:lnTo>
                  <a:lnTo>
                    <a:pt x="42748" y="1462"/>
                  </a:lnTo>
                  <a:lnTo>
                    <a:pt x="56546" y="0"/>
                  </a:lnTo>
                  <a:lnTo>
                    <a:pt x="68081" y="2531"/>
                  </a:lnTo>
                  <a:lnTo>
                    <a:pt x="78109" y="7724"/>
                  </a:lnTo>
                  <a:lnTo>
                    <a:pt x="87131" y="14692"/>
                  </a:lnTo>
                  <a:lnTo>
                    <a:pt x="94315" y="22844"/>
                  </a:lnTo>
                  <a:lnTo>
                    <a:pt x="100273" y="31784"/>
                  </a:lnTo>
                  <a:lnTo>
                    <a:pt x="105413" y="41250"/>
                  </a:lnTo>
                  <a:lnTo>
                    <a:pt x="106502" y="51066"/>
                  </a:lnTo>
                  <a:lnTo>
                    <a:pt x="104892" y="61116"/>
                  </a:lnTo>
                  <a:lnTo>
                    <a:pt x="101480" y="71322"/>
                  </a:lnTo>
                  <a:lnTo>
                    <a:pt x="95701" y="79295"/>
                  </a:lnTo>
                  <a:lnTo>
                    <a:pt x="88342" y="85779"/>
                  </a:lnTo>
                  <a:lnTo>
                    <a:pt x="79930" y="91270"/>
                  </a:lnTo>
                  <a:lnTo>
                    <a:pt x="76659" y="91425"/>
                  </a:lnTo>
                  <a:lnTo>
                    <a:pt x="76815" y="88022"/>
                  </a:lnTo>
                  <a:lnTo>
                    <a:pt x="79257" y="82248"/>
                  </a:lnTo>
                  <a:lnTo>
                    <a:pt x="85560" y="78398"/>
                  </a:lnTo>
                  <a:lnTo>
                    <a:pt x="94436" y="75832"/>
                  </a:lnTo>
                  <a:lnTo>
                    <a:pt x="105027" y="74121"/>
                  </a:lnTo>
                  <a:lnTo>
                    <a:pt x="114426" y="75317"/>
                  </a:lnTo>
                  <a:lnTo>
                    <a:pt x="123029" y="78452"/>
                  </a:lnTo>
                  <a:lnTo>
                    <a:pt x="131101" y="82880"/>
                  </a:lnTo>
                  <a:lnTo>
                    <a:pt x="137652" y="89337"/>
                  </a:lnTo>
                  <a:lnTo>
                    <a:pt x="143186" y="97148"/>
                  </a:lnTo>
                  <a:lnTo>
                    <a:pt x="148046" y="105861"/>
                  </a:lnTo>
                  <a:lnTo>
                    <a:pt x="150116" y="116344"/>
                  </a:lnTo>
                  <a:lnTo>
                    <a:pt x="150328" y="128007"/>
                  </a:lnTo>
                  <a:lnTo>
                    <a:pt x="149301" y="140457"/>
                  </a:lnTo>
                  <a:lnTo>
                    <a:pt x="146279" y="152263"/>
                  </a:lnTo>
                  <a:lnTo>
                    <a:pt x="141927" y="163640"/>
                  </a:lnTo>
                  <a:lnTo>
                    <a:pt x="136688" y="174730"/>
                  </a:lnTo>
                  <a:lnTo>
                    <a:pt x="129690" y="183292"/>
                  </a:lnTo>
                  <a:lnTo>
                    <a:pt x="121519" y="190169"/>
                  </a:lnTo>
                  <a:lnTo>
                    <a:pt x="112566" y="195922"/>
                  </a:lnTo>
                  <a:lnTo>
                    <a:pt x="103090" y="200926"/>
                  </a:lnTo>
                  <a:lnTo>
                    <a:pt x="93268" y="205430"/>
                  </a:lnTo>
                  <a:lnTo>
                    <a:pt x="83214" y="209602"/>
                  </a:lnTo>
                  <a:lnTo>
                    <a:pt x="71836" y="212383"/>
                  </a:lnTo>
                  <a:lnTo>
                    <a:pt x="59577" y="214237"/>
                  </a:lnTo>
                  <a:lnTo>
                    <a:pt x="46729" y="215473"/>
                  </a:lnTo>
                  <a:lnTo>
                    <a:pt x="35827" y="213960"/>
                  </a:lnTo>
                  <a:lnTo>
                    <a:pt x="26222" y="210614"/>
                  </a:lnTo>
                  <a:lnTo>
                    <a:pt x="0" y="1969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150310" y="683643"/>
              <a:ext cx="115695" cy="399670"/>
            </a:xfrm>
            <a:custGeom>
              <a:avLst/>
              <a:gdLst/>
              <a:ahLst/>
              <a:cxnLst/>
              <a:rect l="0" t="0" r="0" b="0"/>
              <a:pathLst>
                <a:path w="115695" h="399670">
                  <a:moveTo>
                    <a:pt x="115694" y="0"/>
                  </a:moveTo>
                  <a:lnTo>
                    <a:pt x="110110" y="33501"/>
                  </a:lnTo>
                  <a:lnTo>
                    <a:pt x="108465" y="48044"/>
                  </a:lnTo>
                  <a:lnTo>
                    <a:pt x="107369" y="62413"/>
                  </a:lnTo>
                  <a:lnTo>
                    <a:pt x="106638" y="76668"/>
                  </a:lnTo>
                  <a:lnTo>
                    <a:pt x="104982" y="89676"/>
                  </a:lnTo>
                  <a:lnTo>
                    <a:pt x="102709" y="101855"/>
                  </a:lnTo>
                  <a:lnTo>
                    <a:pt x="100026" y="113480"/>
                  </a:lnTo>
                  <a:lnTo>
                    <a:pt x="95900" y="127073"/>
                  </a:lnTo>
                  <a:lnTo>
                    <a:pt x="90811" y="141978"/>
                  </a:lnTo>
                  <a:lnTo>
                    <a:pt x="85082" y="157757"/>
                  </a:lnTo>
                  <a:lnTo>
                    <a:pt x="80094" y="172952"/>
                  </a:lnTo>
                  <a:lnTo>
                    <a:pt x="75599" y="187756"/>
                  </a:lnTo>
                  <a:lnTo>
                    <a:pt x="67490" y="215502"/>
                  </a:lnTo>
                  <a:lnTo>
                    <a:pt x="59990" y="239519"/>
                  </a:lnTo>
                  <a:lnTo>
                    <a:pt x="55186" y="252001"/>
                  </a:lnTo>
                  <a:lnTo>
                    <a:pt x="49646" y="264996"/>
                  </a:lnTo>
                  <a:lnTo>
                    <a:pt x="43614" y="278335"/>
                  </a:lnTo>
                  <a:lnTo>
                    <a:pt x="30682" y="308736"/>
                  </a:lnTo>
                  <a:lnTo>
                    <a:pt x="23961" y="325024"/>
                  </a:lnTo>
                  <a:lnTo>
                    <a:pt x="13376" y="352470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307039" y="788819"/>
              <a:ext cx="137765" cy="168414"/>
            </a:xfrm>
            <a:custGeom>
              <a:avLst/>
              <a:gdLst/>
              <a:ahLst/>
              <a:cxnLst/>
              <a:rect l="0" t="0" r="0" b="0"/>
              <a:pathLst>
                <a:path w="137765" h="168414">
                  <a:moveTo>
                    <a:pt x="137764" y="0"/>
                  </a:moveTo>
                  <a:lnTo>
                    <a:pt x="115430" y="5584"/>
                  </a:lnTo>
                  <a:lnTo>
                    <a:pt x="104177" y="10734"/>
                  </a:lnTo>
                  <a:lnTo>
                    <a:pt x="92000" y="17674"/>
                  </a:lnTo>
                  <a:lnTo>
                    <a:pt x="79208" y="25806"/>
                  </a:lnTo>
                  <a:lnTo>
                    <a:pt x="68343" y="33565"/>
                  </a:lnTo>
                  <a:lnTo>
                    <a:pt x="58761" y="41075"/>
                  </a:lnTo>
                  <a:lnTo>
                    <a:pt x="50037" y="48419"/>
                  </a:lnTo>
                  <a:lnTo>
                    <a:pt x="41884" y="55652"/>
                  </a:lnTo>
                  <a:lnTo>
                    <a:pt x="26592" y="69921"/>
                  </a:lnTo>
                  <a:lnTo>
                    <a:pt x="19242" y="79336"/>
                  </a:lnTo>
                  <a:lnTo>
                    <a:pt x="12004" y="90286"/>
                  </a:lnTo>
                  <a:lnTo>
                    <a:pt x="4843" y="102261"/>
                  </a:lnTo>
                  <a:lnTo>
                    <a:pt x="1236" y="113751"/>
                  </a:lnTo>
                  <a:lnTo>
                    <a:pt x="0" y="124916"/>
                  </a:lnTo>
                  <a:lnTo>
                    <a:pt x="345" y="135866"/>
                  </a:lnTo>
                  <a:lnTo>
                    <a:pt x="4081" y="145502"/>
                  </a:lnTo>
                  <a:lnTo>
                    <a:pt x="10078" y="154264"/>
                  </a:lnTo>
                  <a:lnTo>
                    <a:pt x="17581" y="162443"/>
                  </a:lnTo>
                  <a:lnTo>
                    <a:pt x="28426" y="166726"/>
                  </a:lnTo>
                  <a:lnTo>
                    <a:pt x="41500" y="168413"/>
                  </a:lnTo>
                  <a:lnTo>
                    <a:pt x="56059" y="168370"/>
                  </a:lnTo>
                  <a:lnTo>
                    <a:pt x="71607" y="166003"/>
                  </a:lnTo>
                  <a:lnTo>
                    <a:pt x="87817" y="162088"/>
                  </a:lnTo>
                  <a:lnTo>
                    <a:pt x="137764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518426" y="620538"/>
              <a:ext cx="150816" cy="431222"/>
            </a:xfrm>
            <a:custGeom>
              <a:avLst/>
              <a:gdLst/>
              <a:ahLst/>
              <a:cxnLst/>
              <a:rect l="0" t="0" r="0" b="0"/>
              <a:pathLst>
                <a:path w="150816" h="431222">
                  <a:moveTo>
                    <a:pt x="0" y="0"/>
                  </a:moveTo>
                  <a:lnTo>
                    <a:pt x="22334" y="5583"/>
                  </a:lnTo>
                  <a:lnTo>
                    <a:pt x="32418" y="10734"/>
                  </a:lnTo>
                  <a:lnTo>
                    <a:pt x="42648" y="17673"/>
                  </a:lnTo>
                  <a:lnTo>
                    <a:pt x="52973" y="25806"/>
                  </a:lnTo>
                  <a:lnTo>
                    <a:pt x="62193" y="33564"/>
                  </a:lnTo>
                  <a:lnTo>
                    <a:pt x="70678" y="41074"/>
                  </a:lnTo>
                  <a:lnTo>
                    <a:pt x="86338" y="55651"/>
                  </a:lnTo>
                  <a:lnTo>
                    <a:pt x="101089" y="69920"/>
                  </a:lnTo>
                  <a:lnTo>
                    <a:pt x="107126" y="78166"/>
                  </a:lnTo>
                  <a:lnTo>
                    <a:pt x="112319" y="87169"/>
                  </a:lnTo>
                  <a:lnTo>
                    <a:pt x="116950" y="96677"/>
                  </a:lnTo>
                  <a:lnTo>
                    <a:pt x="122374" y="106522"/>
                  </a:lnTo>
                  <a:lnTo>
                    <a:pt x="128328" y="116591"/>
                  </a:lnTo>
                  <a:lnTo>
                    <a:pt x="134634" y="126809"/>
                  </a:lnTo>
                  <a:lnTo>
                    <a:pt x="140007" y="140633"/>
                  </a:lnTo>
                  <a:lnTo>
                    <a:pt x="144757" y="156861"/>
                  </a:lnTo>
                  <a:lnTo>
                    <a:pt x="149093" y="174691"/>
                  </a:lnTo>
                  <a:lnTo>
                    <a:pt x="150815" y="193590"/>
                  </a:lnTo>
                  <a:lnTo>
                    <a:pt x="150794" y="213201"/>
                  </a:lnTo>
                  <a:lnTo>
                    <a:pt x="149611" y="233286"/>
                  </a:lnTo>
                  <a:lnTo>
                    <a:pt x="147655" y="251351"/>
                  </a:lnTo>
                  <a:lnTo>
                    <a:pt x="145181" y="268069"/>
                  </a:lnTo>
                  <a:lnTo>
                    <a:pt x="142364" y="283888"/>
                  </a:lnTo>
                  <a:lnTo>
                    <a:pt x="139317" y="297941"/>
                  </a:lnTo>
                  <a:lnTo>
                    <a:pt x="136118" y="310815"/>
                  </a:lnTo>
                  <a:lnTo>
                    <a:pt x="132815" y="322903"/>
                  </a:lnTo>
                  <a:lnTo>
                    <a:pt x="128277" y="335637"/>
                  </a:lnTo>
                  <a:lnTo>
                    <a:pt x="122914" y="348800"/>
                  </a:lnTo>
                  <a:lnTo>
                    <a:pt x="117001" y="362251"/>
                  </a:lnTo>
                  <a:lnTo>
                    <a:pt x="110722" y="373555"/>
                  </a:lnTo>
                  <a:lnTo>
                    <a:pt x="104199" y="383428"/>
                  </a:lnTo>
                  <a:lnTo>
                    <a:pt x="73624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290351" y="1460230"/>
            <a:ext cx="494329" cy="327762"/>
            <a:chOff x="5290351" y="1460230"/>
            <a:chExt cx="494329" cy="327762"/>
          </a:xfrm>
        </p:grpSpPr>
        <p:sp>
          <p:nvSpPr>
            <p:cNvPr id="132" name="Freeform 131"/>
            <p:cNvSpPr/>
            <p:nvPr/>
          </p:nvSpPr>
          <p:spPr>
            <a:xfrm>
              <a:off x="5427080" y="1460230"/>
              <a:ext cx="181135" cy="220037"/>
            </a:xfrm>
            <a:custGeom>
              <a:avLst/>
              <a:gdLst/>
              <a:ahLst/>
              <a:cxnLst/>
              <a:rect l="0" t="0" r="0" b="0"/>
              <a:pathLst>
                <a:path w="181135" h="220037">
                  <a:moveTo>
                    <a:pt x="0" y="33268"/>
                  </a:moveTo>
                  <a:lnTo>
                    <a:pt x="11167" y="22102"/>
                  </a:lnTo>
                  <a:lnTo>
                    <a:pt x="19131" y="16475"/>
                  </a:lnTo>
                  <a:lnTo>
                    <a:pt x="29115" y="10387"/>
                  </a:lnTo>
                  <a:lnTo>
                    <a:pt x="40445" y="3990"/>
                  </a:lnTo>
                  <a:lnTo>
                    <a:pt x="53842" y="895"/>
                  </a:lnTo>
                  <a:lnTo>
                    <a:pt x="68616" y="0"/>
                  </a:lnTo>
                  <a:lnTo>
                    <a:pt x="84309" y="572"/>
                  </a:lnTo>
                  <a:lnTo>
                    <a:pt x="99445" y="2122"/>
                  </a:lnTo>
                  <a:lnTo>
                    <a:pt x="114210" y="4324"/>
                  </a:lnTo>
                  <a:lnTo>
                    <a:pt x="128728" y="6960"/>
                  </a:lnTo>
                  <a:lnTo>
                    <a:pt x="139575" y="12224"/>
                  </a:lnTo>
                  <a:lnTo>
                    <a:pt x="147976" y="19239"/>
                  </a:lnTo>
                  <a:lnTo>
                    <a:pt x="154744" y="27421"/>
                  </a:lnTo>
                  <a:lnTo>
                    <a:pt x="155751" y="35213"/>
                  </a:lnTo>
                  <a:lnTo>
                    <a:pt x="152916" y="42745"/>
                  </a:lnTo>
                  <a:lnTo>
                    <a:pt x="147520" y="50104"/>
                  </a:lnTo>
                  <a:lnTo>
                    <a:pt x="139249" y="57347"/>
                  </a:lnTo>
                  <a:lnTo>
                    <a:pt x="129060" y="64513"/>
                  </a:lnTo>
                  <a:lnTo>
                    <a:pt x="117593" y="71627"/>
                  </a:lnTo>
                  <a:lnTo>
                    <a:pt x="106442" y="77539"/>
                  </a:lnTo>
                  <a:lnTo>
                    <a:pt x="95503" y="82649"/>
                  </a:lnTo>
                  <a:lnTo>
                    <a:pt x="84704" y="87224"/>
                  </a:lnTo>
                  <a:lnTo>
                    <a:pt x="82179" y="90274"/>
                  </a:lnTo>
                  <a:lnTo>
                    <a:pt x="85171" y="92307"/>
                  </a:lnTo>
                  <a:lnTo>
                    <a:pt x="91839" y="93663"/>
                  </a:lnTo>
                  <a:lnTo>
                    <a:pt x="111714" y="98285"/>
                  </a:lnTo>
                  <a:lnTo>
                    <a:pt x="123558" y="101154"/>
                  </a:lnTo>
                  <a:lnTo>
                    <a:pt x="134960" y="105404"/>
                  </a:lnTo>
                  <a:lnTo>
                    <a:pt x="146067" y="110574"/>
                  </a:lnTo>
                  <a:lnTo>
                    <a:pt x="156978" y="116359"/>
                  </a:lnTo>
                  <a:lnTo>
                    <a:pt x="165420" y="123721"/>
                  </a:lnTo>
                  <a:lnTo>
                    <a:pt x="172217" y="132134"/>
                  </a:lnTo>
                  <a:lnTo>
                    <a:pt x="177917" y="141249"/>
                  </a:lnTo>
                  <a:lnTo>
                    <a:pt x="180549" y="152001"/>
                  </a:lnTo>
                  <a:lnTo>
                    <a:pt x="181134" y="163843"/>
                  </a:lnTo>
                  <a:lnTo>
                    <a:pt x="180356" y="176412"/>
                  </a:lnTo>
                  <a:lnTo>
                    <a:pt x="176331" y="185960"/>
                  </a:lnTo>
                  <a:lnTo>
                    <a:pt x="170142" y="193494"/>
                  </a:lnTo>
                  <a:lnTo>
                    <a:pt x="162510" y="199685"/>
                  </a:lnTo>
                  <a:lnTo>
                    <a:pt x="153917" y="204981"/>
                  </a:lnTo>
                  <a:lnTo>
                    <a:pt x="144682" y="209681"/>
                  </a:lnTo>
                  <a:lnTo>
                    <a:pt x="135019" y="213982"/>
                  </a:lnTo>
                  <a:lnTo>
                    <a:pt x="123903" y="216850"/>
                  </a:lnTo>
                  <a:lnTo>
                    <a:pt x="111817" y="218762"/>
                  </a:lnTo>
                  <a:lnTo>
                    <a:pt x="99086" y="220036"/>
                  </a:lnTo>
                  <a:lnTo>
                    <a:pt x="87093" y="219717"/>
                  </a:lnTo>
                  <a:lnTo>
                    <a:pt x="21035" y="2120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90351" y="1745921"/>
              <a:ext cx="494329" cy="42071"/>
            </a:xfrm>
            <a:custGeom>
              <a:avLst/>
              <a:gdLst/>
              <a:ahLst/>
              <a:cxnLst/>
              <a:rect l="0" t="0" r="0" b="0"/>
              <a:pathLst>
                <a:path w="494329" h="42071">
                  <a:moveTo>
                    <a:pt x="0" y="0"/>
                  </a:moveTo>
                  <a:lnTo>
                    <a:pt x="27918" y="5583"/>
                  </a:lnTo>
                  <a:lnTo>
                    <a:pt x="45490" y="7228"/>
                  </a:lnTo>
                  <a:lnTo>
                    <a:pt x="66554" y="8324"/>
                  </a:lnTo>
                  <a:lnTo>
                    <a:pt x="89946" y="9055"/>
                  </a:lnTo>
                  <a:lnTo>
                    <a:pt x="110215" y="10711"/>
                  </a:lnTo>
                  <a:lnTo>
                    <a:pt x="128402" y="12984"/>
                  </a:lnTo>
                  <a:lnTo>
                    <a:pt x="145201" y="15667"/>
                  </a:lnTo>
                  <a:lnTo>
                    <a:pt x="163413" y="17457"/>
                  </a:lnTo>
                  <a:lnTo>
                    <a:pt x="182565" y="18649"/>
                  </a:lnTo>
                  <a:lnTo>
                    <a:pt x="221375" y="19975"/>
                  </a:lnTo>
                  <a:lnTo>
                    <a:pt x="258101" y="20564"/>
                  </a:lnTo>
                  <a:lnTo>
                    <a:pt x="276075" y="21889"/>
                  </a:lnTo>
                  <a:lnTo>
                    <a:pt x="293900" y="23942"/>
                  </a:lnTo>
                  <a:lnTo>
                    <a:pt x="311627" y="26479"/>
                  </a:lnTo>
                  <a:lnTo>
                    <a:pt x="329288" y="28170"/>
                  </a:lnTo>
                  <a:lnTo>
                    <a:pt x="346906" y="29298"/>
                  </a:lnTo>
                  <a:lnTo>
                    <a:pt x="364494" y="30049"/>
                  </a:lnTo>
                  <a:lnTo>
                    <a:pt x="380893" y="31719"/>
                  </a:lnTo>
                  <a:lnTo>
                    <a:pt x="396501" y="34001"/>
                  </a:lnTo>
                  <a:lnTo>
                    <a:pt x="411581" y="36691"/>
                  </a:lnTo>
                  <a:lnTo>
                    <a:pt x="427477" y="38484"/>
                  </a:lnTo>
                  <a:lnTo>
                    <a:pt x="443917" y="39679"/>
                  </a:lnTo>
                  <a:lnTo>
                    <a:pt x="494328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437530" y="1756438"/>
            <a:ext cx="652160" cy="383811"/>
            <a:chOff x="5437530" y="1756438"/>
            <a:chExt cx="652160" cy="383811"/>
          </a:xfrm>
        </p:grpSpPr>
        <p:sp>
          <p:nvSpPr>
            <p:cNvPr id="135" name="Freeform 134"/>
            <p:cNvSpPr/>
            <p:nvPr/>
          </p:nvSpPr>
          <p:spPr>
            <a:xfrm>
              <a:off x="5437530" y="1887108"/>
              <a:ext cx="157520" cy="253141"/>
            </a:xfrm>
            <a:custGeom>
              <a:avLst/>
              <a:gdLst/>
              <a:ahLst/>
              <a:cxnLst/>
              <a:rect l="0" t="0" r="0" b="0"/>
              <a:pathLst>
                <a:path w="157520" h="253141">
                  <a:moveTo>
                    <a:pt x="126279" y="6059"/>
                  </a:moveTo>
                  <a:lnTo>
                    <a:pt x="103946" y="6059"/>
                  </a:lnTo>
                  <a:lnTo>
                    <a:pt x="92692" y="4891"/>
                  </a:lnTo>
                  <a:lnTo>
                    <a:pt x="80516" y="2943"/>
                  </a:lnTo>
                  <a:lnTo>
                    <a:pt x="67723" y="476"/>
                  </a:lnTo>
                  <a:lnTo>
                    <a:pt x="55689" y="0"/>
                  </a:lnTo>
                  <a:lnTo>
                    <a:pt x="44160" y="851"/>
                  </a:lnTo>
                  <a:lnTo>
                    <a:pt x="32969" y="2587"/>
                  </a:lnTo>
                  <a:lnTo>
                    <a:pt x="23170" y="6082"/>
                  </a:lnTo>
                  <a:lnTo>
                    <a:pt x="14301" y="10749"/>
                  </a:lnTo>
                  <a:lnTo>
                    <a:pt x="6051" y="16197"/>
                  </a:lnTo>
                  <a:lnTo>
                    <a:pt x="1719" y="24504"/>
                  </a:lnTo>
                  <a:lnTo>
                    <a:pt x="0" y="34716"/>
                  </a:lnTo>
                  <a:lnTo>
                    <a:pt x="22" y="46199"/>
                  </a:lnTo>
                  <a:lnTo>
                    <a:pt x="2375" y="57360"/>
                  </a:lnTo>
                  <a:lnTo>
                    <a:pt x="6280" y="68307"/>
                  </a:lnTo>
                  <a:lnTo>
                    <a:pt x="11221" y="79110"/>
                  </a:lnTo>
                  <a:lnTo>
                    <a:pt x="16852" y="88650"/>
                  </a:lnTo>
                  <a:lnTo>
                    <a:pt x="22944" y="97347"/>
                  </a:lnTo>
                  <a:lnTo>
                    <a:pt x="29342" y="105482"/>
                  </a:lnTo>
                  <a:lnTo>
                    <a:pt x="38282" y="115580"/>
                  </a:lnTo>
                  <a:lnTo>
                    <a:pt x="60680" y="139266"/>
                  </a:lnTo>
                  <a:lnTo>
                    <a:pt x="73198" y="150957"/>
                  </a:lnTo>
                  <a:lnTo>
                    <a:pt x="86217" y="162258"/>
                  </a:lnTo>
                  <a:lnTo>
                    <a:pt x="99571" y="173297"/>
                  </a:lnTo>
                  <a:lnTo>
                    <a:pt x="110811" y="184163"/>
                  </a:lnTo>
                  <a:lnTo>
                    <a:pt x="120641" y="194912"/>
                  </a:lnTo>
                  <a:lnTo>
                    <a:pt x="129532" y="205584"/>
                  </a:lnTo>
                  <a:lnTo>
                    <a:pt x="134291" y="216205"/>
                  </a:lnTo>
                  <a:lnTo>
                    <a:pt x="136295" y="226791"/>
                  </a:lnTo>
                  <a:lnTo>
                    <a:pt x="136462" y="237355"/>
                  </a:lnTo>
                  <a:lnTo>
                    <a:pt x="130731" y="244397"/>
                  </a:lnTo>
                  <a:lnTo>
                    <a:pt x="121066" y="249092"/>
                  </a:lnTo>
                  <a:lnTo>
                    <a:pt x="108781" y="252222"/>
                  </a:lnTo>
                  <a:lnTo>
                    <a:pt x="97084" y="253140"/>
                  </a:lnTo>
                  <a:lnTo>
                    <a:pt x="85780" y="252583"/>
                  </a:lnTo>
                  <a:lnTo>
                    <a:pt x="74739" y="251043"/>
                  </a:lnTo>
                  <a:lnTo>
                    <a:pt x="65041" y="247680"/>
                  </a:lnTo>
                  <a:lnTo>
                    <a:pt x="56238" y="243100"/>
                  </a:lnTo>
                  <a:lnTo>
                    <a:pt x="48032" y="237709"/>
                  </a:lnTo>
                  <a:lnTo>
                    <a:pt x="43730" y="230610"/>
                  </a:lnTo>
                  <a:lnTo>
                    <a:pt x="42031" y="222371"/>
                  </a:lnTo>
                  <a:lnTo>
                    <a:pt x="42067" y="213373"/>
                  </a:lnTo>
                  <a:lnTo>
                    <a:pt x="44428" y="205037"/>
                  </a:lnTo>
                  <a:lnTo>
                    <a:pt x="48339" y="197142"/>
                  </a:lnTo>
                  <a:lnTo>
                    <a:pt x="53284" y="189541"/>
                  </a:lnTo>
                  <a:lnTo>
                    <a:pt x="61255" y="182137"/>
                  </a:lnTo>
                  <a:lnTo>
                    <a:pt x="71244" y="174864"/>
                  </a:lnTo>
                  <a:lnTo>
                    <a:pt x="82577" y="167678"/>
                  </a:lnTo>
                  <a:lnTo>
                    <a:pt x="94807" y="160550"/>
                  </a:lnTo>
                  <a:lnTo>
                    <a:pt x="107635" y="153461"/>
                  </a:lnTo>
                  <a:lnTo>
                    <a:pt x="120861" y="146397"/>
                  </a:lnTo>
                  <a:lnTo>
                    <a:pt x="132016" y="138182"/>
                  </a:lnTo>
                  <a:lnTo>
                    <a:pt x="141790" y="129200"/>
                  </a:lnTo>
                  <a:lnTo>
                    <a:pt x="150643" y="119706"/>
                  </a:lnTo>
                  <a:lnTo>
                    <a:pt x="155377" y="108702"/>
                  </a:lnTo>
                  <a:lnTo>
                    <a:pt x="157364" y="96692"/>
                  </a:lnTo>
                  <a:lnTo>
                    <a:pt x="157519" y="84010"/>
                  </a:lnTo>
                  <a:lnTo>
                    <a:pt x="155286" y="73219"/>
                  </a:lnTo>
                  <a:lnTo>
                    <a:pt x="151460" y="63687"/>
                  </a:lnTo>
                  <a:lnTo>
                    <a:pt x="146572" y="54995"/>
                  </a:lnTo>
                  <a:lnTo>
                    <a:pt x="139808" y="48032"/>
                  </a:lnTo>
                  <a:lnTo>
                    <a:pt x="131793" y="42221"/>
                  </a:lnTo>
                  <a:lnTo>
                    <a:pt x="105244" y="270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995464" y="1756438"/>
              <a:ext cx="10085" cy="189318"/>
            </a:xfrm>
            <a:custGeom>
              <a:avLst/>
              <a:gdLst/>
              <a:ahLst/>
              <a:cxnLst/>
              <a:rect l="0" t="0" r="0" b="0"/>
              <a:pathLst>
                <a:path w="10085" h="189318">
                  <a:moveTo>
                    <a:pt x="10084" y="0"/>
                  </a:moveTo>
                  <a:lnTo>
                    <a:pt x="4501" y="22334"/>
                  </a:lnTo>
                  <a:lnTo>
                    <a:pt x="2856" y="34756"/>
                  </a:lnTo>
                  <a:lnTo>
                    <a:pt x="1760" y="48881"/>
                  </a:lnTo>
                  <a:lnTo>
                    <a:pt x="1029" y="64140"/>
                  </a:lnTo>
                  <a:lnTo>
                    <a:pt x="216" y="93560"/>
                  </a:lnTo>
                  <a:lnTo>
                    <a:pt x="0" y="107950"/>
                  </a:lnTo>
                  <a:lnTo>
                    <a:pt x="1024" y="122218"/>
                  </a:lnTo>
                  <a:lnTo>
                    <a:pt x="10084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921407" y="1842041"/>
              <a:ext cx="168283" cy="9057"/>
            </a:xfrm>
            <a:custGeom>
              <a:avLst/>
              <a:gdLst/>
              <a:ahLst/>
              <a:cxnLst/>
              <a:rect l="0" t="0" r="0" b="0"/>
              <a:pathLst>
                <a:path w="168283" h="9057">
                  <a:moveTo>
                    <a:pt x="0" y="9056"/>
                  </a:moveTo>
                  <a:lnTo>
                    <a:pt x="27918" y="3472"/>
                  </a:lnTo>
                  <a:lnTo>
                    <a:pt x="41984" y="1828"/>
                  </a:lnTo>
                  <a:lnTo>
                    <a:pt x="57205" y="731"/>
                  </a:lnTo>
                  <a:lnTo>
                    <a:pt x="73196" y="0"/>
                  </a:lnTo>
                  <a:lnTo>
                    <a:pt x="87362" y="681"/>
                  </a:lnTo>
                  <a:lnTo>
                    <a:pt x="100312" y="2304"/>
                  </a:lnTo>
                  <a:lnTo>
                    <a:pt x="168282" y="9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163312" y="1424333"/>
            <a:ext cx="620540" cy="595967"/>
            <a:chOff x="6163312" y="1424333"/>
            <a:chExt cx="620540" cy="595967"/>
          </a:xfrm>
        </p:grpSpPr>
        <p:sp>
          <p:nvSpPr>
            <p:cNvPr id="139" name="Freeform 138"/>
            <p:cNvSpPr/>
            <p:nvPr/>
          </p:nvSpPr>
          <p:spPr>
            <a:xfrm>
              <a:off x="6266456" y="1424333"/>
              <a:ext cx="159797" cy="185603"/>
            </a:xfrm>
            <a:custGeom>
              <a:avLst/>
              <a:gdLst/>
              <a:ahLst/>
              <a:cxnLst/>
              <a:rect l="0" t="0" r="0" b="0"/>
              <a:pathLst>
                <a:path w="159797" h="185603">
                  <a:moveTo>
                    <a:pt x="159796" y="6060"/>
                  </a:moveTo>
                  <a:lnTo>
                    <a:pt x="143046" y="477"/>
                  </a:lnTo>
                  <a:lnTo>
                    <a:pt x="134606" y="0"/>
                  </a:lnTo>
                  <a:lnTo>
                    <a:pt x="125474" y="852"/>
                  </a:lnTo>
                  <a:lnTo>
                    <a:pt x="115880" y="2588"/>
                  </a:lnTo>
                  <a:lnTo>
                    <a:pt x="103640" y="3745"/>
                  </a:lnTo>
                  <a:lnTo>
                    <a:pt x="89637" y="4517"/>
                  </a:lnTo>
                  <a:lnTo>
                    <a:pt x="74459" y="5031"/>
                  </a:lnTo>
                  <a:lnTo>
                    <a:pt x="60834" y="4205"/>
                  </a:lnTo>
                  <a:lnTo>
                    <a:pt x="48245" y="2486"/>
                  </a:lnTo>
                  <a:lnTo>
                    <a:pt x="36347" y="172"/>
                  </a:lnTo>
                  <a:lnTo>
                    <a:pt x="27246" y="2134"/>
                  </a:lnTo>
                  <a:lnTo>
                    <a:pt x="20010" y="6949"/>
                  </a:lnTo>
                  <a:lnTo>
                    <a:pt x="14018" y="13664"/>
                  </a:lnTo>
                  <a:lnTo>
                    <a:pt x="8854" y="22816"/>
                  </a:lnTo>
                  <a:lnTo>
                    <a:pt x="4243" y="33591"/>
                  </a:lnTo>
                  <a:lnTo>
                    <a:pt x="0" y="45449"/>
                  </a:lnTo>
                  <a:lnTo>
                    <a:pt x="678" y="54523"/>
                  </a:lnTo>
                  <a:lnTo>
                    <a:pt x="4635" y="61741"/>
                  </a:lnTo>
                  <a:lnTo>
                    <a:pt x="10779" y="67722"/>
                  </a:lnTo>
                  <a:lnTo>
                    <a:pt x="19550" y="69372"/>
                  </a:lnTo>
                  <a:lnTo>
                    <a:pt x="30072" y="68134"/>
                  </a:lnTo>
                  <a:lnTo>
                    <a:pt x="41760" y="64972"/>
                  </a:lnTo>
                  <a:lnTo>
                    <a:pt x="54227" y="62864"/>
                  </a:lnTo>
                  <a:lnTo>
                    <a:pt x="67213" y="61459"/>
                  </a:lnTo>
                  <a:lnTo>
                    <a:pt x="80545" y="60522"/>
                  </a:lnTo>
                  <a:lnTo>
                    <a:pt x="92939" y="62234"/>
                  </a:lnTo>
                  <a:lnTo>
                    <a:pt x="104707" y="65713"/>
                  </a:lnTo>
                  <a:lnTo>
                    <a:pt x="116058" y="70370"/>
                  </a:lnTo>
                  <a:lnTo>
                    <a:pt x="124794" y="76980"/>
                  </a:lnTo>
                  <a:lnTo>
                    <a:pt x="131787" y="84893"/>
                  </a:lnTo>
                  <a:lnTo>
                    <a:pt x="137618" y="93674"/>
                  </a:lnTo>
                  <a:lnTo>
                    <a:pt x="140336" y="104202"/>
                  </a:lnTo>
                  <a:lnTo>
                    <a:pt x="140980" y="115896"/>
                  </a:lnTo>
                  <a:lnTo>
                    <a:pt x="140240" y="128366"/>
                  </a:lnTo>
                  <a:lnTo>
                    <a:pt x="137410" y="139017"/>
                  </a:lnTo>
                  <a:lnTo>
                    <a:pt x="133185" y="148454"/>
                  </a:lnTo>
                  <a:lnTo>
                    <a:pt x="128032" y="157083"/>
                  </a:lnTo>
                  <a:lnTo>
                    <a:pt x="122259" y="165173"/>
                  </a:lnTo>
                  <a:lnTo>
                    <a:pt x="116073" y="172904"/>
                  </a:lnTo>
                  <a:lnTo>
                    <a:pt x="109612" y="180395"/>
                  </a:lnTo>
                  <a:lnTo>
                    <a:pt x="101799" y="184220"/>
                  </a:lnTo>
                  <a:lnTo>
                    <a:pt x="93085" y="185602"/>
                  </a:lnTo>
                  <a:lnTo>
                    <a:pt x="65138" y="1848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163312" y="1682815"/>
              <a:ext cx="336564" cy="10519"/>
            </a:xfrm>
            <a:custGeom>
              <a:avLst/>
              <a:gdLst/>
              <a:ahLst/>
              <a:cxnLst/>
              <a:rect l="0" t="0" r="0" b="0"/>
              <a:pathLst>
                <a:path w="336564" h="10519">
                  <a:moveTo>
                    <a:pt x="0" y="0"/>
                  </a:moveTo>
                  <a:lnTo>
                    <a:pt x="64140" y="0"/>
                  </a:lnTo>
                  <a:lnTo>
                    <a:pt x="81325" y="1169"/>
                  </a:lnTo>
                  <a:lnTo>
                    <a:pt x="99792" y="3116"/>
                  </a:lnTo>
                  <a:lnTo>
                    <a:pt x="119116" y="5584"/>
                  </a:lnTo>
                  <a:lnTo>
                    <a:pt x="139011" y="7228"/>
                  </a:lnTo>
                  <a:lnTo>
                    <a:pt x="159285" y="8325"/>
                  </a:lnTo>
                  <a:lnTo>
                    <a:pt x="179814" y="9056"/>
                  </a:lnTo>
                  <a:lnTo>
                    <a:pt x="199342" y="8374"/>
                  </a:lnTo>
                  <a:lnTo>
                    <a:pt x="218204" y="6752"/>
                  </a:lnTo>
                  <a:lnTo>
                    <a:pt x="236622" y="4501"/>
                  </a:lnTo>
                  <a:lnTo>
                    <a:pt x="253575" y="3001"/>
                  </a:lnTo>
                  <a:lnTo>
                    <a:pt x="269552" y="2000"/>
                  </a:lnTo>
                  <a:lnTo>
                    <a:pt x="336563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272874" y="1781262"/>
              <a:ext cx="104097" cy="239038"/>
            </a:xfrm>
            <a:custGeom>
              <a:avLst/>
              <a:gdLst/>
              <a:ahLst/>
              <a:cxnLst/>
              <a:rect l="0" t="0" r="0" b="0"/>
              <a:pathLst>
                <a:path w="104097" h="239038">
                  <a:moveTo>
                    <a:pt x="27167" y="6729"/>
                  </a:moveTo>
                  <a:lnTo>
                    <a:pt x="10417" y="17896"/>
                  </a:lnTo>
                  <a:lnTo>
                    <a:pt x="5483" y="25860"/>
                  </a:lnTo>
                  <a:lnTo>
                    <a:pt x="2193" y="35844"/>
                  </a:lnTo>
                  <a:lnTo>
                    <a:pt x="0" y="47174"/>
                  </a:lnTo>
                  <a:lnTo>
                    <a:pt x="2044" y="57065"/>
                  </a:lnTo>
                  <a:lnTo>
                    <a:pt x="6912" y="65996"/>
                  </a:lnTo>
                  <a:lnTo>
                    <a:pt x="13664" y="74287"/>
                  </a:lnTo>
                  <a:lnTo>
                    <a:pt x="21671" y="80984"/>
                  </a:lnTo>
                  <a:lnTo>
                    <a:pt x="30515" y="86617"/>
                  </a:lnTo>
                  <a:lnTo>
                    <a:pt x="39917" y="91540"/>
                  </a:lnTo>
                  <a:lnTo>
                    <a:pt x="48521" y="97160"/>
                  </a:lnTo>
                  <a:lnTo>
                    <a:pt x="56595" y="103244"/>
                  </a:lnTo>
                  <a:lnTo>
                    <a:pt x="64315" y="109637"/>
                  </a:lnTo>
                  <a:lnTo>
                    <a:pt x="71799" y="116236"/>
                  </a:lnTo>
                  <a:lnTo>
                    <a:pt x="86347" y="129801"/>
                  </a:lnTo>
                  <a:lnTo>
                    <a:pt x="92330" y="137859"/>
                  </a:lnTo>
                  <a:lnTo>
                    <a:pt x="97487" y="146737"/>
                  </a:lnTo>
                  <a:lnTo>
                    <a:pt x="102094" y="156162"/>
                  </a:lnTo>
                  <a:lnTo>
                    <a:pt x="103997" y="165951"/>
                  </a:lnTo>
                  <a:lnTo>
                    <a:pt x="104096" y="175982"/>
                  </a:lnTo>
                  <a:lnTo>
                    <a:pt x="102994" y="186176"/>
                  </a:lnTo>
                  <a:lnTo>
                    <a:pt x="99923" y="195309"/>
                  </a:lnTo>
                  <a:lnTo>
                    <a:pt x="95538" y="203735"/>
                  </a:lnTo>
                  <a:lnTo>
                    <a:pt x="90277" y="211690"/>
                  </a:lnTo>
                  <a:lnTo>
                    <a:pt x="84432" y="219330"/>
                  </a:lnTo>
                  <a:lnTo>
                    <a:pt x="78199" y="226761"/>
                  </a:lnTo>
                  <a:lnTo>
                    <a:pt x="71706" y="234052"/>
                  </a:lnTo>
                  <a:lnTo>
                    <a:pt x="63871" y="237744"/>
                  </a:lnTo>
                  <a:lnTo>
                    <a:pt x="55142" y="239037"/>
                  </a:lnTo>
                  <a:lnTo>
                    <a:pt x="45817" y="238730"/>
                  </a:lnTo>
                  <a:lnTo>
                    <a:pt x="37263" y="236188"/>
                  </a:lnTo>
                  <a:lnTo>
                    <a:pt x="29223" y="232156"/>
                  </a:lnTo>
                  <a:lnTo>
                    <a:pt x="21526" y="227131"/>
                  </a:lnTo>
                  <a:lnTo>
                    <a:pt x="17563" y="219107"/>
                  </a:lnTo>
                  <a:lnTo>
                    <a:pt x="16090" y="209082"/>
                  </a:lnTo>
                  <a:lnTo>
                    <a:pt x="16277" y="197725"/>
                  </a:lnTo>
                  <a:lnTo>
                    <a:pt x="18738" y="185479"/>
                  </a:lnTo>
                  <a:lnTo>
                    <a:pt x="22716" y="172641"/>
                  </a:lnTo>
                  <a:lnTo>
                    <a:pt x="27706" y="159407"/>
                  </a:lnTo>
                  <a:lnTo>
                    <a:pt x="34538" y="145911"/>
                  </a:lnTo>
                  <a:lnTo>
                    <a:pt x="42599" y="132238"/>
                  </a:lnTo>
                  <a:lnTo>
                    <a:pt x="51478" y="118449"/>
                  </a:lnTo>
                  <a:lnTo>
                    <a:pt x="59735" y="104581"/>
                  </a:lnTo>
                  <a:lnTo>
                    <a:pt x="67577" y="90662"/>
                  </a:lnTo>
                  <a:lnTo>
                    <a:pt x="75142" y="76708"/>
                  </a:lnTo>
                  <a:lnTo>
                    <a:pt x="81354" y="62731"/>
                  </a:lnTo>
                  <a:lnTo>
                    <a:pt x="86664" y="48738"/>
                  </a:lnTo>
                  <a:lnTo>
                    <a:pt x="91373" y="34735"/>
                  </a:lnTo>
                  <a:lnTo>
                    <a:pt x="92175" y="23063"/>
                  </a:lnTo>
                  <a:lnTo>
                    <a:pt x="90373" y="12943"/>
                  </a:lnTo>
                  <a:lnTo>
                    <a:pt x="86833" y="3860"/>
                  </a:lnTo>
                  <a:lnTo>
                    <a:pt x="80968" y="142"/>
                  </a:lnTo>
                  <a:lnTo>
                    <a:pt x="73552" y="0"/>
                  </a:lnTo>
                  <a:lnTo>
                    <a:pt x="65102" y="2243"/>
                  </a:lnTo>
                  <a:lnTo>
                    <a:pt x="57131" y="6076"/>
                  </a:lnTo>
                  <a:lnTo>
                    <a:pt x="49481" y="10968"/>
                  </a:lnTo>
                  <a:lnTo>
                    <a:pt x="42043" y="16567"/>
                  </a:lnTo>
                  <a:lnTo>
                    <a:pt x="34747" y="22637"/>
                  </a:lnTo>
                  <a:lnTo>
                    <a:pt x="27546" y="29020"/>
                  </a:lnTo>
                  <a:lnTo>
                    <a:pt x="6132" y="5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699710" y="1672298"/>
              <a:ext cx="21036" cy="220870"/>
            </a:xfrm>
            <a:custGeom>
              <a:avLst/>
              <a:gdLst/>
              <a:ahLst/>
              <a:cxnLst/>
              <a:rect l="0" t="0" r="0" b="0"/>
              <a:pathLst>
                <a:path w="21036" h="220870">
                  <a:moveTo>
                    <a:pt x="0" y="0"/>
                  </a:moveTo>
                  <a:lnTo>
                    <a:pt x="5583" y="16750"/>
                  </a:lnTo>
                  <a:lnTo>
                    <a:pt x="7227" y="28696"/>
                  </a:lnTo>
                  <a:lnTo>
                    <a:pt x="8323" y="43672"/>
                  </a:lnTo>
                  <a:lnTo>
                    <a:pt x="9055" y="60667"/>
                  </a:lnTo>
                  <a:lnTo>
                    <a:pt x="9868" y="95132"/>
                  </a:lnTo>
                  <a:lnTo>
                    <a:pt x="10084" y="112504"/>
                  </a:lnTo>
                  <a:lnTo>
                    <a:pt x="11397" y="128759"/>
                  </a:lnTo>
                  <a:lnTo>
                    <a:pt x="13441" y="144270"/>
                  </a:lnTo>
                  <a:lnTo>
                    <a:pt x="21035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615569" y="1735403"/>
              <a:ext cx="168283" cy="52589"/>
            </a:xfrm>
            <a:custGeom>
              <a:avLst/>
              <a:gdLst/>
              <a:ahLst/>
              <a:cxnLst/>
              <a:rect l="0" t="0" r="0" b="0"/>
              <a:pathLst>
                <a:path w="168283" h="52589">
                  <a:moveTo>
                    <a:pt x="0" y="52588"/>
                  </a:moveTo>
                  <a:lnTo>
                    <a:pt x="16750" y="41421"/>
                  </a:lnTo>
                  <a:lnTo>
                    <a:pt x="28696" y="36963"/>
                  </a:lnTo>
                  <a:lnTo>
                    <a:pt x="43672" y="32823"/>
                  </a:lnTo>
                  <a:lnTo>
                    <a:pt x="60667" y="28893"/>
                  </a:lnTo>
                  <a:lnTo>
                    <a:pt x="75503" y="25106"/>
                  </a:lnTo>
                  <a:lnTo>
                    <a:pt x="88900" y="21412"/>
                  </a:lnTo>
                  <a:lnTo>
                    <a:pt x="114303" y="14191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878509" y="1443672"/>
            <a:ext cx="673127" cy="662303"/>
            <a:chOff x="6878509" y="1443672"/>
            <a:chExt cx="673127" cy="662303"/>
          </a:xfrm>
        </p:grpSpPr>
        <p:sp>
          <p:nvSpPr>
            <p:cNvPr id="145" name="Freeform 144"/>
            <p:cNvSpPr/>
            <p:nvPr/>
          </p:nvSpPr>
          <p:spPr>
            <a:xfrm>
              <a:off x="7025755" y="1443672"/>
              <a:ext cx="114510" cy="219066"/>
            </a:xfrm>
            <a:custGeom>
              <a:avLst/>
              <a:gdLst/>
              <a:ahLst/>
              <a:cxnLst/>
              <a:rect l="0" t="0" r="0" b="0"/>
              <a:pathLst>
                <a:path w="114510" h="219066">
                  <a:moveTo>
                    <a:pt x="0" y="39309"/>
                  </a:moveTo>
                  <a:lnTo>
                    <a:pt x="5584" y="22559"/>
                  </a:lnTo>
                  <a:lnTo>
                    <a:pt x="10734" y="16456"/>
                  </a:lnTo>
                  <a:lnTo>
                    <a:pt x="17673" y="11219"/>
                  </a:lnTo>
                  <a:lnTo>
                    <a:pt x="25806" y="6559"/>
                  </a:lnTo>
                  <a:lnTo>
                    <a:pt x="35902" y="3452"/>
                  </a:lnTo>
                  <a:lnTo>
                    <a:pt x="47307" y="1381"/>
                  </a:lnTo>
                  <a:lnTo>
                    <a:pt x="59585" y="0"/>
                  </a:lnTo>
                  <a:lnTo>
                    <a:pt x="70108" y="1417"/>
                  </a:lnTo>
                  <a:lnTo>
                    <a:pt x="79460" y="4698"/>
                  </a:lnTo>
                  <a:lnTo>
                    <a:pt x="88032" y="9224"/>
                  </a:lnTo>
                  <a:lnTo>
                    <a:pt x="94915" y="15746"/>
                  </a:lnTo>
                  <a:lnTo>
                    <a:pt x="100672" y="23600"/>
                  </a:lnTo>
                  <a:lnTo>
                    <a:pt x="105680" y="32342"/>
                  </a:lnTo>
                  <a:lnTo>
                    <a:pt x="106680" y="42845"/>
                  </a:lnTo>
                  <a:lnTo>
                    <a:pt x="105011" y="54521"/>
                  </a:lnTo>
                  <a:lnTo>
                    <a:pt x="101560" y="66980"/>
                  </a:lnTo>
                  <a:lnTo>
                    <a:pt x="96922" y="77623"/>
                  </a:lnTo>
                  <a:lnTo>
                    <a:pt x="91494" y="87055"/>
                  </a:lnTo>
                  <a:lnTo>
                    <a:pt x="85537" y="95681"/>
                  </a:lnTo>
                  <a:lnTo>
                    <a:pt x="78060" y="102600"/>
                  </a:lnTo>
                  <a:lnTo>
                    <a:pt x="69570" y="108381"/>
                  </a:lnTo>
                  <a:lnTo>
                    <a:pt x="60403" y="113404"/>
                  </a:lnTo>
                  <a:lnTo>
                    <a:pt x="58966" y="116753"/>
                  </a:lnTo>
                  <a:lnTo>
                    <a:pt x="62683" y="118985"/>
                  </a:lnTo>
                  <a:lnTo>
                    <a:pt x="69836" y="120473"/>
                  </a:lnTo>
                  <a:lnTo>
                    <a:pt x="76941" y="124971"/>
                  </a:lnTo>
                  <a:lnTo>
                    <a:pt x="84015" y="131476"/>
                  </a:lnTo>
                  <a:lnTo>
                    <a:pt x="91069" y="139318"/>
                  </a:lnTo>
                  <a:lnTo>
                    <a:pt x="98109" y="148052"/>
                  </a:lnTo>
                  <a:lnTo>
                    <a:pt x="105139" y="157381"/>
                  </a:lnTo>
                  <a:lnTo>
                    <a:pt x="112163" y="167106"/>
                  </a:lnTo>
                  <a:lnTo>
                    <a:pt x="114509" y="175926"/>
                  </a:lnTo>
                  <a:lnTo>
                    <a:pt x="113735" y="184144"/>
                  </a:lnTo>
                  <a:lnTo>
                    <a:pt x="110882" y="191959"/>
                  </a:lnTo>
                  <a:lnTo>
                    <a:pt x="105474" y="199507"/>
                  </a:lnTo>
                  <a:lnTo>
                    <a:pt x="98363" y="206876"/>
                  </a:lnTo>
                  <a:lnTo>
                    <a:pt x="90116" y="214126"/>
                  </a:lnTo>
                  <a:lnTo>
                    <a:pt x="81113" y="217790"/>
                  </a:lnTo>
                  <a:lnTo>
                    <a:pt x="71605" y="219065"/>
                  </a:lnTo>
                  <a:lnTo>
                    <a:pt x="61760" y="218746"/>
                  </a:lnTo>
                  <a:lnTo>
                    <a:pt x="51691" y="217365"/>
                  </a:lnTo>
                  <a:lnTo>
                    <a:pt x="41472" y="215275"/>
                  </a:lnTo>
                  <a:lnTo>
                    <a:pt x="10518" y="2075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878509" y="1787991"/>
              <a:ext cx="336564" cy="10519"/>
            </a:xfrm>
            <a:custGeom>
              <a:avLst/>
              <a:gdLst/>
              <a:ahLst/>
              <a:cxnLst/>
              <a:rect l="0" t="0" r="0" b="0"/>
              <a:pathLst>
                <a:path w="336564" h="10519">
                  <a:moveTo>
                    <a:pt x="0" y="0"/>
                  </a:moveTo>
                  <a:lnTo>
                    <a:pt x="16750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55084" y="9056"/>
                  </a:lnTo>
                  <a:lnTo>
                    <a:pt x="86808" y="9868"/>
                  </a:lnTo>
                  <a:lnTo>
                    <a:pt x="336563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037900" y="1872132"/>
              <a:ext cx="106368" cy="233843"/>
            </a:xfrm>
            <a:custGeom>
              <a:avLst/>
              <a:gdLst/>
              <a:ahLst/>
              <a:cxnLst/>
              <a:rect l="0" t="0" r="0" b="0"/>
              <a:pathLst>
                <a:path w="106368" h="233843">
                  <a:moveTo>
                    <a:pt x="19408" y="0"/>
                  </a:moveTo>
                  <a:lnTo>
                    <a:pt x="8241" y="11167"/>
                  </a:lnTo>
                  <a:lnTo>
                    <a:pt x="7289" y="17962"/>
                  </a:lnTo>
                  <a:lnTo>
                    <a:pt x="8991" y="25998"/>
                  </a:lnTo>
                  <a:lnTo>
                    <a:pt x="12464" y="34862"/>
                  </a:lnTo>
                  <a:lnTo>
                    <a:pt x="17115" y="44276"/>
                  </a:lnTo>
                  <a:lnTo>
                    <a:pt x="22555" y="54058"/>
                  </a:lnTo>
                  <a:lnTo>
                    <a:pt x="28518" y="64086"/>
                  </a:lnTo>
                  <a:lnTo>
                    <a:pt x="41376" y="84577"/>
                  </a:lnTo>
                  <a:lnTo>
                    <a:pt x="48077" y="94949"/>
                  </a:lnTo>
                  <a:lnTo>
                    <a:pt x="56050" y="104201"/>
                  </a:lnTo>
                  <a:lnTo>
                    <a:pt x="64871" y="112706"/>
                  </a:lnTo>
                  <a:lnTo>
                    <a:pt x="74258" y="120714"/>
                  </a:lnTo>
                  <a:lnTo>
                    <a:pt x="81684" y="129558"/>
                  </a:lnTo>
                  <a:lnTo>
                    <a:pt x="87804" y="138960"/>
                  </a:lnTo>
                  <a:lnTo>
                    <a:pt x="93053" y="148734"/>
                  </a:lnTo>
                  <a:lnTo>
                    <a:pt x="97720" y="158756"/>
                  </a:lnTo>
                  <a:lnTo>
                    <a:pt x="102000" y="168943"/>
                  </a:lnTo>
                  <a:lnTo>
                    <a:pt x="106022" y="179240"/>
                  </a:lnTo>
                  <a:lnTo>
                    <a:pt x="106367" y="189611"/>
                  </a:lnTo>
                  <a:lnTo>
                    <a:pt x="104259" y="200030"/>
                  </a:lnTo>
                  <a:lnTo>
                    <a:pt x="100516" y="210483"/>
                  </a:lnTo>
                  <a:lnTo>
                    <a:pt x="94515" y="218619"/>
                  </a:lnTo>
                  <a:lnTo>
                    <a:pt x="87009" y="225213"/>
                  </a:lnTo>
                  <a:lnTo>
                    <a:pt x="78499" y="230777"/>
                  </a:lnTo>
                  <a:lnTo>
                    <a:pt x="68151" y="233317"/>
                  </a:lnTo>
                  <a:lnTo>
                    <a:pt x="56578" y="233842"/>
                  </a:lnTo>
                  <a:lnTo>
                    <a:pt x="44188" y="233024"/>
                  </a:lnTo>
                  <a:lnTo>
                    <a:pt x="32422" y="231310"/>
                  </a:lnTo>
                  <a:lnTo>
                    <a:pt x="21072" y="228998"/>
                  </a:lnTo>
                  <a:lnTo>
                    <a:pt x="10000" y="226289"/>
                  </a:lnTo>
                  <a:lnTo>
                    <a:pt x="3787" y="220977"/>
                  </a:lnTo>
                  <a:lnTo>
                    <a:pt x="813" y="213929"/>
                  </a:lnTo>
                  <a:lnTo>
                    <a:pt x="0" y="205725"/>
                  </a:lnTo>
                  <a:lnTo>
                    <a:pt x="2964" y="195581"/>
                  </a:lnTo>
                  <a:lnTo>
                    <a:pt x="8445" y="184144"/>
                  </a:lnTo>
                  <a:lnTo>
                    <a:pt x="15605" y="171845"/>
                  </a:lnTo>
                  <a:lnTo>
                    <a:pt x="23884" y="158971"/>
                  </a:lnTo>
                  <a:lnTo>
                    <a:pt x="32910" y="145714"/>
                  </a:lnTo>
                  <a:lnTo>
                    <a:pt x="42433" y="132201"/>
                  </a:lnTo>
                  <a:lnTo>
                    <a:pt x="51119" y="120856"/>
                  </a:lnTo>
                  <a:lnTo>
                    <a:pt x="59246" y="110955"/>
                  </a:lnTo>
                  <a:lnTo>
                    <a:pt x="67002" y="102017"/>
                  </a:lnTo>
                  <a:lnTo>
                    <a:pt x="74510" y="92552"/>
                  </a:lnTo>
                  <a:lnTo>
                    <a:pt x="81853" y="82737"/>
                  </a:lnTo>
                  <a:lnTo>
                    <a:pt x="89085" y="72687"/>
                  </a:lnTo>
                  <a:lnTo>
                    <a:pt x="93906" y="61313"/>
                  </a:lnTo>
                  <a:lnTo>
                    <a:pt x="97121" y="49056"/>
                  </a:lnTo>
                  <a:lnTo>
                    <a:pt x="99263" y="36210"/>
                  </a:lnTo>
                  <a:lnTo>
                    <a:pt x="96018" y="27646"/>
                  </a:lnTo>
                  <a:lnTo>
                    <a:pt x="89178" y="21936"/>
                  </a:lnTo>
                  <a:lnTo>
                    <a:pt x="79946" y="18130"/>
                  </a:lnTo>
                  <a:lnTo>
                    <a:pt x="69115" y="15593"/>
                  </a:lnTo>
                  <a:lnTo>
                    <a:pt x="57221" y="13901"/>
                  </a:lnTo>
                  <a:lnTo>
                    <a:pt x="1940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404389" y="1787991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67611" y="10518"/>
                  </a:lnTo>
                  <a:lnTo>
                    <a:pt x="82470" y="9349"/>
                  </a:lnTo>
                  <a:lnTo>
                    <a:pt x="98219" y="7402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77846" y="1304182"/>
            <a:ext cx="2029898" cy="790685"/>
            <a:chOff x="7677846" y="1304182"/>
            <a:chExt cx="2029898" cy="790685"/>
          </a:xfrm>
        </p:grpSpPr>
        <p:sp>
          <p:nvSpPr>
            <p:cNvPr id="150" name="Freeform 149"/>
            <p:cNvSpPr/>
            <p:nvPr/>
          </p:nvSpPr>
          <p:spPr>
            <a:xfrm>
              <a:off x="7760355" y="1455521"/>
              <a:ext cx="148880" cy="190633"/>
            </a:xfrm>
            <a:custGeom>
              <a:avLst/>
              <a:gdLst/>
              <a:ahLst/>
              <a:cxnLst/>
              <a:rect l="0" t="0" r="0" b="0"/>
              <a:pathLst>
                <a:path w="148880" h="190633">
                  <a:moveTo>
                    <a:pt x="33185" y="27460"/>
                  </a:moveTo>
                  <a:lnTo>
                    <a:pt x="38768" y="10710"/>
                  </a:lnTo>
                  <a:lnTo>
                    <a:pt x="45087" y="5775"/>
                  </a:lnTo>
                  <a:lnTo>
                    <a:pt x="53974" y="2486"/>
                  </a:lnTo>
                  <a:lnTo>
                    <a:pt x="64575" y="293"/>
                  </a:lnTo>
                  <a:lnTo>
                    <a:pt x="75147" y="0"/>
                  </a:lnTo>
                  <a:lnTo>
                    <a:pt x="85700" y="973"/>
                  </a:lnTo>
                  <a:lnTo>
                    <a:pt x="96242" y="2790"/>
                  </a:lnTo>
                  <a:lnTo>
                    <a:pt x="105608" y="7508"/>
                  </a:lnTo>
                  <a:lnTo>
                    <a:pt x="114188" y="14158"/>
                  </a:lnTo>
                  <a:lnTo>
                    <a:pt x="122246" y="22098"/>
                  </a:lnTo>
                  <a:lnTo>
                    <a:pt x="128786" y="30897"/>
                  </a:lnTo>
                  <a:lnTo>
                    <a:pt x="134315" y="40269"/>
                  </a:lnTo>
                  <a:lnTo>
                    <a:pt x="139169" y="50023"/>
                  </a:lnTo>
                  <a:lnTo>
                    <a:pt x="141237" y="61200"/>
                  </a:lnTo>
                  <a:lnTo>
                    <a:pt x="141447" y="73326"/>
                  </a:lnTo>
                  <a:lnTo>
                    <a:pt x="140418" y="86084"/>
                  </a:lnTo>
                  <a:lnTo>
                    <a:pt x="137395" y="96927"/>
                  </a:lnTo>
                  <a:lnTo>
                    <a:pt x="133043" y="106493"/>
                  </a:lnTo>
                  <a:lnTo>
                    <a:pt x="127803" y="115207"/>
                  </a:lnTo>
                  <a:lnTo>
                    <a:pt x="120805" y="125691"/>
                  </a:lnTo>
                  <a:lnTo>
                    <a:pt x="103680" y="149806"/>
                  </a:lnTo>
                  <a:lnTo>
                    <a:pt x="93037" y="160443"/>
                  </a:lnTo>
                  <a:lnTo>
                    <a:pt x="81267" y="169872"/>
                  </a:lnTo>
                  <a:lnTo>
                    <a:pt x="68745" y="178495"/>
                  </a:lnTo>
                  <a:lnTo>
                    <a:pt x="55723" y="184244"/>
                  </a:lnTo>
                  <a:lnTo>
                    <a:pt x="42367" y="188077"/>
                  </a:lnTo>
                  <a:lnTo>
                    <a:pt x="28789" y="190632"/>
                  </a:lnTo>
                  <a:lnTo>
                    <a:pt x="18568" y="188829"/>
                  </a:lnTo>
                  <a:lnTo>
                    <a:pt x="10586" y="184121"/>
                  </a:lnTo>
                  <a:lnTo>
                    <a:pt x="4095" y="177477"/>
                  </a:lnTo>
                  <a:lnTo>
                    <a:pt x="937" y="169542"/>
                  </a:lnTo>
                  <a:lnTo>
                    <a:pt x="0" y="160746"/>
                  </a:lnTo>
                  <a:lnTo>
                    <a:pt x="544" y="151376"/>
                  </a:lnTo>
                  <a:lnTo>
                    <a:pt x="3244" y="142792"/>
                  </a:lnTo>
                  <a:lnTo>
                    <a:pt x="7381" y="134732"/>
                  </a:lnTo>
                  <a:lnTo>
                    <a:pt x="12476" y="127022"/>
                  </a:lnTo>
                  <a:lnTo>
                    <a:pt x="19379" y="120713"/>
                  </a:lnTo>
                  <a:lnTo>
                    <a:pt x="27487" y="115338"/>
                  </a:lnTo>
                  <a:lnTo>
                    <a:pt x="36398" y="110586"/>
                  </a:lnTo>
                  <a:lnTo>
                    <a:pt x="45845" y="108587"/>
                  </a:lnTo>
                  <a:lnTo>
                    <a:pt x="55648" y="108423"/>
                  </a:lnTo>
                  <a:lnTo>
                    <a:pt x="65690" y="109482"/>
                  </a:lnTo>
                  <a:lnTo>
                    <a:pt x="75890" y="111357"/>
                  </a:lnTo>
                  <a:lnTo>
                    <a:pt x="86197" y="113775"/>
                  </a:lnTo>
                  <a:lnTo>
                    <a:pt x="96573" y="116556"/>
                  </a:lnTo>
                  <a:lnTo>
                    <a:pt x="106997" y="120748"/>
                  </a:lnTo>
                  <a:lnTo>
                    <a:pt x="117451" y="125879"/>
                  </a:lnTo>
                  <a:lnTo>
                    <a:pt x="148879" y="1431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677846" y="1745921"/>
              <a:ext cx="315529" cy="31554"/>
            </a:xfrm>
            <a:custGeom>
              <a:avLst/>
              <a:gdLst/>
              <a:ahLst/>
              <a:cxnLst/>
              <a:rect l="0" t="0" r="0" b="0"/>
              <a:pathLst>
                <a:path w="315529" h="31554">
                  <a:moveTo>
                    <a:pt x="0" y="31553"/>
                  </a:moveTo>
                  <a:lnTo>
                    <a:pt x="22334" y="31553"/>
                  </a:lnTo>
                  <a:lnTo>
                    <a:pt x="37093" y="30384"/>
                  </a:lnTo>
                  <a:lnTo>
                    <a:pt x="75307" y="25969"/>
                  </a:lnTo>
                  <a:lnTo>
                    <a:pt x="93443" y="24324"/>
                  </a:lnTo>
                  <a:lnTo>
                    <a:pt x="110209" y="23228"/>
                  </a:lnTo>
                  <a:lnTo>
                    <a:pt x="126061" y="22497"/>
                  </a:lnTo>
                  <a:lnTo>
                    <a:pt x="140134" y="20841"/>
                  </a:lnTo>
                  <a:lnTo>
                    <a:pt x="153023" y="18568"/>
                  </a:lnTo>
                  <a:lnTo>
                    <a:pt x="165121" y="15885"/>
                  </a:lnTo>
                  <a:lnTo>
                    <a:pt x="197261" y="9786"/>
                  </a:lnTo>
                  <a:lnTo>
                    <a:pt x="215648" y="6524"/>
                  </a:lnTo>
                  <a:lnTo>
                    <a:pt x="234919" y="4349"/>
                  </a:lnTo>
                  <a:lnTo>
                    <a:pt x="254776" y="2900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814575" y="1848397"/>
              <a:ext cx="105549" cy="246470"/>
            </a:xfrm>
            <a:custGeom>
              <a:avLst/>
              <a:gdLst/>
              <a:ahLst/>
              <a:cxnLst/>
              <a:rect l="0" t="0" r="0" b="0"/>
              <a:pathLst>
                <a:path w="105549" h="246470">
                  <a:moveTo>
                    <a:pt x="52588" y="2700"/>
                  </a:moveTo>
                  <a:lnTo>
                    <a:pt x="35838" y="13867"/>
                  </a:lnTo>
                  <a:lnTo>
                    <a:pt x="28567" y="20662"/>
                  </a:lnTo>
                  <a:lnTo>
                    <a:pt x="21382" y="28698"/>
                  </a:lnTo>
                  <a:lnTo>
                    <a:pt x="14254" y="37561"/>
                  </a:lnTo>
                  <a:lnTo>
                    <a:pt x="10672" y="49313"/>
                  </a:lnTo>
                  <a:lnTo>
                    <a:pt x="9452" y="62991"/>
                  </a:lnTo>
                  <a:lnTo>
                    <a:pt x="9807" y="77953"/>
                  </a:lnTo>
                  <a:lnTo>
                    <a:pt x="12381" y="90264"/>
                  </a:lnTo>
                  <a:lnTo>
                    <a:pt x="16435" y="100809"/>
                  </a:lnTo>
                  <a:lnTo>
                    <a:pt x="21474" y="110177"/>
                  </a:lnTo>
                  <a:lnTo>
                    <a:pt x="28340" y="118759"/>
                  </a:lnTo>
                  <a:lnTo>
                    <a:pt x="36423" y="126817"/>
                  </a:lnTo>
                  <a:lnTo>
                    <a:pt x="45318" y="134527"/>
                  </a:lnTo>
                  <a:lnTo>
                    <a:pt x="54753" y="142004"/>
                  </a:lnTo>
                  <a:lnTo>
                    <a:pt x="64549" y="149326"/>
                  </a:lnTo>
                  <a:lnTo>
                    <a:pt x="74586" y="156544"/>
                  </a:lnTo>
                  <a:lnTo>
                    <a:pt x="83614" y="164863"/>
                  </a:lnTo>
                  <a:lnTo>
                    <a:pt x="91970" y="173914"/>
                  </a:lnTo>
                  <a:lnTo>
                    <a:pt x="99878" y="183454"/>
                  </a:lnTo>
                  <a:lnTo>
                    <a:pt x="103981" y="194489"/>
                  </a:lnTo>
                  <a:lnTo>
                    <a:pt x="105548" y="206520"/>
                  </a:lnTo>
                  <a:lnTo>
                    <a:pt x="105424" y="219214"/>
                  </a:lnTo>
                  <a:lnTo>
                    <a:pt x="101836" y="228846"/>
                  </a:lnTo>
                  <a:lnTo>
                    <a:pt x="95938" y="236436"/>
                  </a:lnTo>
                  <a:lnTo>
                    <a:pt x="88499" y="242665"/>
                  </a:lnTo>
                  <a:lnTo>
                    <a:pt x="78867" y="245649"/>
                  </a:lnTo>
                  <a:lnTo>
                    <a:pt x="67770" y="246469"/>
                  </a:lnTo>
                  <a:lnTo>
                    <a:pt x="55698" y="245848"/>
                  </a:lnTo>
                  <a:lnTo>
                    <a:pt x="45312" y="241927"/>
                  </a:lnTo>
                  <a:lnTo>
                    <a:pt x="36052" y="235808"/>
                  </a:lnTo>
                  <a:lnTo>
                    <a:pt x="27540" y="228223"/>
                  </a:lnTo>
                  <a:lnTo>
                    <a:pt x="23034" y="218491"/>
                  </a:lnTo>
                  <a:lnTo>
                    <a:pt x="21199" y="207329"/>
                  </a:lnTo>
                  <a:lnTo>
                    <a:pt x="21145" y="195213"/>
                  </a:lnTo>
                  <a:lnTo>
                    <a:pt x="23445" y="183630"/>
                  </a:lnTo>
                  <a:lnTo>
                    <a:pt x="27316" y="172402"/>
                  </a:lnTo>
                  <a:lnTo>
                    <a:pt x="32235" y="161411"/>
                  </a:lnTo>
                  <a:lnTo>
                    <a:pt x="37851" y="151746"/>
                  </a:lnTo>
                  <a:lnTo>
                    <a:pt x="43932" y="142966"/>
                  </a:lnTo>
                  <a:lnTo>
                    <a:pt x="50324" y="134775"/>
                  </a:lnTo>
                  <a:lnTo>
                    <a:pt x="56922" y="124640"/>
                  </a:lnTo>
                  <a:lnTo>
                    <a:pt x="63657" y="113209"/>
                  </a:lnTo>
                  <a:lnTo>
                    <a:pt x="70485" y="100914"/>
                  </a:lnTo>
                  <a:lnTo>
                    <a:pt x="84304" y="74787"/>
                  </a:lnTo>
                  <a:lnTo>
                    <a:pt x="91261" y="61275"/>
                  </a:lnTo>
                  <a:lnTo>
                    <a:pt x="95900" y="47593"/>
                  </a:lnTo>
                  <a:lnTo>
                    <a:pt x="98992" y="33797"/>
                  </a:lnTo>
                  <a:lnTo>
                    <a:pt x="101054" y="19926"/>
                  </a:lnTo>
                  <a:lnTo>
                    <a:pt x="97753" y="10678"/>
                  </a:lnTo>
                  <a:lnTo>
                    <a:pt x="90878" y="4513"/>
                  </a:lnTo>
                  <a:lnTo>
                    <a:pt x="81621" y="402"/>
                  </a:lnTo>
                  <a:lnTo>
                    <a:pt x="71943" y="0"/>
                  </a:lnTo>
                  <a:lnTo>
                    <a:pt x="61986" y="2068"/>
                  </a:lnTo>
                  <a:lnTo>
                    <a:pt x="41574" y="9431"/>
                  </a:lnTo>
                  <a:lnTo>
                    <a:pt x="0" y="237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130103" y="1735403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540290" y="1398840"/>
              <a:ext cx="10518" cy="136730"/>
            </a:xfrm>
            <a:custGeom>
              <a:avLst/>
              <a:gdLst/>
              <a:ahLst/>
              <a:cxnLst/>
              <a:rect l="0" t="0" r="0" b="0"/>
              <a:pathLst>
                <a:path w="10518" h="136730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10517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403561" y="1641178"/>
              <a:ext cx="305011" cy="20603"/>
            </a:xfrm>
            <a:custGeom>
              <a:avLst/>
              <a:gdLst/>
              <a:ahLst/>
              <a:cxnLst/>
              <a:rect l="0" t="0" r="0" b="0"/>
              <a:pathLst>
                <a:path w="305011" h="20603">
                  <a:moveTo>
                    <a:pt x="0" y="10084"/>
                  </a:moveTo>
                  <a:lnTo>
                    <a:pt x="27917" y="4501"/>
                  </a:lnTo>
                  <a:lnTo>
                    <a:pt x="41983" y="2856"/>
                  </a:lnTo>
                  <a:lnTo>
                    <a:pt x="57204" y="1760"/>
                  </a:lnTo>
                  <a:lnTo>
                    <a:pt x="73195" y="1029"/>
                  </a:lnTo>
                  <a:lnTo>
                    <a:pt x="109660" y="217"/>
                  </a:lnTo>
                  <a:lnTo>
                    <a:pt x="129201" y="0"/>
                  </a:lnTo>
                  <a:lnTo>
                    <a:pt x="148071" y="1024"/>
                  </a:lnTo>
                  <a:lnTo>
                    <a:pt x="166494" y="2876"/>
                  </a:lnTo>
                  <a:lnTo>
                    <a:pt x="184619" y="5279"/>
                  </a:lnTo>
                  <a:lnTo>
                    <a:pt x="202546" y="6881"/>
                  </a:lnTo>
                  <a:lnTo>
                    <a:pt x="220339" y="7949"/>
                  </a:lnTo>
                  <a:lnTo>
                    <a:pt x="238045" y="8661"/>
                  </a:lnTo>
                  <a:lnTo>
                    <a:pt x="253355" y="10304"/>
                  </a:lnTo>
                  <a:lnTo>
                    <a:pt x="267068" y="12568"/>
                  </a:lnTo>
                  <a:lnTo>
                    <a:pt x="305010" y="206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491877" y="1745921"/>
              <a:ext cx="123877" cy="276376"/>
            </a:xfrm>
            <a:custGeom>
              <a:avLst/>
              <a:gdLst/>
              <a:ahLst/>
              <a:cxnLst/>
              <a:rect l="0" t="0" r="0" b="0"/>
              <a:pathLst>
                <a:path w="123877" h="276376">
                  <a:moveTo>
                    <a:pt x="69448" y="0"/>
                  </a:moveTo>
                  <a:lnTo>
                    <a:pt x="52698" y="5583"/>
                  </a:lnTo>
                  <a:lnTo>
                    <a:pt x="45426" y="9565"/>
                  </a:lnTo>
                  <a:lnTo>
                    <a:pt x="38241" y="14557"/>
                  </a:lnTo>
                  <a:lnTo>
                    <a:pt x="31115" y="20222"/>
                  </a:lnTo>
                  <a:lnTo>
                    <a:pt x="24026" y="27505"/>
                  </a:lnTo>
                  <a:lnTo>
                    <a:pt x="16963" y="35866"/>
                  </a:lnTo>
                  <a:lnTo>
                    <a:pt x="9917" y="44946"/>
                  </a:lnTo>
                  <a:lnTo>
                    <a:pt x="5219" y="56842"/>
                  </a:lnTo>
                  <a:lnTo>
                    <a:pt x="2088" y="70616"/>
                  </a:lnTo>
                  <a:lnTo>
                    <a:pt x="0" y="85642"/>
                  </a:lnTo>
                  <a:lnTo>
                    <a:pt x="946" y="97996"/>
                  </a:lnTo>
                  <a:lnTo>
                    <a:pt x="3913" y="108570"/>
                  </a:lnTo>
                  <a:lnTo>
                    <a:pt x="8229" y="117956"/>
                  </a:lnTo>
                  <a:lnTo>
                    <a:pt x="15781" y="126551"/>
                  </a:lnTo>
                  <a:lnTo>
                    <a:pt x="25489" y="134618"/>
                  </a:lnTo>
                  <a:lnTo>
                    <a:pt x="36636" y="142333"/>
                  </a:lnTo>
                  <a:lnTo>
                    <a:pt x="48742" y="149814"/>
                  </a:lnTo>
                  <a:lnTo>
                    <a:pt x="61487" y="157138"/>
                  </a:lnTo>
                  <a:lnTo>
                    <a:pt x="74658" y="164359"/>
                  </a:lnTo>
                  <a:lnTo>
                    <a:pt x="85776" y="172678"/>
                  </a:lnTo>
                  <a:lnTo>
                    <a:pt x="95525" y="181730"/>
                  </a:lnTo>
                  <a:lnTo>
                    <a:pt x="104362" y="191271"/>
                  </a:lnTo>
                  <a:lnTo>
                    <a:pt x="111421" y="202306"/>
                  </a:lnTo>
                  <a:lnTo>
                    <a:pt x="117297" y="214336"/>
                  </a:lnTo>
                  <a:lnTo>
                    <a:pt x="122382" y="227032"/>
                  </a:lnTo>
                  <a:lnTo>
                    <a:pt x="123435" y="237832"/>
                  </a:lnTo>
                  <a:lnTo>
                    <a:pt x="121801" y="247370"/>
                  </a:lnTo>
                  <a:lnTo>
                    <a:pt x="118373" y="256066"/>
                  </a:lnTo>
                  <a:lnTo>
                    <a:pt x="112582" y="263032"/>
                  </a:lnTo>
                  <a:lnTo>
                    <a:pt x="105216" y="268844"/>
                  </a:lnTo>
                  <a:lnTo>
                    <a:pt x="96799" y="273888"/>
                  </a:lnTo>
                  <a:lnTo>
                    <a:pt x="85345" y="276081"/>
                  </a:lnTo>
                  <a:lnTo>
                    <a:pt x="71865" y="276375"/>
                  </a:lnTo>
                  <a:lnTo>
                    <a:pt x="57036" y="275403"/>
                  </a:lnTo>
                  <a:lnTo>
                    <a:pt x="44812" y="272417"/>
                  </a:lnTo>
                  <a:lnTo>
                    <a:pt x="34326" y="268089"/>
                  </a:lnTo>
                  <a:lnTo>
                    <a:pt x="24998" y="262867"/>
                  </a:lnTo>
                  <a:lnTo>
                    <a:pt x="18779" y="254711"/>
                  </a:lnTo>
                  <a:lnTo>
                    <a:pt x="14634" y="244599"/>
                  </a:lnTo>
                  <a:lnTo>
                    <a:pt x="11870" y="233183"/>
                  </a:lnTo>
                  <a:lnTo>
                    <a:pt x="12365" y="223235"/>
                  </a:lnTo>
                  <a:lnTo>
                    <a:pt x="15031" y="214266"/>
                  </a:lnTo>
                  <a:lnTo>
                    <a:pt x="19146" y="205950"/>
                  </a:lnTo>
                  <a:lnTo>
                    <a:pt x="24227" y="198068"/>
                  </a:lnTo>
                  <a:lnTo>
                    <a:pt x="29952" y="190476"/>
                  </a:lnTo>
                  <a:lnTo>
                    <a:pt x="36106" y="183078"/>
                  </a:lnTo>
                  <a:lnTo>
                    <a:pt x="42545" y="175809"/>
                  </a:lnTo>
                  <a:lnTo>
                    <a:pt x="55933" y="161499"/>
                  </a:lnTo>
                  <a:lnTo>
                    <a:pt x="82194" y="134719"/>
                  </a:lnTo>
                  <a:lnTo>
                    <a:pt x="90799" y="124871"/>
                  </a:lnTo>
                  <a:lnTo>
                    <a:pt x="98875" y="114800"/>
                  </a:lnTo>
                  <a:lnTo>
                    <a:pt x="106595" y="104580"/>
                  </a:lnTo>
                  <a:lnTo>
                    <a:pt x="112910" y="94261"/>
                  </a:lnTo>
                  <a:lnTo>
                    <a:pt x="118289" y="83876"/>
                  </a:lnTo>
                  <a:lnTo>
                    <a:pt x="123044" y="73447"/>
                  </a:lnTo>
                  <a:lnTo>
                    <a:pt x="123876" y="62988"/>
                  </a:lnTo>
                  <a:lnTo>
                    <a:pt x="122094" y="52509"/>
                  </a:lnTo>
                  <a:lnTo>
                    <a:pt x="118568" y="42018"/>
                  </a:lnTo>
                  <a:lnTo>
                    <a:pt x="112713" y="33855"/>
                  </a:lnTo>
                  <a:lnTo>
                    <a:pt x="105302" y="27244"/>
                  </a:lnTo>
                  <a:lnTo>
                    <a:pt x="48413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918923" y="1631689"/>
              <a:ext cx="136730" cy="9057"/>
            </a:xfrm>
            <a:custGeom>
              <a:avLst/>
              <a:gdLst/>
              <a:ahLst/>
              <a:cxnLst/>
              <a:rect l="0" t="0" r="0" b="0"/>
              <a:pathLst>
                <a:path w="136730" h="9057">
                  <a:moveTo>
                    <a:pt x="0" y="9056"/>
                  </a:moveTo>
                  <a:lnTo>
                    <a:pt x="16750" y="3473"/>
                  </a:lnTo>
                  <a:lnTo>
                    <a:pt x="26358" y="1828"/>
                  </a:lnTo>
                  <a:lnTo>
                    <a:pt x="37438" y="731"/>
                  </a:lnTo>
                  <a:lnTo>
                    <a:pt x="49500" y="0"/>
                  </a:lnTo>
                  <a:lnTo>
                    <a:pt x="63384" y="682"/>
                  </a:lnTo>
                  <a:lnTo>
                    <a:pt x="136729" y="9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308074" y="1304182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21035" y="0"/>
                  </a:moveTo>
                  <a:lnTo>
                    <a:pt x="15452" y="16750"/>
                  </a:lnTo>
                  <a:lnTo>
                    <a:pt x="13808" y="26359"/>
                  </a:lnTo>
                  <a:lnTo>
                    <a:pt x="12712" y="37439"/>
                  </a:lnTo>
                  <a:lnTo>
                    <a:pt x="11980" y="49500"/>
                  </a:lnTo>
                  <a:lnTo>
                    <a:pt x="11168" y="78483"/>
                  </a:lnTo>
                  <a:lnTo>
                    <a:pt x="10951" y="94393"/>
                  </a:lnTo>
                  <a:lnTo>
                    <a:pt x="9638" y="108505"/>
                  </a:lnTo>
                  <a:lnTo>
                    <a:pt x="7594" y="121418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150310" y="1557446"/>
              <a:ext cx="273459" cy="20194"/>
            </a:xfrm>
            <a:custGeom>
              <a:avLst/>
              <a:gdLst/>
              <a:ahLst/>
              <a:cxnLst/>
              <a:rect l="0" t="0" r="0" b="0"/>
              <a:pathLst>
                <a:path w="273459" h="20194">
                  <a:moveTo>
                    <a:pt x="0" y="20193"/>
                  </a:moveTo>
                  <a:lnTo>
                    <a:pt x="33500" y="20193"/>
                  </a:lnTo>
                  <a:lnTo>
                    <a:pt x="46875" y="19025"/>
                  </a:lnTo>
                  <a:lnTo>
                    <a:pt x="59296" y="17077"/>
                  </a:lnTo>
                  <a:lnTo>
                    <a:pt x="71084" y="14610"/>
                  </a:lnTo>
                  <a:lnTo>
                    <a:pt x="121174" y="5554"/>
                  </a:lnTo>
                  <a:lnTo>
                    <a:pt x="139214" y="3422"/>
                  </a:lnTo>
                  <a:lnTo>
                    <a:pt x="157083" y="2001"/>
                  </a:lnTo>
                  <a:lnTo>
                    <a:pt x="174840" y="1053"/>
                  </a:lnTo>
                  <a:lnTo>
                    <a:pt x="207034" y="0"/>
                  </a:lnTo>
                  <a:lnTo>
                    <a:pt x="273458" y="96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247892" y="1682815"/>
              <a:ext cx="100835" cy="222375"/>
            </a:xfrm>
            <a:custGeom>
              <a:avLst/>
              <a:gdLst/>
              <a:ahLst/>
              <a:cxnLst/>
              <a:rect l="0" t="0" r="0" b="0"/>
              <a:pathLst>
                <a:path w="100835" h="222375">
                  <a:moveTo>
                    <a:pt x="18112" y="0"/>
                  </a:moveTo>
                  <a:lnTo>
                    <a:pt x="6944" y="11167"/>
                  </a:lnTo>
                  <a:lnTo>
                    <a:pt x="3655" y="20300"/>
                  </a:lnTo>
                  <a:lnTo>
                    <a:pt x="1462" y="32231"/>
                  </a:lnTo>
                  <a:lnTo>
                    <a:pt x="0" y="46029"/>
                  </a:lnTo>
                  <a:lnTo>
                    <a:pt x="1363" y="58733"/>
                  </a:lnTo>
                  <a:lnTo>
                    <a:pt x="4609" y="70708"/>
                  </a:lnTo>
                  <a:lnTo>
                    <a:pt x="9110" y="82198"/>
                  </a:lnTo>
                  <a:lnTo>
                    <a:pt x="14448" y="93363"/>
                  </a:lnTo>
                  <a:lnTo>
                    <a:pt x="20343" y="104312"/>
                  </a:lnTo>
                  <a:lnTo>
                    <a:pt x="26611" y="115118"/>
                  </a:lnTo>
                  <a:lnTo>
                    <a:pt x="35464" y="124659"/>
                  </a:lnTo>
                  <a:lnTo>
                    <a:pt x="46041" y="133357"/>
                  </a:lnTo>
                  <a:lnTo>
                    <a:pt x="57767" y="141493"/>
                  </a:lnTo>
                  <a:lnTo>
                    <a:pt x="67920" y="151591"/>
                  </a:lnTo>
                  <a:lnTo>
                    <a:pt x="77027" y="162998"/>
                  </a:lnTo>
                  <a:lnTo>
                    <a:pt x="85435" y="175277"/>
                  </a:lnTo>
                  <a:lnTo>
                    <a:pt x="88704" y="185800"/>
                  </a:lnTo>
                  <a:lnTo>
                    <a:pt x="88545" y="195153"/>
                  </a:lnTo>
                  <a:lnTo>
                    <a:pt x="86103" y="203725"/>
                  </a:lnTo>
                  <a:lnTo>
                    <a:pt x="79800" y="210609"/>
                  </a:lnTo>
                  <a:lnTo>
                    <a:pt x="70923" y="216366"/>
                  </a:lnTo>
                  <a:lnTo>
                    <a:pt x="60331" y="221373"/>
                  </a:lnTo>
                  <a:lnTo>
                    <a:pt x="49764" y="222374"/>
                  </a:lnTo>
                  <a:lnTo>
                    <a:pt x="39213" y="220704"/>
                  </a:lnTo>
                  <a:lnTo>
                    <a:pt x="28674" y="217254"/>
                  </a:lnTo>
                  <a:lnTo>
                    <a:pt x="20478" y="211447"/>
                  </a:lnTo>
                  <a:lnTo>
                    <a:pt x="13846" y="204070"/>
                  </a:lnTo>
                  <a:lnTo>
                    <a:pt x="8256" y="195647"/>
                  </a:lnTo>
                  <a:lnTo>
                    <a:pt x="6867" y="186525"/>
                  </a:lnTo>
                  <a:lnTo>
                    <a:pt x="8277" y="176938"/>
                  </a:lnTo>
                  <a:lnTo>
                    <a:pt x="11555" y="167041"/>
                  </a:lnTo>
                  <a:lnTo>
                    <a:pt x="16078" y="155768"/>
                  </a:lnTo>
                  <a:lnTo>
                    <a:pt x="21430" y="143579"/>
                  </a:lnTo>
                  <a:lnTo>
                    <a:pt x="27336" y="130778"/>
                  </a:lnTo>
                  <a:lnTo>
                    <a:pt x="34779" y="118738"/>
                  </a:lnTo>
                  <a:lnTo>
                    <a:pt x="43247" y="107206"/>
                  </a:lnTo>
                  <a:lnTo>
                    <a:pt x="52398" y="96012"/>
                  </a:lnTo>
                  <a:lnTo>
                    <a:pt x="60836" y="85043"/>
                  </a:lnTo>
                  <a:lnTo>
                    <a:pt x="68799" y="74225"/>
                  </a:lnTo>
                  <a:lnTo>
                    <a:pt x="76444" y="63507"/>
                  </a:lnTo>
                  <a:lnTo>
                    <a:pt x="83878" y="54024"/>
                  </a:lnTo>
                  <a:lnTo>
                    <a:pt x="91172" y="45365"/>
                  </a:lnTo>
                  <a:lnTo>
                    <a:pt x="98371" y="37255"/>
                  </a:lnTo>
                  <a:lnTo>
                    <a:pt x="100834" y="28343"/>
                  </a:lnTo>
                  <a:lnTo>
                    <a:pt x="100138" y="18895"/>
                  </a:lnTo>
                  <a:lnTo>
                    <a:pt x="97337" y="9091"/>
                  </a:lnTo>
                  <a:lnTo>
                    <a:pt x="90795" y="3723"/>
                  </a:lnTo>
                  <a:lnTo>
                    <a:pt x="81760" y="1314"/>
                  </a:lnTo>
                  <a:lnTo>
                    <a:pt x="2863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560497" y="1556604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0"/>
                  </a:moveTo>
                  <a:lnTo>
                    <a:pt x="27917" y="0"/>
                  </a:lnTo>
                  <a:lnTo>
                    <a:pt x="40815" y="1169"/>
                  </a:lnTo>
                  <a:lnTo>
                    <a:pt x="54088" y="3116"/>
                  </a:lnTo>
                  <a:lnTo>
                    <a:pt x="67612" y="5584"/>
                  </a:lnTo>
                  <a:lnTo>
                    <a:pt x="80133" y="8397"/>
                  </a:lnTo>
                  <a:lnTo>
                    <a:pt x="91986" y="11441"/>
                  </a:lnTo>
                  <a:lnTo>
                    <a:pt x="147246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549979" y="1661780"/>
              <a:ext cx="63107" cy="1"/>
            </a:xfrm>
            <a:custGeom>
              <a:avLst/>
              <a:gdLst/>
              <a:ahLst/>
              <a:cxnLst/>
              <a:rect l="0" t="0" r="0" b="0"/>
              <a:pathLst>
                <a:path w="63107" h="1">
                  <a:moveTo>
                    <a:pt x="0" y="0"/>
                  </a:move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Freeform 163"/>
          <p:cNvSpPr/>
          <p:nvPr/>
        </p:nvSpPr>
        <p:spPr>
          <a:xfrm>
            <a:off x="8561325" y="154608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7656811" y="2540365"/>
            <a:ext cx="525882" cy="961779"/>
            <a:chOff x="7656811" y="2540365"/>
            <a:chExt cx="525882" cy="961779"/>
          </a:xfrm>
        </p:grpSpPr>
        <p:sp>
          <p:nvSpPr>
            <p:cNvPr id="165" name="Freeform 164"/>
            <p:cNvSpPr/>
            <p:nvPr/>
          </p:nvSpPr>
          <p:spPr>
            <a:xfrm>
              <a:off x="7877681" y="2540365"/>
              <a:ext cx="188847" cy="236282"/>
            </a:xfrm>
            <a:custGeom>
              <a:avLst/>
              <a:gdLst/>
              <a:ahLst/>
              <a:cxnLst/>
              <a:rect l="0" t="0" r="0" b="0"/>
              <a:pathLst>
                <a:path w="188847" h="236282">
                  <a:moveTo>
                    <a:pt x="0" y="36446"/>
                  </a:moveTo>
                  <a:lnTo>
                    <a:pt x="22333" y="25279"/>
                  </a:lnTo>
                  <a:lnTo>
                    <a:pt x="34756" y="20821"/>
                  </a:lnTo>
                  <a:lnTo>
                    <a:pt x="48880" y="16681"/>
                  </a:lnTo>
                  <a:lnTo>
                    <a:pt x="64139" y="12751"/>
                  </a:lnTo>
                  <a:lnTo>
                    <a:pt x="78986" y="10132"/>
                  </a:lnTo>
                  <a:lnTo>
                    <a:pt x="93559" y="8386"/>
                  </a:lnTo>
                  <a:lnTo>
                    <a:pt x="107949" y="7222"/>
                  </a:lnTo>
                  <a:lnTo>
                    <a:pt x="122216" y="5277"/>
                  </a:lnTo>
                  <a:lnTo>
                    <a:pt x="136403" y="2812"/>
                  </a:lnTo>
                  <a:lnTo>
                    <a:pt x="150535" y="0"/>
                  </a:lnTo>
                  <a:lnTo>
                    <a:pt x="162294" y="462"/>
                  </a:lnTo>
                  <a:lnTo>
                    <a:pt x="172470" y="3108"/>
                  </a:lnTo>
                  <a:lnTo>
                    <a:pt x="181591" y="7209"/>
                  </a:lnTo>
                  <a:lnTo>
                    <a:pt x="186504" y="14617"/>
                  </a:lnTo>
                  <a:lnTo>
                    <a:pt x="188610" y="24231"/>
                  </a:lnTo>
                  <a:lnTo>
                    <a:pt x="188846" y="35314"/>
                  </a:lnTo>
                  <a:lnTo>
                    <a:pt x="186666" y="45041"/>
                  </a:lnTo>
                  <a:lnTo>
                    <a:pt x="182875" y="53862"/>
                  </a:lnTo>
                  <a:lnTo>
                    <a:pt x="178011" y="62080"/>
                  </a:lnTo>
                  <a:lnTo>
                    <a:pt x="172430" y="72233"/>
                  </a:lnTo>
                  <a:lnTo>
                    <a:pt x="159998" y="95980"/>
                  </a:lnTo>
                  <a:lnTo>
                    <a:pt x="154579" y="107688"/>
                  </a:lnTo>
                  <a:lnTo>
                    <a:pt x="149798" y="119000"/>
                  </a:lnTo>
                  <a:lnTo>
                    <a:pt x="145441" y="130046"/>
                  </a:lnTo>
                  <a:lnTo>
                    <a:pt x="141369" y="142085"/>
                  </a:lnTo>
                  <a:lnTo>
                    <a:pt x="137484" y="154786"/>
                  </a:lnTo>
                  <a:lnTo>
                    <a:pt x="130053" y="180194"/>
                  </a:lnTo>
                  <a:lnTo>
                    <a:pt x="126435" y="191878"/>
                  </a:lnTo>
                  <a:lnTo>
                    <a:pt x="115693" y="236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656811" y="2955445"/>
              <a:ext cx="525882" cy="42071"/>
            </a:xfrm>
            <a:custGeom>
              <a:avLst/>
              <a:gdLst/>
              <a:ahLst/>
              <a:cxnLst/>
              <a:rect l="0" t="0" r="0" b="0"/>
              <a:pathLst>
                <a:path w="525882" h="42071">
                  <a:moveTo>
                    <a:pt x="0" y="42070"/>
                  </a:moveTo>
                  <a:lnTo>
                    <a:pt x="22334" y="36487"/>
                  </a:lnTo>
                  <a:lnTo>
                    <a:pt x="35924" y="33673"/>
                  </a:lnTo>
                  <a:lnTo>
                    <a:pt x="69723" y="27431"/>
                  </a:lnTo>
                  <a:lnTo>
                    <a:pt x="87384" y="25299"/>
                  </a:lnTo>
                  <a:lnTo>
                    <a:pt x="105000" y="23878"/>
                  </a:lnTo>
                  <a:lnTo>
                    <a:pt x="122588" y="22930"/>
                  </a:lnTo>
                  <a:lnTo>
                    <a:pt x="154596" y="21877"/>
                  </a:lnTo>
                  <a:lnTo>
                    <a:pt x="213232" y="21201"/>
                  </a:lnTo>
                  <a:lnTo>
                    <a:pt x="255743" y="21084"/>
                  </a:lnTo>
                  <a:lnTo>
                    <a:pt x="270997" y="19899"/>
                  </a:lnTo>
                  <a:lnTo>
                    <a:pt x="287009" y="17941"/>
                  </a:lnTo>
                  <a:lnTo>
                    <a:pt x="303527" y="15466"/>
                  </a:lnTo>
                  <a:lnTo>
                    <a:pt x="319213" y="13816"/>
                  </a:lnTo>
                  <a:lnTo>
                    <a:pt x="334346" y="12717"/>
                  </a:lnTo>
                  <a:lnTo>
                    <a:pt x="349108" y="11984"/>
                  </a:lnTo>
                  <a:lnTo>
                    <a:pt x="377976" y="11169"/>
                  </a:lnTo>
                  <a:lnTo>
                    <a:pt x="434598" y="10646"/>
                  </a:lnTo>
                  <a:lnTo>
                    <a:pt x="447495" y="9434"/>
                  </a:lnTo>
                  <a:lnTo>
                    <a:pt x="459600" y="7458"/>
                  </a:lnTo>
                  <a:lnTo>
                    <a:pt x="5258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887733" y="3207867"/>
              <a:ext cx="117148" cy="294277"/>
            </a:xfrm>
            <a:custGeom>
              <a:avLst/>
              <a:gdLst/>
              <a:ahLst/>
              <a:cxnLst/>
              <a:rect l="0" t="0" r="0" b="0"/>
              <a:pathLst>
                <a:path w="117148" h="294277">
                  <a:moveTo>
                    <a:pt x="74088" y="0"/>
                  </a:moveTo>
                  <a:lnTo>
                    <a:pt x="51755" y="11167"/>
                  </a:lnTo>
                  <a:lnTo>
                    <a:pt x="42839" y="17962"/>
                  </a:lnTo>
                  <a:lnTo>
                    <a:pt x="34557" y="25998"/>
                  </a:lnTo>
                  <a:lnTo>
                    <a:pt x="26699" y="34862"/>
                  </a:lnTo>
                  <a:lnTo>
                    <a:pt x="20292" y="44276"/>
                  </a:lnTo>
                  <a:lnTo>
                    <a:pt x="14852" y="54059"/>
                  </a:lnTo>
                  <a:lnTo>
                    <a:pt x="10057" y="64086"/>
                  </a:lnTo>
                  <a:lnTo>
                    <a:pt x="8028" y="75445"/>
                  </a:lnTo>
                  <a:lnTo>
                    <a:pt x="7844" y="87693"/>
                  </a:lnTo>
                  <a:lnTo>
                    <a:pt x="8891" y="100532"/>
                  </a:lnTo>
                  <a:lnTo>
                    <a:pt x="11925" y="111429"/>
                  </a:lnTo>
                  <a:lnTo>
                    <a:pt x="16286" y="121031"/>
                  </a:lnTo>
                  <a:lnTo>
                    <a:pt x="21529" y="129769"/>
                  </a:lnTo>
                  <a:lnTo>
                    <a:pt x="27363" y="137932"/>
                  </a:lnTo>
                  <a:lnTo>
                    <a:pt x="33589" y="145712"/>
                  </a:lnTo>
                  <a:lnTo>
                    <a:pt x="40077" y="153235"/>
                  </a:lnTo>
                  <a:lnTo>
                    <a:pt x="47908" y="160587"/>
                  </a:lnTo>
                  <a:lnTo>
                    <a:pt x="56635" y="167827"/>
                  </a:lnTo>
                  <a:lnTo>
                    <a:pt x="65959" y="174990"/>
                  </a:lnTo>
                  <a:lnTo>
                    <a:pt x="74512" y="182103"/>
                  </a:lnTo>
                  <a:lnTo>
                    <a:pt x="82551" y="189183"/>
                  </a:lnTo>
                  <a:lnTo>
                    <a:pt x="90248" y="196239"/>
                  </a:lnTo>
                  <a:lnTo>
                    <a:pt x="97716" y="204449"/>
                  </a:lnTo>
                  <a:lnTo>
                    <a:pt x="105032" y="213429"/>
                  </a:lnTo>
                  <a:lnTo>
                    <a:pt x="112246" y="222921"/>
                  </a:lnTo>
                  <a:lnTo>
                    <a:pt x="115888" y="233923"/>
                  </a:lnTo>
                  <a:lnTo>
                    <a:pt x="117147" y="245933"/>
                  </a:lnTo>
                  <a:lnTo>
                    <a:pt x="116817" y="258614"/>
                  </a:lnTo>
                  <a:lnTo>
                    <a:pt x="111924" y="269405"/>
                  </a:lnTo>
                  <a:lnTo>
                    <a:pt x="103986" y="278936"/>
                  </a:lnTo>
                  <a:lnTo>
                    <a:pt x="94020" y="287627"/>
                  </a:lnTo>
                  <a:lnTo>
                    <a:pt x="82702" y="292253"/>
                  </a:lnTo>
                  <a:lnTo>
                    <a:pt x="70482" y="294168"/>
                  </a:lnTo>
                  <a:lnTo>
                    <a:pt x="57661" y="294276"/>
                  </a:lnTo>
                  <a:lnTo>
                    <a:pt x="45607" y="292011"/>
                  </a:lnTo>
                  <a:lnTo>
                    <a:pt x="34066" y="288164"/>
                  </a:lnTo>
                  <a:lnTo>
                    <a:pt x="22866" y="283262"/>
                  </a:lnTo>
                  <a:lnTo>
                    <a:pt x="14231" y="276488"/>
                  </a:lnTo>
                  <a:lnTo>
                    <a:pt x="7305" y="268466"/>
                  </a:lnTo>
                  <a:lnTo>
                    <a:pt x="1519" y="259612"/>
                  </a:lnTo>
                  <a:lnTo>
                    <a:pt x="0" y="250204"/>
                  </a:lnTo>
                  <a:lnTo>
                    <a:pt x="1324" y="240426"/>
                  </a:lnTo>
                  <a:lnTo>
                    <a:pt x="4544" y="230401"/>
                  </a:lnTo>
                  <a:lnTo>
                    <a:pt x="9027" y="219044"/>
                  </a:lnTo>
                  <a:lnTo>
                    <a:pt x="14354" y="206797"/>
                  </a:lnTo>
                  <a:lnTo>
                    <a:pt x="20242" y="193959"/>
                  </a:lnTo>
                  <a:lnTo>
                    <a:pt x="27673" y="180725"/>
                  </a:lnTo>
                  <a:lnTo>
                    <a:pt x="36133" y="167228"/>
                  </a:lnTo>
                  <a:lnTo>
                    <a:pt x="112542" y="52752"/>
                  </a:lnTo>
                  <a:lnTo>
                    <a:pt x="113747" y="44517"/>
                  </a:lnTo>
                  <a:lnTo>
                    <a:pt x="111045" y="37858"/>
                  </a:lnTo>
                  <a:lnTo>
                    <a:pt x="95123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279834" y="2808198"/>
            <a:ext cx="2208697" cy="673128"/>
            <a:chOff x="5279834" y="2808198"/>
            <a:chExt cx="2208697" cy="673128"/>
          </a:xfrm>
        </p:grpSpPr>
        <p:sp>
          <p:nvSpPr>
            <p:cNvPr id="169" name="Freeform 168"/>
            <p:cNvSpPr/>
            <p:nvPr/>
          </p:nvSpPr>
          <p:spPr>
            <a:xfrm>
              <a:off x="5374492" y="3176314"/>
              <a:ext cx="6061" cy="305012"/>
            </a:xfrm>
            <a:custGeom>
              <a:avLst/>
              <a:gdLst/>
              <a:ahLst/>
              <a:cxnLst/>
              <a:rect l="0" t="0" r="0" b="0"/>
              <a:pathLst>
                <a:path w="6061" h="305012">
                  <a:moveTo>
                    <a:pt x="0" y="0"/>
                  </a:moveTo>
                  <a:lnTo>
                    <a:pt x="0" y="98894"/>
                  </a:lnTo>
                  <a:lnTo>
                    <a:pt x="1169" y="116180"/>
                  </a:lnTo>
                  <a:lnTo>
                    <a:pt x="3117" y="135885"/>
                  </a:lnTo>
                  <a:lnTo>
                    <a:pt x="5584" y="157201"/>
                  </a:lnTo>
                  <a:lnTo>
                    <a:pt x="6060" y="178424"/>
                  </a:lnTo>
                  <a:lnTo>
                    <a:pt x="5209" y="199584"/>
                  </a:lnTo>
                  <a:lnTo>
                    <a:pt x="3473" y="220703"/>
                  </a:lnTo>
                  <a:lnTo>
                    <a:pt x="2315" y="239456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279834" y="3172905"/>
              <a:ext cx="177988" cy="192727"/>
            </a:xfrm>
            <a:custGeom>
              <a:avLst/>
              <a:gdLst/>
              <a:ahLst/>
              <a:cxnLst/>
              <a:rect l="0" t="0" r="0" b="0"/>
              <a:pathLst>
                <a:path w="177988" h="192727">
                  <a:moveTo>
                    <a:pt x="0" y="66515"/>
                  </a:moveTo>
                  <a:lnTo>
                    <a:pt x="29278" y="37237"/>
                  </a:lnTo>
                  <a:lnTo>
                    <a:pt x="37048" y="30636"/>
                  </a:lnTo>
                  <a:lnTo>
                    <a:pt x="45734" y="23897"/>
                  </a:lnTo>
                  <a:lnTo>
                    <a:pt x="55031" y="17068"/>
                  </a:lnTo>
                  <a:lnTo>
                    <a:pt x="65902" y="11347"/>
                  </a:lnTo>
                  <a:lnTo>
                    <a:pt x="77825" y="6364"/>
                  </a:lnTo>
                  <a:lnTo>
                    <a:pt x="90448" y="1873"/>
                  </a:lnTo>
                  <a:lnTo>
                    <a:pt x="104706" y="48"/>
                  </a:lnTo>
                  <a:lnTo>
                    <a:pt x="120055" y="0"/>
                  </a:lnTo>
                  <a:lnTo>
                    <a:pt x="136131" y="1136"/>
                  </a:lnTo>
                  <a:lnTo>
                    <a:pt x="149185" y="4231"/>
                  </a:lnTo>
                  <a:lnTo>
                    <a:pt x="160225" y="8632"/>
                  </a:lnTo>
                  <a:lnTo>
                    <a:pt x="169922" y="13903"/>
                  </a:lnTo>
                  <a:lnTo>
                    <a:pt x="175218" y="23260"/>
                  </a:lnTo>
                  <a:lnTo>
                    <a:pt x="177580" y="35341"/>
                  </a:lnTo>
                  <a:lnTo>
                    <a:pt x="177987" y="49238"/>
                  </a:lnTo>
                  <a:lnTo>
                    <a:pt x="175920" y="64346"/>
                  </a:lnTo>
                  <a:lnTo>
                    <a:pt x="172205" y="80261"/>
                  </a:lnTo>
                  <a:lnTo>
                    <a:pt x="167391" y="96714"/>
                  </a:lnTo>
                  <a:lnTo>
                    <a:pt x="161845" y="111189"/>
                  </a:lnTo>
                  <a:lnTo>
                    <a:pt x="155810" y="124344"/>
                  </a:lnTo>
                  <a:lnTo>
                    <a:pt x="149450" y="136621"/>
                  </a:lnTo>
                  <a:lnTo>
                    <a:pt x="141703" y="147142"/>
                  </a:lnTo>
                  <a:lnTo>
                    <a:pt x="133034" y="156494"/>
                  </a:lnTo>
                  <a:lnTo>
                    <a:pt x="123748" y="165065"/>
                  </a:lnTo>
                  <a:lnTo>
                    <a:pt x="114051" y="171948"/>
                  </a:lnTo>
                  <a:lnTo>
                    <a:pt x="104081" y="177705"/>
                  </a:lnTo>
                  <a:lnTo>
                    <a:pt x="73623" y="1927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4436" y="2997515"/>
              <a:ext cx="94033" cy="473293"/>
            </a:xfrm>
            <a:custGeom>
              <a:avLst/>
              <a:gdLst/>
              <a:ahLst/>
              <a:cxnLst/>
              <a:rect l="0" t="0" r="0" b="0"/>
              <a:pathLst>
                <a:path w="94033" h="473293">
                  <a:moveTo>
                    <a:pt x="94032" y="0"/>
                  </a:moveTo>
                  <a:lnTo>
                    <a:pt x="82865" y="22334"/>
                  </a:lnTo>
                  <a:lnTo>
                    <a:pt x="78406" y="32419"/>
                  </a:lnTo>
                  <a:lnTo>
                    <a:pt x="74266" y="42648"/>
                  </a:lnTo>
                  <a:lnTo>
                    <a:pt x="70337" y="52973"/>
                  </a:lnTo>
                  <a:lnTo>
                    <a:pt x="66549" y="64531"/>
                  </a:lnTo>
                  <a:lnTo>
                    <a:pt x="62855" y="76910"/>
                  </a:lnTo>
                  <a:lnTo>
                    <a:pt x="59224" y="89838"/>
                  </a:lnTo>
                  <a:lnTo>
                    <a:pt x="54465" y="103131"/>
                  </a:lnTo>
                  <a:lnTo>
                    <a:pt x="48956" y="116667"/>
                  </a:lnTo>
                  <a:lnTo>
                    <a:pt x="42946" y="130366"/>
                  </a:lnTo>
                  <a:lnTo>
                    <a:pt x="37771" y="144173"/>
                  </a:lnTo>
                  <a:lnTo>
                    <a:pt x="33152" y="158053"/>
                  </a:lnTo>
                  <a:lnTo>
                    <a:pt x="28904" y="171980"/>
                  </a:lnTo>
                  <a:lnTo>
                    <a:pt x="21068" y="199920"/>
                  </a:lnTo>
                  <a:lnTo>
                    <a:pt x="6515" y="255945"/>
                  </a:lnTo>
                  <a:lnTo>
                    <a:pt x="4134" y="269963"/>
                  </a:lnTo>
                  <a:lnTo>
                    <a:pt x="2547" y="283983"/>
                  </a:lnTo>
                  <a:lnTo>
                    <a:pt x="1489" y="298004"/>
                  </a:lnTo>
                  <a:lnTo>
                    <a:pt x="784" y="314363"/>
                  </a:lnTo>
                  <a:lnTo>
                    <a:pt x="0" y="351237"/>
                  </a:lnTo>
                  <a:lnTo>
                    <a:pt x="2128" y="368550"/>
                  </a:lnTo>
                  <a:lnTo>
                    <a:pt x="5884" y="384766"/>
                  </a:lnTo>
                  <a:lnTo>
                    <a:pt x="10726" y="400251"/>
                  </a:lnTo>
                  <a:lnTo>
                    <a:pt x="16290" y="414081"/>
                  </a:lnTo>
                  <a:lnTo>
                    <a:pt x="22337" y="426806"/>
                  </a:lnTo>
                  <a:lnTo>
                    <a:pt x="41443" y="4732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700538" y="3142245"/>
              <a:ext cx="126212" cy="244422"/>
            </a:xfrm>
            <a:custGeom>
              <a:avLst/>
              <a:gdLst/>
              <a:ahLst/>
              <a:cxnLst/>
              <a:rect l="0" t="0" r="0" b="0"/>
              <a:pathLst>
                <a:path w="126212" h="244422">
                  <a:moveTo>
                    <a:pt x="0" y="244421"/>
                  </a:moveTo>
                  <a:lnTo>
                    <a:pt x="0" y="216504"/>
                  </a:lnTo>
                  <a:lnTo>
                    <a:pt x="2337" y="202438"/>
                  </a:lnTo>
                  <a:lnTo>
                    <a:pt x="6233" y="187216"/>
                  </a:lnTo>
                  <a:lnTo>
                    <a:pt x="11167" y="171226"/>
                  </a:lnTo>
                  <a:lnTo>
                    <a:pt x="19765" y="140994"/>
                  </a:lnTo>
                  <a:lnTo>
                    <a:pt x="23695" y="126387"/>
                  </a:lnTo>
                  <a:lnTo>
                    <a:pt x="31176" y="100809"/>
                  </a:lnTo>
                  <a:lnTo>
                    <a:pt x="34808" y="89080"/>
                  </a:lnTo>
                  <a:lnTo>
                    <a:pt x="39566" y="76586"/>
                  </a:lnTo>
                  <a:lnTo>
                    <a:pt x="45075" y="63583"/>
                  </a:lnTo>
                  <a:lnTo>
                    <a:pt x="57429" y="36669"/>
                  </a:lnTo>
                  <a:lnTo>
                    <a:pt x="70711" y="9125"/>
                  </a:lnTo>
                  <a:lnTo>
                    <a:pt x="78693" y="2248"/>
                  </a:lnTo>
                  <a:lnTo>
                    <a:pt x="87521" y="0"/>
                  </a:lnTo>
                  <a:lnTo>
                    <a:pt x="96912" y="839"/>
                  </a:lnTo>
                  <a:lnTo>
                    <a:pt x="103172" y="8410"/>
                  </a:lnTo>
                  <a:lnTo>
                    <a:pt x="107346" y="20469"/>
                  </a:lnTo>
                  <a:lnTo>
                    <a:pt x="110129" y="35520"/>
                  </a:lnTo>
                  <a:lnTo>
                    <a:pt x="111983" y="50228"/>
                  </a:lnTo>
                  <a:lnTo>
                    <a:pt x="113220" y="64708"/>
                  </a:lnTo>
                  <a:lnTo>
                    <a:pt x="114045" y="79036"/>
                  </a:lnTo>
                  <a:lnTo>
                    <a:pt x="114960" y="110538"/>
                  </a:lnTo>
                  <a:lnTo>
                    <a:pt x="115205" y="127119"/>
                  </a:lnTo>
                  <a:lnTo>
                    <a:pt x="116536" y="142847"/>
                  </a:lnTo>
                  <a:lnTo>
                    <a:pt x="118593" y="158007"/>
                  </a:lnTo>
                  <a:lnTo>
                    <a:pt x="126211" y="2233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658468" y="3281490"/>
              <a:ext cx="147247" cy="31554"/>
            </a:xfrm>
            <a:custGeom>
              <a:avLst/>
              <a:gdLst/>
              <a:ahLst/>
              <a:cxnLst/>
              <a:rect l="0" t="0" r="0" b="0"/>
              <a:pathLst>
                <a:path w="147247" h="31554">
                  <a:moveTo>
                    <a:pt x="0" y="31553"/>
                  </a:moveTo>
                  <a:lnTo>
                    <a:pt x="85235" y="10245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936383" y="3239420"/>
              <a:ext cx="55732" cy="111201"/>
            </a:xfrm>
            <a:custGeom>
              <a:avLst/>
              <a:gdLst/>
              <a:ahLst/>
              <a:cxnLst/>
              <a:rect l="0" t="0" r="0" b="0"/>
              <a:pathLst>
                <a:path w="55732" h="111201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7" y="49500"/>
                  </a:lnTo>
                  <a:lnTo>
                    <a:pt x="7633" y="78484"/>
                  </a:lnTo>
                  <a:lnTo>
                    <a:pt x="10614" y="94393"/>
                  </a:lnTo>
                  <a:lnTo>
                    <a:pt x="16108" y="103830"/>
                  </a:lnTo>
                  <a:lnTo>
                    <a:pt x="23276" y="108953"/>
                  </a:lnTo>
                  <a:lnTo>
                    <a:pt x="31561" y="111200"/>
                  </a:lnTo>
                  <a:lnTo>
                    <a:pt x="38252" y="109192"/>
                  </a:lnTo>
                  <a:lnTo>
                    <a:pt x="43882" y="104347"/>
                  </a:lnTo>
                  <a:lnTo>
                    <a:pt x="48804" y="97611"/>
                  </a:lnTo>
                  <a:lnTo>
                    <a:pt x="52085" y="88447"/>
                  </a:lnTo>
                  <a:lnTo>
                    <a:pt x="54273" y="77662"/>
                  </a:lnTo>
                  <a:lnTo>
                    <a:pt x="55731" y="65798"/>
                  </a:lnTo>
                  <a:lnTo>
                    <a:pt x="54366" y="55552"/>
                  </a:lnTo>
                  <a:lnTo>
                    <a:pt x="51119" y="46384"/>
                  </a:lnTo>
                  <a:lnTo>
                    <a:pt x="606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026584" y="3228902"/>
              <a:ext cx="84141" cy="134193"/>
            </a:xfrm>
            <a:custGeom>
              <a:avLst/>
              <a:gdLst/>
              <a:ahLst/>
              <a:cxnLst/>
              <a:rect l="0" t="0" r="0" b="0"/>
              <a:pathLst>
                <a:path w="84141" h="134193">
                  <a:moveTo>
                    <a:pt x="0" y="31553"/>
                  </a:moveTo>
                  <a:lnTo>
                    <a:pt x="5583" y="48303"/>
                  </a:lnTo>
                  <a:lnTo>
                    <a:pt x="7228" y="59081"/>
                  </a:lnTo>
                  <a:lnTo>
                    <a:pt x="8324" y="72109"/>
                  </a:lnTo>
                  <a:lnTo>
                    <a:pt x="9055" y="86637"/>
                  </a:lnTo>
                  <a:lnTo>
                    <a:pt x="9868" y="115245"/>
                  </a:lnTo>
                  <a:lnTo>
                    <a:pt x="10084" y="129418"/>
                  </a:lnTo>
                  <a:lnTo>
                    <a:pt x="10229" y="134192"/>
                  </a:lnTo>
                  <a:lnTo>
                    <a:pt x="10325" y="132700"/>
                  </a:lnTo>
                  <a:lnTo>
                    <a:pt x="10389" y="127031"/>
                  </a:lnTo>
                  <a:lnTo>
                    <a:pt x="12769" y="117409"/>
                  </a:lnTo>
                  <a:lnTo>
                    <a:pt x="16693" y="105151"/>
                  </a:lnTo>
                  <a:lnTo>
                    <a:pt x="21646" y="91136"/>
                  </a:lnTo>
                  <a:lnTo>
                    <a:pt x="27286" y="78287"/>
                  </a:lnTo>
                  <a:lnTo>
                    <a:pt x="33382" y="66215"/>
                  </a:lnTo>
                  <a:lnTo>
                    <a:pt x="39784" y="54661"/>
                  </a:lnTo>
                  <a:lnTo>
                    <a:pt x="46389" y="44621"/>
                  </a:lnTo>
                  <a:lnTo>
                    <a:pt x="53130" y="35590"/>
                  </a:ln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268488" y="3134244"/>
              <a:ext cx="21036" cy="220870"/>
            </a:xfrm>
            <a:custGeom>
              <a:avLst/>
              <a:gdLst/>
              <a:ahLst/>
              <a:cxnLst/>
              <a:rect l="0" t="0" r="0" b="0"/>
              <a:pathLst>
                <a:path w="21036" h="220870">
                  <a:moveTo>
                    <a:pt x="0" y="0"/>
                  </a:moveTo>
                  <a:lnTo>
                    <a:pt x="1" y="22334"/>
                  </a:lnTo>
                  <a:lnTo>
                    <a:pt x="1169" y="35924"/>
                  </a:lnTo>
                  <a:lnTo>
                    <a:pt x="3117" y="51996"/>
                  </a:lnTo>
                  <a:lnTo>
                    <a:pt x="5584" y="69723"/>
                  </a:lnTo>
                  <a:lnTo>
                    <a:pt x="6060" y="85046"/>
                  </a:lnTo>
                  <a:lnTo>
                    <a:pt x="5209" y="98768"/>
                  </a:lnTo>
                  <a:lnTo>
                    <a:pt x="3473" y="111421"/>
                  </a:lnTo>
                  <a:lnTo>
                    <a:pt x="3484" y="123363"/>
                  </a:lnTo>
                  <a:lnTo>
                    <a:pt x="4660" y="134830"/>
                  </a:lnTo>
                  <a:lnTo>
                    <a:pt x="6612" y="145980"/>
                  </a:lnTo>
                  <a:lnTo>
                    <a:pt x="9083" y="158089"/>
                  </a:lnTo>
                  <a:lnTo>
                    <a:pt x="11899" y="170835"/>
                  </a:lnTo>
                  <a:lnTo>
                    <a:pt x="21035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226418" y="3090206"/>
              <a:ext cx="132307" cy="256742"/>
            </a:xfrm>
            <a:custGeom>
              <a:avLst/>
              <a:gdLst/>
              <a:ahLst/>
              <a:cxnLst/>
              <a:rect l="0" t="0" r="0" b="0"/>
              <a:pathLst>
                <a:path w="132307" h="256742">
                  <a:moveTo>
                    <a:pt x="21035" y="33520"/>
                  </a:moveTo>
                  <a:lnTo>
                    <a:pt x="32202" y="16770"/>
                  </a:lnTo>
                  <a:lnTo>
                    <a:pt x="38997" y="10667"/>
                  </a:lnTo>
                  <a:lnTo>
                    <a:pt x="47033" y="5430"/>
                  </a:lnTo>
                  <a:lnTo>
                    <a:pt x="55896" y="770"/>
                  </a:lnTo>
                  <a:lnTo>
                    <a:pt x="64142" y="0"/>
                  </a:lnTo>
                  <a:lnTo>
                    <a:pt x="71977" y="1825"/>
                  </a:lnTo>
                  <a:lnTo>
                    <a:pt x="79538" y="5378"/>
                  </a:lnTo>
                  <a:lnTo>
                    <a:pt x="84578" y="13590"/>
                  </a:lnTo>
                  <a:lnTo>
                    <a:pt x="87938" y="24908"/>
                  </a:lnTo>
                  <a:lnTo>
                    <a:pt x="90178" y="38296"/>
                  </a:lnTo>
                  <a:lnTo>
                    <a:pt x="89334" y="51896"/>
                  </a:lnTo>
                  <a:lnTo>
                    <a:pt x="86435" y="65638"/>
                  </a:lnTo>
                  <a:lnTo>
                    <a:pt x="74303" y="104195"/>
                  </a:lnTo>
                  <a:lnTo>
                    <a:pt x="70570" y="115695"/>
                  </a:lnTo>
                  <a:lnTo>
                    <a:pt x="70419" y="121025"/>
                  </a:lnTo>
                  <a:lnTo>
                    <a:pt x="72656" y="122241"/>
                  </a:lnTo>
                  <a:lnTo>
                    <a:pt x="76484" y="120714"/>
                  </a:lnTo>
                  <a:lnTo>
                    <a:pt x="90087" y="115902"/>
                  </a:lnTo>
                  <a:lnTo>
                    <a:pt x="98622" y="112982"/>
                  </a:lnTo>
                  <a:lnTo>
                    <a:pt x="106650" y="114542"/>
                  </a:lnTo>
                  <a:lnTo>
                    <a:pt x="114339" y="119087"/>
                  </a:lnTo>
                  <a:lnTo>
                    <a:pt x="121802" y="125624"/>
                  </a:lnTo>
                  <a:lnTo>
                    <a:pt x="126778" y="135824"/>
                  </a:lnTo>
                  <a:lnTo>
                    <a:pt x="130095" y="148468"/>
                  </a:lnTo>
                  <a:lnTo>
                    <a:pt x="132306" y="162740"/>
                  </a:lnTo>
                  <a:lnTo>
                    <a:pt x="131443" y="175760"/>
                  </a:lnTo>
                  <a:lnTo>
                    <a:pt x="128530" y="187947"/>
                  </a:lnTo>
                  <a:lnTo>
                    <a:pt x="124251" y="199577"/>
                  </a:lnTo>
                  <a:lnTo>
                    <a:pt x="119061" y="210836"/>
                  </a:lnTo>
                  <a:lnTo>
                    <a:pt x="113264" y="221848"/>
                  </a:lnTo>
                  <a:lnTo>
                    <a:pt x="107062" y="232695"/>
                  </a:lnTo>
                  <a:lnTo>
                    <a:pt x="98253" y="241095"/>
                  </a:lnTo>
                  <a:lnTo>
                    <a:pt x="87706" y="247864"/>
                  </a:lnTo>
                  <a:lnTo>
                    <a:pt x="76000" y="253545"/>
                  </a:lnTo>
                  <a:lnTo>
                    <a:pt x="63521" y="256164"/>
                  </a:lnTo>
                  <a:lnTo>
                    <a:pt x="50527" y="256741"/>
                  </a:lnTo>
                  <a:lnTo>
                    <a:pt x="0" y="2543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447287" y="3223478"/>
              <a:ext cx="81379" cy="101184"/>
            </a:xfrm>
            <a:custGeom>
              <a:avLst/>
              <a:gdLst/>
              <a:ahLst/>
              <a:cxnLst/>
              <a:rect l="0" t="0" r="0" b="0"/>
              <a:pathLst>
                <a:path w="81379" h="101184">
                  <a:moveTo>
                    <a:pt x="0" y="36977"/>
                  </a:moveTo>
                  <a:lnTo>
                    <a:pt x="14639" y="80894"/>
                  </a:lnTo>
                  <a:lnTo>
                    <a:pt x="20277" y="88459"/>
                  </a:lnTo>
                  <a:lnTo>
                    <a:pt x="27541" y="94671"/>
                  </a:lnTo>
                  <a:lnTo>
                    <a:pt x="35890" y="99981"/>
                  </a:lnTo>
                  <a:lnTo>
                    <a:pt x="43793" y="101183"/>
                  </a:lnTo>
                  <a:lnTo>
                    <a:pt x="51400" y="99648"/>
                  </a:lnTo>
                  <a:lnTo>
                    <a:pt x="58808" y="96287"/>
                  </a:lnTo>
                  <a:lnTo>
                    <a:pt x="64915" y="90541"/>
                  </a:lnTo>
                  <a:lnTo>
                    <a:pt x="70155" y="83204"/>
                  </a:lnTo>
                  <a:lnTo>
                    <a:pt x="74817" y="74807"/>
                  </a:lnTo>
                  <a:lnTo>
                    <a:pt x="77925" y="64534"/>
                  </a:lnTo>
                  <a:lnTo>
                    <a:pt x="79997" y="53011"/>
                  </a:lnTo>
                  <a:lnTo>
                    <a:pt x="81378" y="40654"/>
                  </a:lnTo>
                  <a:lnTo>
                    <a:pt x="79962" y="30079"/>
                  </a:lnTo>
                  <a:lnTo>
                    <a:pt x="76680" y="20692"/>
                  </a:lnTo>
                  <a:lnTo>
                    <a:pt x="72156" y="12097"/>
                  </a:lnTo>
                  <a:lnTo>
                    <a:pt x="64465" y="6367"/>
                  </a:lnTo>
                  <a:lnTo>
                    <a:pt x="54663" y="2547"/>
                  </a:lnTo>
                  <a:lnTo>
                    <a:pt x="43454" y="0"/>
                  </a:lnTo>
                  <a:lnTo>
                    <a:pt x="33644" y="639"/>
                  </a:lnTo>
                  <a:lnTo>
                    <a:pt x="24767" y="3403"/>
                  </a:lnTo>
                  <a:lnTo>
                    <a:pt x="0" y="159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562981" y="3207867"/>
              <a:ext cx="105177" cy="108940"/>
            </a:xfrm>
            <a:custGeom>
              <a:avLst/>
              <a:gdLst/>
              <a:ahLst/>
              <a:cxnLst/>
              <a:rect l="0" t="0" r="0" b="0"/>
              <a:pathLst>
                <a:path w="105177" h="108940">
                  <a:moveTo>
                    <a:pt x="0" y="52588"/>
                  </a:moveTo>
                  <a:lnTo>
                    <a:pt x="0" y="74922"/>
                  </a:lnTo>
                  <a:lnTo>
                    <a:pt x="1168" y="85007"/>
                  </a:lnTo>
                  <a:lnTo>
                    <a:pt x="3116" y="95236"/>
                  </a:lnTo>
                  <a:lnTo>
                    <a:pt x="5583" y="105561"/>
                  </a:lnTo>
                  <a:lnTo>
                    <a:pt x="8396" y="108939"/>
                  </a:lnTo>
                  <a:lnTo>
                    <a:pt x="11441" y="107684"/>
                  </a:lnTo>
                  <a:lnTo>
                    <a:pt x="14639" y="103342"/>
                  </a:lnTo>
                  <a:lnTo>
                    <a:pt x="16771" y="95773"/>
                  </a:lnTo>
                  <a:lnTo>
                    <a:pt x="18193" y="86053"/>
                  </a:lnTo>
                  <a:lnTo>
                    <a:pt x="19140" y="74898"/>
                  </a:lnTo>
                  <a:lnTo>
                    <a:pt x="22110" y="65124"/>
                  </a:lnTo>
                  <a:lnTo>
                    <a:pt x="26426" y="56271"/>
                  </a:lnTo>
                  <a:lnTo>
                    <a:pt x="31641" y="48031"/>
                  </a:lnTo>
                  <a:lnTo>
                    <a:pt x="36286" y="39033"/>
                  </a:lnTo>
                  <a:lnTo>
                    <a:pt x="40551" y="29528"/>
                  </a:lnTo>
                  <a:lnTo>
                    <a:pt x="44564" y="19685"/>
                  </a:lnTo>
                  <a:lnTo>
                    <a:pt x="50744" y="11955"/>
                  </a:lnTo>
                  <a:lnTo>
                    <a:pt x="58371" y="5633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853125" y="2986997"/>
              <a:ext cx="141079" cy="265634"/>
            </a:xfrm>
            <a:custGeom>
              <a:avLst/>
              <a:gdLst/>
              <a:ahLst/>
              <a:cxnLst/>
              <a:rect l="0" t="0" r="0" b="0"/>
              <a:pathLst>
                <a:path w="141079" h="265634">
                  <a:moveTo>
                    <a:pt x="99007" y="0"/>
                  </a:moveTo>
                  <a:lnTo>
                    <a:pt x="82257" y="5584"/>
                  </a:lnTo>
                  <a:lnTo>
                    <a:pt x="74986" y="10735"/>
                  </a:lnTo>
                  <a:lnTo>
                    <a:pt x="67801" y="17674"/>
                  </a:lnTo>
                  <a:lnTo>
                    <a:pt x="60674" y="25806"/>
                  </a:lnTo>
                  <a:lnTo>
                    <a:pt x="54754" y="34734"/>
                  </a:lnTo>
                  <a:lnTo>
                    <a:pt x="49638" y="44191"/>
                  </a:lnTo>
                  <a:lnTo>
                    <a:pt x="45059" y="54002"/>
                  </a:lnTo>
                  <a:lnTo>
                    <a:pt x="33739" y="80484"/>
                  </a:lnTo>
                  <a:lnTo>
                    <a:pt x="27448" y="95727"/>
                  </a:lnTo>
                  <a:lnTo>
                    <a:pt x="22085" y="109394"/>
                  </a:lnTo>
                  <a:lnTo>
                    <a:pt x="13010" y="133929"/>
                  </a:lnTo>
                  <a:lnTo>
                    <a:pt x="1331" y="167453"/>
                  </a:lnTo>
                  <a:lnTo>
                    <a:pt x="0" y="180584"/>
                  </a:lnTo>
                  <a:lnTo>
                    <a:pt x="281" y="195181"/>
                  </a:lnTo>
                  <a:lnTo>
                    <a:pt x="1637" y="210756"/>
                  </a:lnTo>
                  <a:lnTo>
                    <a:pt x="4878" y="223476"/>
                  </a:lnTo>
                  <a:lnTo>
                    <a:pt x="9376" y="234293"/>
                  </a:lnTo>
                  <a:lnTo>
                    <a:pt x="14712" y="243843"/>
                  </a:lnTo>
                  <a:lnTo>
                    <a:pt x="22944" y="251377"/>
                  </a:lnTo>
                  <a:lnTo>
                    <a:pt x="33106" y="257569"/>
                  </a:lnTo>
                  <a:lnTo>
                    <a:pt x="44556" y="262865"/>
                  </a:lnTo>
                  <a:lnTo>
                    <a:pt x="55695" y="265228"/>
                  </a:lnTo>
                  <a:lnTo>
                    <a:pt x="66627" y="265633"/>
                  </a:lnTo>
                  <a:lnTo>
                    <a:pt x="77420" y="264736"/>
                  </a:lnTo>
                  <a:lnTo>
                    <a:pt x="88121" y="261800"/>
                  </a:lnTo>
                  <a:lnTo>
                    <a:pt x="98762" y="257506"/>
                  </a:lnTo>
                  <a:lnTo>
                    <a:pt x="141078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015238" y="2808198"/>
              <a:ext cx="168211" cy="525881"/>
            </a:xfrm>
            <a:custGeom>
              <a:avLst/>
              <a:gdLst/>
              <a:ahLst/>
              <a:cxnLst/>
              <a:rect l="0" t="0" r="0" b="0"/>
              <a:pathLst>
                <a:path w="168211" h="525881">
                  <a:moveTo>
                    <a:pt x="0" y="0"/>
                  </a:moveTo>
                  <a:lnTo>
                    <a:pt x="11167" y="11167"/>
                  </a:lnTo>
                  <a:lnTo>
                    <a:pt x="19131" y="16794"/>
                  </a:lnTo>
                  <a:lnTo>
                    <a:pt x="29114" y="22882"/>
                  </a:lnTo>
                  <a:lnTo>
                    <a:pt x="40445" y="29278"/>
                  </a:lnTo>
                  <a:lnTo>
                    <a:pt x="50336" y="35880"/>
                  </a:lnTo>
                  <a:lnTo>
                    <a:pt x="59266" y="42618"/>
                  </a:lnTo>
                  <a:lnTo>
                    <a:pt x="67558" y="49447"/>
                  </a:lnTo>
                  <a:lnTo>
                    <a:pt x="76591" y="57506"/>
                  </a:lnTo>
                  <a:lnTo>
                    <a:pt x="95977" y="75809"/>
                  </a:lnTo>
                  <a:lnTo>
                    <a:pt x="104887" y="86767"/>
                  </a:lnTo>
                  <a:lnTo>
                    <a:pt x="113164" y="98746"/>
                  </a:lnTo>
                  <a:lnTo>
                    <a:pt x="128593" y="123354"/>
                  </a:lnTo>
                  <a:lnTo>
                    <a:pt x="143241" y="145977"/>
                  </a:lnTo>
                  <a:lnTo>
                    <a:pt x="149251" y="159255"/>
                  </a:lnTo>
                  <a:lnTo>
                    <a:pt x="154425" y="173950"/>
                  </a:lnTo>
                  <a:lnTo>
                    <a:pt x="159044" y="189590"/>
                  </a:lnTo>
                  <a:lnTo>
                    <a:pt x="162123" y="204691"/>
                  </a:lnTo>
                  <a:lnTo>
                    <a:pt x="164176" y="219433"/>
                  </a:lnTo>
                  <a:lnTo>
                    <a:pt x="165544" y="233935"/>
                  </a:lnTo>
                  <a:lnTo>
                    <a:pt x="166456" y="248278"/>
                  </a:lnTo>
                  <a:lnTo>
                    <a:pt x="167470" y="276680"/>
                  </a:lnTo>
                  <a:lnTo>
                    <a:pt x="168121" y="333002"/>
                  </a:lnTo>
                  <a:lnTo>
                    <a:pt x="168210" y="361080"/>
                  </a:lnTo>
                  <a:lnTo>
                    <a:pt x="165896" y="375111"/>
                  </a:lnTo>
                  <a:lnTo>
                    <a:pt x="162016" y="389140"/>
                  </a:lnTo>
                  <a:lnTo>
                    <a:pt x="157093" y="403167"/>
                  </a:lnTo>
                  <a:lnTo>
                    <a:pt x="151474" y="417193"/>
                  </a:lnTo>
                  <a:lnTo>
                    <a:pt x="145390" y="431218"/>
                  </a:lnTo>
                  <a:lnTo>
                    <a:pt x="138997" y="445243"/>
                  </a:lnTo>
                  <a:lnTo>
                    <a:pt x="133566" y="458099"/>
                  </a:lnTo>
                  <a:lnTo>
                    <a:pt x="128777" y="470175"/>
                  </a:lnTo>
                  <a:lnTo>
                    <a:pt x="124416" y="481732"/>
                  </a:lnTo>
                  <a:lnTo>
                    <a:pt x="119171" y="491773"/>
                  </a:lnTo>
                  <a:lnTo>
                    <a:pt x="113337" y="500805"/>
                  </a:lnTo>
                  <a:lnTo>
                    <a:pt x="94658" y="5258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341283" y="2988459"/>
              <a:ext cx="147248" cy="9057"/>
            </a:xfrm>
            <a:custGeom>
              <a:avLst/>
              <a:gdLst/>
              <a:ahLst/>
              <a:cxnLst/>
              <a:rect l="0" t="0" r="0" b="0"/>
              <a:pathLst>
                <a:path w="147248" h="9057">
                  <a:moveTo>
                    <a:pt x="0" y="9056"/>
                  </a:moveTo>
                  <a:lnTo>
                    <a:pt x="16750" y="3473"/>
                  </a:lnTo>
                  <a:lnTo>
                    <a:pt x="28696" y="1828"/>
                  </a:lnTo>
                  <a:lnTo>
                    <a:pt x="43672" y="731"/>
                  </a:lnTo>
                  <a:lnTo>
                    <a:pt x="60668" y="0"/>
                  </a:lnTo>
                  <a:lnTo>
                    <a:pt x="76672" y="682"/>
                  </a:lnTo>
                  <a:lnTo>
                    <a:pt x="92017" y="2305"/>
                  </a:lnTo>
                  <a:lnTo>
                    <a:pt x="147247" y="9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351801" y="3123726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0"/>
                  </a:moveTo>
                  <a:lnTo>
                    <a:pt x="54088" y="0"/>
                  </a:lnTo>
                  <a:lnTo>
                    <a:pt x="115693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- 36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2012-02-07T19:04:55Z</dcterms:created>
  <dcterms:modified xsi:type="dcterms:W3CDTF">2012-02-07T19:04:58Z</dcterms:modified>
</cp:coreProperties>
</file>